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9950" y="1206325"/>
            <a:ext cx="4244100" cy="2311200"/>
          </a:xfrm>
          <a:prstGeom prst="roundRect">
            <a:avLst>
              <a:gd fmla="val 4314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