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2" r:id="rId4"/>
    <p:sldId id="285" r:id="rId5"/>
    <p:sldId id="286" r:id="rId6"/>
    <p:sldId id="288" r:id="rId7"/>
    <p:sldId id="289" r:id="rId8"/>
    <p:sldId id="287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93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4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99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0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04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BDCD-8DA8-413B-80E3-ACBA64ABB9CE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259601-87A3-49C7-AD57-9D55E6EA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5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mprakashsahoo280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3098-48FE-CDA7-276C-DA683960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281" y="249792"/>
            <a:ext cx="6929436" cy="1143001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YouTube Songs Analysis </a:t>
            </a:r>
            <a:b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IN" sz="3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(With Power BI)</a:t>
            </a:r>
            <a:endParaRPr lang="en-IN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D5C07-0782-458F-3D13-B94F0550A725}"/>
              </a:ext>
            </a:extLst>
          </p:cNvPr>
          <p:cNvSpPr txBox="1"/>
          <p:nvPr/>
        </p:nvSpPr>
        <p:spPr>
          <a:xfrm>
            <a:off x="3681412" y="1948328"/>
            <a:ext cx="4829174" cy="9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Submitted By:</a:t>
            </a:r>
            <a:endParaRPr kumimoji="0" lang="en-IN" sz="2400" b="1" i="1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OM Prakash Sahoo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EC93C-F0F6-DBFB-64CD-A1A10AD31235}"/>
              </a:ext>
            </a:extLst>
          </p:cNvPr>
          <p:cNvSpPr txBox="1"/>
          <p:nvPr/>
        </p:nvSpPr>
        <p:spPr>
          <a:xfrm>
            <a:off x="3681412" y="5410429"/>
            <a:ext cx="482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Internship Details: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Internship Program, Batch MIP-DA-10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 descr="A logo for a mentor&#10;&#10;Description automatically generated">
            <a:extLst>
              <a:ext uri="{FF2B5EF4-FFF2-40B4-BE49-F238E27FC236}">
                <a16:creationId xmlns:a16="http://schemas.microsoft.com/office/drawing/2014/main" id="{500F448D-9428-9C7D-CA60-1245EDCE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3505429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61ADDB-3AC1-ABC6-3DCC-D314322904F2}"/>
              </a:ext>
            </a:extLst>
          </p:cNvPr>
          <p:cNvSpPr txBox="1"/>
          <p:nvPr/>
        </p:nvSpPr>
        <p:spPr>
          <a:xfrm>
            <a:off x="3076574" y="3198167"/>
            <a:ext cx="603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Mail Id 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omprakashsahoo280@gmail.com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3271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2868779" y="1855375"/>
            <a:ext cx="8794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multiple attributes related to YouTube songs, including view, like, and comment counts.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each feature in the dataset, highlighting its importance for the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285750" y="104775"/>
            <a:ext cx="345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</p:txBody>
      </p:sp>
    </p:spTree>
    <p:extLst>
      <p:ext uri="{BB962C8B-B14F-4D97-AF65-F5344CB8AC3E}">
        <p14:creationId xmlns:p14="http://schemas.microsoft.com/office/powerpoint/2010/main" val="41753298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2800350" y="1549065"/>
            <a:ext cx="8562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Power BI to analyze YouTube song data to uncover trends in viewer engagement and song popularity.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are to explore the data, create insightful visualizations, and develop a dashboard to present the analysis.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361950" y="314325"/>
            <a:ext cx="257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23122648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314325" y="870525"/>
            <a:ext cx="562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Count Distribution: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histogram to understand the spread of view counts.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Count vs View Count: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scatter plot to identify the relationship between views and likes.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Count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to highlight the most commented songs.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314325" y="285750"/>
            <a:ext cx="604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</p:txBody>
      </p:sp>
      <p:pic>
        <p:nvPicPr>
          <p:cNvPr id="4" name="Picture 3" descr="A graph with lines and dots">
            <a:extLst>
              <a:ext uri="{FF2B5EF4-FFF2-40B4-BE49-F238E27FC236}">
                <a16:creationId xmlns:a16="http://schemas.microsoft.com/office/drawing/2014/main" id="{C9E8D16F-8F88-C439-3EC9-7B802F9C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33" y="98941"/>
            <a:ext cx="5516442" cy="2767148"/>
          </a:xfrm>
          <a:prstGeom prst="rect">
            <a:avLst/>
          </a:prstGeom>
        </p:spPr>
      </p:pic>
      <p:pic>
        <p:nvPicPr>
          <p:cNvPr id="3" name="Picture 2" descr="A graph of a number of people">
            <a:extLst>
              <a:ext uri="{FF2B5EF4-FFF2-40B4-BE49-F238E27FC236}">
                <a16:creationId xmlns:a16="http://schemas.microsoft.com/office/drawing/2014/main" id="{83D3568A-0A28-A05A-505C-8E39025A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36" y="3178849"/>
            <a:ext cx="6982463" cy="3541732"/>
          </a:xfrm>
          <a:prstGeom prst="rect">
            <a:avLst/>
          </a:prstGeom>
        </p:spPr>
      </p:pic>
      <p:pic>
        <p:nvPicPr>
          <p:cNvPr id="10" name="Picture 9" descr="A screenshot of a graph">
            <a:extLst>
              <a:ext uri="{FF2B5EF4-FFF2-40B4-BE49-F238E27FC236}">
                <a16:creationId xmlns:a16="http://schemas.microsoft.com/office/drawing/2014/main" id="{7B46EC67-8EB9-43FC-49DF-C08FA8EF2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78849"/>
            <a:ext cx="4800599" cy="35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11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1716505" y="2143624"/>
            <a:ext cx="10475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Metrics: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visuals displaying the sum of views, likes, and comments.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Songs by Views: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showing the songs with the highest view counts.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Metrics Over Time: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to observe how likes and comments change over time.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vs Engagement: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comparing the duration of songs with their engagement metrics to see if longer songs receive more likes/comments.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427623" y="435142"/>
            <a:ext cx="4272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:</a:t>
            </a:r>
          </a:p>
        </p:txBody>
      </p:sp>
    </p:spTree>
    <p:extLst>
      <p:ext uri="{BB962C8B-B14F-4D97-AF65-F5344CB8AC3E}">
        <p14:creationId xmlns:p14="http://schemas.microsoft.com/office/powerpoint/2010/main" val="277280391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2496087-0B34-4B06-6530-15F309A7F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0"/>
            <a:ext cx="12175958" cy="686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228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6572250" y="3076575"/>
            <a:ext cx="3962400" cy="236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2657475" y="1638300"/>
            <a:ext cx="3962400" cy="236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EB757EFA-1412-CFE4-0C49-98BF91D88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479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2781300" y="2023050"/>
            <a:ext cx="8553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main insights from the analysis.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potential applications of these findings for content creators and marketers.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areas for further analysis, such as adding more recent data or exploring additional factors.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4FAA-9015-FDD9-7EE9-CAF82BA40EA9}"/>
              </a:ext>
            </a:extLst>
          </p:cNvPr>
          <p:cNvSpPr txBox="1"/>
          <p:nvPr/>
        </p:nvSpPr>
        <p:spPr>
          <a:xfrm>
            <a:off x="371475" y="200025"/>
            <a:ext cx="240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20360797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7C61EA-B177-A440-9121-34BCBD01C76B}"/>
              </a:ext>
            </a:extLst>
          </p:cNvPr>
          <p:cNvSpPr txBox="1"/>
          <p:nvPr/>
        </p:nvSpPr>
        <p:spPr>
          <a:xfrm>
            <a:off x="3648075" y="2032575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Thank </a:t>
            </a:r>
          </a:p>
          <a:p>
            <a:pPr algn="r"/>
            <a:r>
              <a:rPr lang="en-US" sz="72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You</a:t>
            </a:r>
            <a:endParaRPr lang="en-IN" sz="72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4906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Tw Cen MT</vt:lpstr>
      <vt:lpstr>Wingdings 3</vt:lpstr>
      <vt:lpstr>Wisp</vt:lpstr>
      <vt:lpstr>YouTube Songs Analysis  (With Power BI)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 Sahoo</dc:creator>
  <cp:lastModifiedBy>OM Prakash Sahoo</cp:lastModifiedBy>
  <cp:revision>6</cp:revision>
  <dcterms:created xsi:type="dcterms:W3CDTF">2024-07-06T12:29:46Z</dcterms:created>
  <dcterms:modified xsi:type="dcterms:W3CDTF">2024-07-06T14:15:16Z</dcterms:modified>
</cp:coreProperties>
</file>