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22" r:id="rId5"/>
  </p:sldMasterIdLst>
  <p:notesMasterIdLst>
    <p:notesMasterId r:id="rId19"/>
  </p:notesMasterIdLst>
  <p:sldIdLst>
    <p:sldId id="273" r:id="rId6"/>
    <p:sldId id="259" r:id="rId7"/>
    <p:sldId id="267" r:id="rId8"/>
    <p:sldId id="262" r:id="rId9"/>
    <p:sldId id="271" r:id="rId10"/>
    <p:sldId id="269" r:id="rId11"/>
    <p:sldId id="277" r:id="rId12"/>
    <p:sldId id="274" r:id="rId13"/>
    <p:sldId id="256" r:id="rId14"/>
    <p:sldId id="275"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DA5896E-1F59-4C24-AC47-FEF9ABE4E2C4}">
          <p14:sldIdLst>
            <p14:sldId id="273"/>
            <p14:sldId id="259"/>
          </p14:sldIdLst>
        </p14:section>
        <p14:section name="Contents" id="{BE05F3B7-C48B-4558-BDBA-FAE280D688F3}">
          <p14:sldIdLst>
            <p14:sldId id="267"/>
          </p14:sldIdLst>
        </p14:section>
        <p14:section name="Functions" id="{4E6566FD-FA2C-4877-8CFD-92A83543B4ED}">
          <p14:sldIdLst>
            <p14:sldId id="262"/>
            <p14:sldId id="271"/>
            <p14:sldId id="269"/>
            <p14:sldId id="277"/>
          </p14:sldIdLst>
        </p14:section>
        <p14:section name="Analysis" id="{140C3A47-DE2E-4FD3-8A42-0E8AD057E96A}">
          <p14:sldIdLst>
            <p14:sldId id="274"/>
          </p14:sldIdLst>
        </p14:section>
        <p14:section name="Demo" id="{65880615-6E42-4F4A-BC7F-4032D9E1E77C}">
          <p14:sldIdLst>
            <p14:sldId id="256"/>
          </p14:sldIdLst>
        </p14:section>
        <p14:section name="Future" id="{242B316F-7ECA-4C72-91AB-65FD9DD4E4C4}">
          <p14:sldIdLst>
            <p14:sldId id="275"/>
            <p14:sldId id="278"/>
          </p14:sldIdLst>
        </p14:section>
        <p14:section name="Tata" id="{E01E9CE9-04A3-45C5-84B4-E6B023858AAB}">
          <p14:sldIdLst>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1"/>
    <a:srgbClr val="0A5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593" autoAdjust="0"/>
  </p:normalViewPr>
  <p:slideViewPr>
    <p:cSldViewPr snapToGrid="0" snapToObjects="1">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A9F1D-4D2A-5944-BEC6-8330E5D8D41D}"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B143F-00A9-294A-B5D4-4DFE25FD1BAC}" type="slidenum">
              <a:rPr lang="en-US" smtClean="0"/>
              <a:t>‹#›</a:t>
            </a:fld>
            <a:endParaRPr lang="en-US"/>
          </a:p>
        </p:txBody>
      </p:sp>
    </p:spTree>
    <p:extLst>
      <p:ext uri="{BB962C8B-B14F-4D97-AF65-F5344CB8AC3E}">
        <p14:creationId xmlns:p14="http://schemas.microsoft.com/office/powerpoint/2010/main" val="3900776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1</a:t>
            </a:fld>
            <a:endParaRPr lang="en-US"/>
          </a:p>
        </p:txBody>
      </p:sp>
    </p:spTree>
    <p:extLst>
      <p:ext uri="{BB962C8B-B14F-4D97-AF65-F5344CB8AC3E}">
        <p14:creationId xmlns:p14="http://schemas.microsoft.com/office/powerpoint/2010/main" val="42984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12</a:t>
            </a:fld>
            <a:endParaRPr lang="en-US"/>
          </a:p>
        </p:txBody>
      </p:sp>
    </p:spTree>
    <p:extLst>
      <p:ext uri="{BB962C8B-B14F-4D97-AF65-F5344CB8AC3E}">
        <p14:creationId xmlns:p14="http://schemas.microsoft.com/office/powerpoint/2010/main" val="198048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13</a:t>
            </a:fld>
            <a:endParaRPr lang="en-US"/>
          </a:p>
        </p:txBody>
      </p:sp>
    </p:spTree>
    <p:extLst>
      <p:ext uri="{BB962C8B-B14F-4D97-AF65-F5344CB8AC3E}">
        <p14:creationId xmlns:p14="http://schemas.microsoft.com/office/powerpoint/2010/main" val="39131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3</a:t>
            </a:fld>
            <a:endParaRPr lang="en-US"/>
          </a:p>
        </p:txBody>
      </p:sp>
    </p:spTree>
    <p:extLst>
      <p:ext uri="{BB962C8B-B14F-4D97-AF65-F5344CB8AC3E}">
        <p14:creationId xmlns:p14="http://schemas.microsoft.com/office/powerpoint/2010/main" val="302336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4</a:t>
            </a:fld>
            <a:endParaRPr lang="en-US"/>
          </a:p>
        </p:txBody>
      </p:sp>
    </p:spTree>
    <p:extLst>
      <p:ext uri="{BB962C8B-B14F-4D97-AF65-F5344CB8AC3E}">
        <p14:creationId xmlns:p14="http://schemas.microsoft.com/office/powerpoint/2010/main" val="252783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5</a:t>
            </a:fld>
            <a:endParaRPr lang="en-US"/>
          </a:p>
        </p:txBody>
      </p:sp>
    </p:spTree>
    <p:extLst>
      <p:ext uri="{BB962C8B-B14F-4D97-AF65-F5344CB8AC3E}">
        <p14:creationId xmlns:p14="http://schemas.microsoft.com/office/powerpoint/2010/main" val="345636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6</a:t>
            </a:fld>
            <a:endParaRPr lang="en-US"/>
          </a:p>
        </p:txBody>
      </p:sp>
    </p:spTree>
    <p:extLst>
      <p:ext uri="{BB962C8B-B14F-4D97-AF65-F5344CB8AC3E}">
        <p14:creationId xmlns:p14="http://schemas.microsoft.com/office/powerpoint/2010/main" val="418711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7</a:t>
            </a:fld>
            <a:endParaRPr lang="en-US"/>
          </a:p>
        </p:txBody>
      </p:sp>
    </p:spTree>
    <p:extLst>
      <p:ext uri="{BB962C8B-B14F-4D97-AF65-F5344CB8AC3E}">
        <p14:creationId xmlns:p14="http://schemas.microsoft.com/office/powerpoint/2010/main" val="74063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8</a:t>
            </a:fld>
            <a:endParaRPr lang="en-US"/>
          </a:p>
        </p:txBody>
      </p:sp>
    </p:spTree>
    <p:extLst>
      <p:ext uri="{BB962C8B-B14F-4D97-AF65-F5344CB8AC3E}">
        <p14:creationId xmlns:p14="http://schemas.microsoft.com/office/powerpoint/2010/main" val="4029891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10</a:t>
            </a:fld>
            <a:endParaRPr lang="en-US"/>
          </a:p>
        </p:txBody>
      </p:sp>
    </p:spTree>
    <p:extLst>
      <p:ext uri="{BB962C8B-B14F-4D97-AF65-F5344CB8AC3E}">
        <p14:creationId xmlns:p14="http://schemas.microsoft.com/office/powerpoint/2010/main" val="335131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latin typeface=".AppleSystemUIFont"/>
            </a:endParaRPr>
          </a:p>
        </p:txBody>
      </p:sp>
      <p:sp>
        <p:nvSpPr>
          <p:cNvPr id="4" name="Slide Number Placeholder 3"/>
          <p:cNvSpPr>
            <a:spLocks noGrp="1"/>
          </p:cNvSpPr>
          <p:nvPr>
            <p:ph type="sldNum" sz="quarter" idx="5"/>
          </p:nvPr>
        </p:nvSpPr>
        <p:spPr/>
        <p:txBody>
          <a:bodyPr/>
          <a:lstStyle/>
          <a:p>
            <a:fld id="{CCDB143F-00A9-294A-B5D4-4DFE25FD1BAC}" type="slidenum">
              <a:rPr lang="en-US" smtClean="0"/>
              <a:t>11</a:t>
            </a:fld>
            <a:endParaRPr lang="en-US"/>
          </a:p>
        </p:txBody>
      </p:sp>
    </p:spTree>
    <p:extLst>
      <p:ext uri="{BB962C8B-B14F-4D97-AF65-F5344CB8AC3E}">
        <p14:creationId xmlns:p14="http://schemas.microsoft.com/office/powerpoint/2010/main" val="401045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Tree>
    <p:extLst>
      <p:ext uri="{BB962C8B-B14F-4D97-AF65-F5344CB8AC3E}">
        <p14:creationId xmlns:p14="http://schemas.microsoft.com/office/powerpoint/2010/main" val="245745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6096000" y="683819"/>
            <a:ext cx="4010676" cy="5131194"/>
          </a:xfrm>
          <a:custGeom>
            <a:avLst/>
            <a:gdLst>
              <a:gd name="connsiteX0" fmla="*/ 0 w 8022396"/>
              <a:gd name="connsiteY0" fmla="*/ 0 h 10262388"/>
              <a:gd name="connsiteX1" fmla="*/ 8022396 w 8022396"/>
              <a:gd name="connsiteY1" fmla="*/ 0 h 10262388"/>
              <a:gd name="connsiteX2" fmla="*/ 8022396 w 8022396"/>
              <a:gd name="connsiteY2" fmla="*/ 10262388 h 10262388"/>
              <a:gd name="connsiteX3" fmla="*/ 0 w 8022396"/>
              <a:gd name="connsiteY3" fmla="*/ 10262388 h 10262388"/>
            </a:gdLst>
            <a:ahLst/>
            <a:cxnLst>
              <a:cxn ang="0">
                <a:pos x="connsiteX0" y="connsiteY0"/>
              </a:cxn>
              <a:cxn ang="0">
                <a:pos x="connsiteX1" y="connsiteY1"/>
              </a:cxn>
              <a:cxn ang="0">
                <a:pos x="connsiteX2" y="connsiteY2"/>
              </a:cxn>
              <a:cxn ang="0">
                <a:pos x="connsiteX3" y="connsiteY3"/>
              </a:cxn>
            </a:cxnLst>
            <a:rect l="l" t="t" r="r" b="b"/>
            <a:pathLst>
              <a:path w="8022396" h="10262388">
                <a:moveTo>
                  <a:pt x="0" y="0"/>
                </a:moveTo>
                <a:lnTo>
                  <a:pt x="8022396" y="0"/>
                </a:lnTo>
                <a:lnTo>
                  <a:pt x="8022396" y="10262388"/>
                </a:lnTo>
                <a:lnTo>
                  <a:pt x="0" y="10262388"/>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1285130" y="4009305"/>
            <a:ext cx="3606838"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hasCustomPrompt="1"/>
          </p:nvPr>
        </p:nvSpPr>
        <p:spPr>
          <a:xfrm>
            <a:off x="1333139" y="1785161"/>
            <a:ext cx="4315406" cy="1787652"/>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
        <p:nvSpPr>
          <p:cNvPr id="11" name="Text Placeholder 2"/>
          <p:cNvSpPr>
            <a:spLocks noGrp="1"/>
          </p:cNvSpPr>
          <p:nvPr>
            <p:ph type="body" sz="quarter" idx="19" hasCustomPrompt="1"/>
          </p:nvPr>
        </p:nvSpPr>
        <p:spPr>
          <a:xfrm>
            <a:off x="10647008" y="4457139"/>
            <a:ext cx="895995" cy="740664"/>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Tree>
    <p:extLst>
      <p:ext uri="{BB962C8B-B14F-4D97-AF65-F5344CB8AC3E}">
        <p14:creationId xmlns:p14="http://schemas.microsoft.com/office/powerpoint/2010/main" val="3119966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Custom">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9094618" y="1265931"/>
            <a:ext cx="2239804" cy="2074128"/>
          </a:xfrm>
          <a:custGeom>
            <a:avLst/>
            <a:gdLst>
              <a:gd name="connsiteX0" fmla="*/ 0 w 4480192"/>
              <a:gd name="connsiteY0" fmla="*/ 0 h 4148255"/>
              <a:gd name="connsiteX1" fmla="*/ 4480192 w 4480192"/>
              <a:gd name="connsiteY1" fmla="*/ 0 h 4148255"/>
              <a:gd name="connsiteX2" fmla="*/ 4480192 w 4480192"/>
              <a:gd name="connsiteY2" fmla="*/ 4148255 h 4148255"/>
              <a:gd name="connsiteX3" fmla="*/ 0 w 4480192"/>
              <a:gd name="connsiteY3" fmla="*/ 4148255 h 4148255"/>
            </a:gdLst>
            <a:ahLst/>
            <a:cxnLst>
              <a:cxn ang="0">
                <a:pos x="connsiteX0" y="connsiteY0"/>
              </a:cxn>
              <a:cxn ang="0">
                <a:pos x="connsiteX1" y="connsiteY1"/>
              </a:cxn>
              <a:cxn ang="0">
                <a:pos x="connsiteX2" y="connsiteY2"/>
              </a:cxn>
              <a:cxn ang="0">
                <a:pos x="connsiteX3" y="connsiteY3"/>
              </a:cxn>
            </a:cxnLst>
            <a:rect l="l" t="t" r="r" b="b"/>
            <a:pathLst>
              <a:path w="4480192" h="4148255">
                <a:moveTo>
                  <a:pt x="0" y="0"/>
                </a:moveTo>
                <a:lnTo>
                  <a:pt x="4480192" y="0"/>
                </a:lnTo>
                <a:lnTo>
                  <a:pt x="4480192" y="4148255"/>
                </a:lnTo>
                <a:lnTo>
                  <a:pt x="0" y="4148255"/>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1" name="Picture Placeholder 10"/>
          <p:cNvSpPr>
            <a:spLocks noGrp="1"/>
          </p:cNvSpPr>
          <p:nvPr>
            <p:ph type="pic" sz="quarter" idx="14"/>
          </p:nvPr>
        </p:nvSpPr>
        <p:spPr>
          <a:xfrm>
            <a:off x="4619306" y="1265931"/>
            <a:ext cx="2239803" cy="2074128"/>
          </a:xfrm>
          <a:custGeom>
            <a:avLst/>
            <a:gdLst>
              <a:gd name="connsiteX0" fmla="*/ 0 w 4480190"/>
              <a:gd name="connsiteY0" fmla="*/ 0 h 4148255"/>
              <a:gd name="connsiteX1" fmla="*/ 4480190 w 4480190"/>
              <a:gd name="connsiteY1" fmla="*/ 0 h 4148255"/>
              <a:gd name="connsiteX2" fmla="*/ 4480190 w 4480190"/>
              <a:gd name="connsiteY2" fmla="*/ 4148255 h 4148255"/>
              <a:gd name="connsiteX3" fmla="*/ 0 w 4480190"/>
              <a:gd name="connsiteY3" fmla="*/ 4148255 h 4148255"/>
            </a:gdLst>
            <a:ahLst/>
            <a:cxnLst>
              <a:cxn ang="0">
                <a:pos x="connsiteX0" y="connsiteY0"/>
              </a:cxn>
              <a:cxn ang="0">
                <a:pos x="connsiteX1" y="connsiteY1"/>
              </a:cxn>
              <a:cxn ang="0">
                <a:pos x="connsiteX2" y="connsiteY2"/>
              </a:cxn>
              <a:cxn ang="0">
                <a:pos x="connsiteX3" y="connsiteY3"/>
              </a:cxn>
            </a:cxnLst>
            <a:rect l="l" t="t" r="r" b="b"/>
            <a:pathLst>
              <a:path w="4480190" h="4148255">
                <a:moveTo>
                  <a:pt x="0" y="0"/>
                </a:moveTo>
                <a:lnTo>
                  <a:pt x="4480190" y="0"/>
                </a:lnTo>
                <a:lnTo>
                  <a:pt x="4480190" y="4148255"/>
                </a:lnTo>
                <a:lnTo>
                  <a:pt x="0" y="4148255"/>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0" name="Picture Placeholder 9"/>
          <p:cNvSpPr>
            <a:spLocks noGrp="1"/>
          </p:cNvSpPr>
          <p:nvPr>
            <p:ph type="pic" sz="quarter" idx="15"/>
          </p:nvPr>
        </p:nvSpPr>
        <p:spPr>
          <a:xfrm>
            <a:off x="912659" y="3340058"/>
            <a:ext cx="2239804" cy="3517943"/>
          </a:xfrm>
          <a:custGeom>
            <a:avLst/>
            <a:gdLst>
              <a:gd name="connsiteX0" fmla="*/ 0 w 4480191"/>
              <a:gd name="connsiteY0" fmla="*/ 0 h 7035885"/>
              <a:gd name="connsiteX1" fmla="*/ 4480191 w 4480191"/>
              <a:gd name="connsiteY1" fmla="*/ 0 h 7035885"/>
              <a:gd name="connsiteX2" fmla="*/ 4480191 w 4480191"/>
              <a:gd name="connsiteY2" fmla="*/ 7035885 h 7035885"/>
              <a:gd name="connsiteX3" fmla="*/ 0 w 4480191"/>
              <a:gd name="connsiteY3" fmla="*/ 7035885 h 7035885"/>
            </a:gdLst>
            <a:ahLst/>
            <a:cxnLst>
              <a:cxn ang="0">
                <a:pos x="connsiteX0" y="connsiteY0"/>
              </a:cxn>
              <a:cxn ang="0">
                <a:pos x="connsiteX1" y="connsiteY1"/>
              </a:cxn>
              <a:cxn ang="0">
                <a:pos x="connsiteX2" y="connsiteY2"/>
              </a:cxn>
              <a:cxn ang="0">
                <a:pos x="connsiteX3" y="connsiteY3"/>
              </a:cxn>
            </a:cxnLst>
            <a:rect l="l" t="t" r="r" b="b"/>
            <a:pathLst>
              <a:path w="4480191" h="7035885">
                <a:moveTo>
                  <a:pt x="0" y="0"/>
                </a:moveTo>
                <a:lnTo>
                  <a:pt x="4480191" y="0"/>
                </a:lnTo>
                <a:lnTo>
                  <a:pt x="4480191" y="7035885"/>
                </a:lnTo>
                <a:lnTo>
                  <a:pt x="0" y="7035885"/>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4" name="Text Placeholder 2"/>
          <p:cNvSpPr>
            <a:spLocks noGrp="1"/>
          </p:cNvSpPr>
          <p:nvPr>
            <p:ph type="body" sz="quarter" idx="16"/>
          </p:nvPr>
        </p:nvSpPr>
        <p:spPr>
          <a:xfrm>
            <a:off x="4585857" y="5075833"/>
            <a:ext cx="2390845"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5" name="Text Placeholder 2"/>
          <p:cNvSpPr>
            <a:spLocks noGrp="1"/>
          </p:cNvSpPr>
          <p:nvPr>
            <p:ph type="body" sz="quarter" idx="19" hasCustomPrompt="1"/>
          </p:nvPr>
        </p:nvSpPr>
        <p:spPr>
          <a:xfrm>
            <a:off x="4585857" y="4578451"/>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6" name="Text Placeholder 2"/>
          <p:cNvSpPr>
            <a:spLocks noGrp="1"/>
          </p:cNvSpPr>
          <p:nvPr>
            <p:ph type="body" sz="quarter" idx="20" hasCustomPrompt="1"/>
          </p:nvPr>
        </p:nvSpPr>
        <p:spPr>
          <a:xfrm>
            <a:off x="9094618" y="4578451"/>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7" name="Text Placeholder 2"/>
          <p:cNvSpPr>
            <a:spLocks noGrp="1"/>
          </p:cNvSpPr>
          <p:nvPr>
            <p:ph type="body" sz="quarter" idx="21"/>
          </p:nvPr>
        </p:nvSpPr>
        <p:spPr>
          <a:xfrm>
            <a:off x="9094618" y="5075833"/>
            <a:ext cx="2390845"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Tree>
    <p:extLst>
      <p:ext uri="{BB962C8B-B14F-4D97-AF65-F5344CB8AC3E}">
        <p14:creationId xmlns:p14="http://schemas.microsoft.com/office/powerpoint/2010/main" val="2169080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Custom">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6892869" y="1106666"/>
            <a:ext cx="2239803" cy="3517943"/>
          </a:xfrm>
          <a:custGeom>
            <a:avLst/>
            <a:gdLst>
              <a:gd name="connsiteX0" fmla="*/ 0 w 4480190"/>
              <a:gd name="connsiteY0" fmla="*/ 0 h 7035886"/>
              <a:gd name="connsiteX1" fmla="*/ 4480190 w 4480190"/>
              <a:gd name="connsiteY1" fmla="*/ 0 h 7035886"/>
              <a:gd name="connsiteX2" fmla="*/ 4480190 w 4480190"/>
              <a:gd name="connsiteY2" fmla="*/ 7035886 h 7035886"/>
              <a:gd name="connsiteX3" fmla="*/ 0 w 4480190"/>
              <a:gd name="connsiteY3" fmla="*/ 7035886 h 7035886"/>
            </a:gdLst>
            <a:ahLst/>
            <a:cxnLst>
              <a:cxn ang="0">
                <a:pos x="connsiteX0" y="connsiteY0"/>
              </a:cxn>
              <a:cxn ang="0">
                <a:pos x="connsiteX1" y="connsiteY1"/>
              </a:cxn>
              <a:cxn ang="0">
                <a:pos x="connsiteX2" y="connsiteY2"/>
              </a:cxn>
              <a:cxn ang="0">
                <a:pos x="connsiteX3" y="connsiteY3"/>
              </a:cxn>
            </a:cxnLst>
            <a:rect l="l" t="t" r="r" b="b"/>
            <a:pathLst>
              <a:path w="4480190" h="7035886">
                <a:moveTo>
                  <a:pt x="0" y="0"/>
                </a:moveTo>
                <a:lnTo>
                  <a:pt x="4480190" y="0"/>
                </a:lnTo>
                <a:lnTo>
                  <a:pt x="4480190" y="7035886"/>
                </a:lnTo>
                <a:lnTo>
                  <a:pt x="0" y="7035886"/>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1" name="Picture Placeholder 10"/>
          <p:cNvSpPr>
            <a:spLocks noGrp="1"/>
          </p:cNvSpPr>
          <p:nvPr>
            <p:ph type="pic" sz="quarter" idx="14"/>
          </p:nvPr>
        </p:nvSpPr>
        <p:spPr>
          <a:xfrm>
            <a:off x="3949331" y="2433662"/>
            <a:ext cx="2239803" cy="3517943"/>
          </a:xfrm>
          <a:custGeom>
            <a:avLst/>
            <a:gdLst>
              <a:gd name="connsiteX0" fmla="*/ 0 w 4480189"/>
              <a:gd name="connsiteY0" fmla="*/ 0 h 7035886"/>
              <a:gd name="connsiteX1" fmla="*/ 4480189 w 4480189"/>
              <a:gd name="connsiteY1" fmla="*/ 0 h 7035886"/>
              <a:gd name="connsiteX2" fmla="*/ 4480189 w 4480189"/>
              <a:gd name="connsiteY2" fmla="*/ 7035886 h 7035886"/>
              <a:gd name="connsiteX3" fmla="*/ 0 w 4480189"/>
              <a:gd name="connsiteY3" fmla="*/ 7035886 h 7035886"/>
            </a:gdLst>
            <a:ahLst/>
            <a:cxnLst>
              <a:cxn ang="0">
                <a:pos x="connsiteX0" y="connsiteY0"/>
              </a:cxn>
              <a:cxn ang="0">
                <a:pos x="connsiteX1" y="connsiteY1"/>
              </a:cxn>
              <a:cxn ang="0">
                <a:pos x="connsiteX2" y="connsiteY2"/>
              </a:cxn>
              <a:cxn ang="0">
                <a:pos x="connsiteX3" y="connsiteY3"/>
              </a:cxn>
            </a:cxnLst>
            <a:rect l="l" t="t" r="r" b="b"/>
            <a:pathLst>
              <a:path w="4480189" h="7035886">
                <a:moveTo>
                  <a:pt x="0" y="0"/>
                </a:moveTo>
                <a:lnTo>
                  <a:pt x="4480189" y="0"/>
                </a:lnTo>
                <a:lnTo>
                  <a:pt x="4480189" y="7035886"/>
                </a:lnTo>
                <a:lnTo>
                  <a:pt x="0" y="7035886"/>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0" name="Picture Placeholder 9"/>
          <p:cNvSpPr>
            <a:spLocks noGrp="1"/>
          </p:cNvSpPr>
          <p:nvPr>
            <p:ph type="pic" sz="quarter" idx="15"/>
          </p:nvPr>
        </p:nvSpPr>
        <p:spPr>
          <a:xfrm>
            <a:off x="1005792" y="1106666"/>
            <a:ext cx="2239803" cy="3517943"/>
          </a:xfrm>
          <a:custGeom>
            <a:avLst/>
            <a:gdLst>
              <a:gd name="connsiteX0" fmla="*/ 0 w 4480190"/>
              <a:gd name="connsiteY0" fmla="*/ 0 h 7035886"/>
              <a:gd name="connsiteX1" fmla="*/ 4480190 w 4480190"/>
              <a:gd name="connsiteY1" fmla="*/ 0 h 7035886"/>
              <a:gd name="connsiteX2" fmla="*/ 4480190 w 4480190"/>
              <a:gd name="connsiteY2" fmla="*/ 7035886 h 7035886"/>
              <a:gd name="connsiteX3" fmla="*/ 0 w 4480190"/>
              <a:gd name="connsiteY3" fmla="*/ 7035886 h 7035886"/>
            </a:gdLst>
            <a:ahLst/>
            <a:cxnLst>
              <a:cxn ang="0">
                <a:pos x="connsiteX0" y="connsiteY0"/>
              </a:cxn>
              <a:cxn ang="0">
                <a:pos x="connsiteX1" y="connsiteY1"/>
              </a:cxn>
              <a:cxn ang="0">
                <a:pos x="connsiteX2" y="connsiteY2"/>
              </a:cxn>
              <a:cxn ang="0">
                <a:pos x="connsiteX3" y="connsiteY3"/>
              </a:cxn>
            </a:cxnLst>
            <a:rect l="l" t="t" r="r" b="b"/>
            <a:pathLst>
              <a:path w="4480190" h="7035886">
                <a:moveTo>
                  <a:pt x="0" y="0"/>
                </a:moveTo>
                <a:lnTo>
                  <a:pt x="4480190" y="0"/>
                </a:lnTo>
                <a:lnTo>
                  <a:pt x="4480190" y="7035886"/>
                </a:lnTo>
                <a:lnTo>
                  <a:pt x="0" y="7035886"/>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5" name="Text Placeholder 2"/>
          <p:cNvSpPr>
            <a:spLocks noGrp="1"/>
          </p:cNvSpPr>
          <p:nvPr>
            <p:ph type="body" sz="quarter" idx="19" hasCustomPrompt="1"/>
          </p:nvPr>
        </p:nvSpPr>
        <p:spPr>
          <a:xfrm>
            <a:off x="7818393" y="4039195"/>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0" name="Text Placeholder 2"/>
          <p:cNvSpPr>
            <a:spLocks noGrp="1"/>
          </p:cNvSpPr>
          <p:nvPr>
            <p:ph type="body" sz="quarter" idx="18" hasCustomPrompt="1"/>
          </p:nvPr>
        </p:nvSpPr>
        <p:spPr>
          <a:xfrm rot="16200000">
            <a:off x="169956" y="1571020"/>
            <a:ext cx="1202436" cy="251427"/>
          </a:xfrm>
        </p:spPr>
        <p:txBody>
          <a:bodyPr>
            <a:noAutofit/>
          </a:bodyPr>
          <a:lstStyle>
            <a:lvl1pPr marL="0" indent="0" algn="r">
              <a:lnSpc>
                <a:spcPct val="150000"/>
              </a:lnSpc>
              <a:buNone/>
              <a:defRPr sz="1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1" name="Text Placeholder 2"/>
          <p:cNvSpPr>
            <a:spLocks noGrp="1"/>
          </p:cNvSpPr>
          <p:nvPr>
            <p:ph type="body" sz="quarter" idx="20" hasCustomPrompt="1"/>
          </p:nvPr>
        </p:nvSpPr>
        <p:spPr>
          <a:xfrm>
            <a:off x="7818393" y="4039195"/>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2" name="Text Placeholder 2"/>
          <p:cNvSpPr>
            <a:spLocks noGrp="1"/>
          </p:cNvSpPr>
          <p:nvPr>
            <p:ph type="body" sz="quarter" idx="21" hasCustomPrompt="1"/>
          </p:nvPr>
        </p:nvSpPr>
        <p:spPr>
          <a:xfrm rot="16200000">
            <a:off x="3113494" y="2898015"/>
            <a:ext cx="1202436" cy="251427"/>
          </a:xfrm>
        </p:spPr>
        <p:txBody>
          <a:bodyPr>
            <a:noAutofit/>
          </a:bodyPr>
          <a:lstStyle>
            <a:lvl1pPr marL="0" indent="0" algn="r">
              <a:lnSpc>
                <a:spcPct val="150000"/>
              </a:lnSpc>
              <a:buNone/>
              <a:defRPr sz="1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3" name="Text Placeholder 2"/>
          <p:cNvSpPr>
            <a:spLocks noGrp="1"/>
          </p:cNvSpPr>
          <p:nvPr>
            <p:ph type="body" sz="quarter" idx="22" hasCustomPrompt="1"/>
          </p:nvPr>
        </p:nvSpPr>
        <p:spPr>
          <a:xfrm rot="16200000">
            <a:off x="6057034" y="1571020"/>
            <a:ext cx="1202436" cy="251427"/>
          </a:xfrm>
        </p:spPr>
        <p:txBody>
          <a:bodyPr>
            <a:noAutofit/>
          </a:bodyPr>
          <a:lstStyle>
            <a:lvl1pPr marL="0" indent="0" algn="r">
              <a:lnSpc>
                <a:spcPct val="150000"/>
              </a:lnSpc>
              <a:buNone/>
              <a:defRPr sz="1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3907218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8174081" y="875186"/>
            <a:ext cx="2957166" cy="2899132"/>
          </a:xfrm>
          <a:custGeom>
            <a:avLst/>
            <a:gdLst>
              <a:gd name="connsiteX0" fmla="*/ 0 w 5915103"/>
              <a:gd name="connsiteY0" fmla="*/ 0 h 5798264"/>
              <a:gd name="connsiteX1" fmla="*/ 5915103 w 5915103"/>
              <a:gd name="connsiteY1" fmla="*/ 0 h 5798264"/>
              <a:gd name="connsiteX2" fmla="*/ 5915103 w 5915103"/>
              <a:gd name="connsiteY2" fmla="*/ 5798264 h 5798264"/>
              <a:gd name="connsiteX3" fmla="*/ 0 w 5915103"/>
              <a:gd name="connsiteY3" fmla="*/ 5798264 h 5798264"/>
            </a:gdLst>
            <a:ahLst/>
            <a:cxnLst>
              <a:cxn ang="0">
                <a:pos x="connsiteX0" y="connsiteY0"/>
              </a:cxn>
              <a:cxn ang="0">
                <a:pos x="connsiteX1" y="connsiteY1"/>
              </a:cxn>
              <a:cxn ang="0">
                <a:pos x="connsiteX2" y="connsiteY2"/>
              </a:cxn>
              <a:cxn ang="0">
                <a:pos x="connsiteX3" y="connsiteY3"/>
              </a:cxn>
            </a:cxnLst>
            <a:rect l="l" t="t" r="r" b="b"/>
            <a:pathLst>
              <a:path w="5915103" h="5798264">
                <a:moveTo>
                  <a:pt x="0" y="0"/>
                </a:moveTo>
                <a:lnTo>
                  <a:pt x="5915103" y="0"/>
                </a:lnTo>
                <a:lnTo>
                  <a:pt x="5915103" y="5798264"/>
                </a:lnTo>
                <a:lnTo>
                  <a:pt x="0" y="5798264"/>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Picture Placeholder 8"/>
          <p:cNvSpPr>
            <a:spLocks noGrp="1"/>
          </p:cNvSpPr>
          <p:nvPr>
            <p:ph type="pic" sz="quarter" idx="14"/>
          </p:nvPr>
        </p:nvSpPr>
        <p:spPr>
          <a:xfrm>
            <a:off x="4914571" y="875186"/>
            <a:ext cx="2957166" cy="2166641"/>
          </a:xfrm>
          <a:custGeom>
            <a:avLst/>
            <a:gdLst>
              <a:gd name="connsiteX0" fmla="*/ 0 w 5915103"/>
              <a:gd name="connsiteY0" fmla="*/ 0 h 4333282"/>
              <a:gd name="connsiteX1" fmla="*/ 5915103 w 5915103"/>
              <a:gd name="connsiteY1" fmla="*/ 0 h 4333282"/>
              <a:gd name="connsiteX2" fmla="*/ 5915103 w 5915103"/>
              <a:gd name="connsiteY2" fmla="*/ 4333282 h 4333282"/>
              <a:gd name="connsiteX3" fmla="*/ 0 w 5915103"/>
              <a:gd name="connsiteY3" fmla="*/ 4333282 h 4333282"/>
            </a:gdLst>
            <a:ahLst/>
            <a:cxnLst>
              <a:cxn ang="0">
                <a:pos x="connsiteX0" y="connsiteY0"/>
              </a:cxn>
              <a:cxn ang="0">
                <a:pos x="connsiteX1" y="connsiteY1"/>
              </a:cxn>
              <a:cxn ang="0">
                <a:pos x="connsiteX2" y="connsiteY2"/>
              </a:cxn>
              <a:cxn ang="0">
                <a:pos x="connsiteX3" y="connsiteY3"/>
              </a:cxn>
            </a:cxnLst>
            <a:rect l="l" t="t" r="r" b="b"/>
            <a:pathLst>
              <a:path w="5915103" h="4333282">
                <a:moveTo>
                  <a:pt x="0" y="0"/>
                </a:moveTo>
                <a:lnTo>
                  <a:pt x="5915103" y="0"/>
                </a:lnTo>
                <a:lnTo>
                  <a:pt x="5915103" y="4333282"/>
                </a:lnTo>
                <a:lnTo>
                  <a:pt x="0" y="4333282"/>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0" name="Text Placeholder 2"/>
          <p:cNvSpPr>
            <a:spLocks noGrp="1"/>
          </p:cNvSpPr>
          <p:nvPr>
            <p:ph type="body" sz="quarter" idx="16"/>
          </p:nvPr>
        </p:nvSpPr>
        <p:spPr>
          <a:xfrm>
            <a:off x="8174080" y="5136231"/>
            <a:ext cx="3209126"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2" name="Text Placeholder 2"/>
          <p:cNvSpPr>
            <a:spLocks noGrp="1"/>
          </p:cNvSpPr>
          <p:nvPr>
            <p:ph type="body" sz="quarter" idx="18" hasCustomPrompt="1"/>
          </p:nvPr>
        </p:nvSpPr>
        <p:spPr>
          <a:xfrm>
            <a:off x="804638" y="687596"/>
            <a:ext cx="1737268"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3" name="Text Placeholder 2"/>
          <p:cNvSpPr>
            <a:spLocks noGrp="1"/>
          </p:cNvSpPr>
          <p:nvPr>
            <p:ph type="body" sz="quarter" idx="19" hasCustomPrompt="1"/>
          </p:nvPr>
        </p:nvSpPr>
        <p:spPr>
          <a:xfrm>
            <a:off x="3122703" y="3774317"/>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650059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_Custom">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2" name="Picture Placeholder 11"/>
          <p:cNvSpPr>
            <a:spLocks noGrp="1"/>
          </p:cNvSpPr>
          <p:nvPr>
            <p:ph type="pic" sz="quarter" idx="13"/>
          </p:nvPr>
        </p:nvSpPr>
        <p:spPr>
          <a:xfrm>
            <a:off x="1669989" y="707918"/>
            <a:ext cx="1978563" cy="1814056"/>
          </a:xfrm>
          <a:custGeom>
            <a:avLst/>
            <a:gdLst>
              <a:gd name="connsiteX0" fmla="*/ 0 w 3957641"/>
              <a:gd name="connsiteY0" fmla="*/ 0 h 3628111"/>
              <a:gd name="connsiteX1" fmla="*/ 3957641 w 3957641"/>
              <a:gd name="connsiteY1" fmla="*/ 0 h 3628111"/>
              <a:gd name="connsiteX2" fmla="*/ 3957641 w 3957641"/>
              <a:gd name="connsiteY2" fmla="*/ 3628111 h 3628111"/>
              <a:gd name="connsiteX3" fmla="*/ 0 w 3957641"/>
              <a:gd name="connsiteY3" fmla="*/ 3628111 h 3628111"/>
            </a:gdLst>
            <a:ahLst/>
            <a:cxnLst>
              <a:cxn ang="0">
                <a:pos x="connsiteX0" y="connsiteY0"/>
              </a:cxn>
              <a:cxn ang="0">
                <a:pos x="connsiteX1" y="connsiteY1"/>
              </a:cxn>
              <a:cxn ang="0">
                <a:pos x="connsiteX2" y="connsiteY2"/>
              </a:cxn>
              <a:cxn ang="0">
                <a:pos x="connsiteX3" y="connsiteY3"/>
              </a:cxn>
            </a:cxnLst>
            <a:rect l="l" t="t" r="r" b="b"/>
            <a:pathLst>
              <a:path w="3957641" h="3628111">
                <a:moveTo>
                  <a:pt x="0" y="0"/>
                </a:moveTo>
                <a:lnTo>
                  <a:pt x="3957641" y="0"/>
                </a:lnTo>
                <a:lnTo>
                  <a:pt x="3957641" y="3628111"/>
                </a:lnTo>
                <a:lnTo>
                  <a:pt x="0" y="362811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3" name="Picture Placeholder 12"/>
          <p:cNvSpPr>
            <a:spLocks noGrp="1"/>
          </p:cNvSpPr>
          <p:nvPr>
            <p:ph type="pic" sz="quarter" idx="14"/>
          </p:nvPr>
        </p:nvSpPr>
        <p:spPr>
          <a:xfrm>
            <a:off x="3648550" y="2521973"/>
            <a:ext cx="1978563" cy="1814056"/>
          </a:xfrm>
          <a:custGeom>
            <a:avLst/>
            <a:gdLst>
              <a:gd name="connsiteX0" fmla="*/ 0 w 3957641"/>
              <a:gd name="connsiteY0" fmla="*/ 0 h 3628111"/>
              <a:gd name="connsiteX1" fmla="*/ 3957641 w 3957641"/>
              <a:gd name="connsiteY1" fmla="*/ 0 h 3628111"/>
              <a:gd name="connsiteX2" fmla="*/ 3957641 w 3957641"/>
              <a:gd name="connsiteY2" fmla="*/ 3628111 h 3628111"/>
              <a:gd name="connsiteX3" fmla="*/ 0 w 3957641"/>
              <a:gd name="connsiteY3" fmla="*/ 3628111 h 3628111"/>
            </a:gdLst>
            <a:ahLst/>
            <a:cxnLst>
              <a:cxn ang="0">
                <a:pos x="connsiteX0" y="connsiteY0"/>
              </a:cxn>
              <a:cxn ang="0">
                <a:pos x="connsiteX1" y="connsiteY1"/>
              </a:cxn>
              <a:cxn ang="0">
                <a:pos x="connsiteX2" y="connsiteY2"/>
              </a:cxn>
              <a:cxn ang="0">
                <a:pos x="connsiteX3" y="connsiteY3"/>
              </a:cxn>
            </a:cxnLst>
            <a:rect l="l" t="t" r="r" b="b"/>
            <a:pathLst>
              <a:path w="3957641" h="3628111">
                <a:moveTo>
                  <a:pt x="0" y="0"/>
                </a:moveTo>
                <a:lnTo>
                  <a:pt x="3957641" y="0"/>
                </a:lnTo>
                <a:lnTo>
                  <a:pt x="3957641" y="3628111"/>
                </a:lnTo>
                <a:lnTo>
                  <a:pt x="0" y="362811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4" name="Picture Placeholder 13"/>
          <p:cNvSpPr>
            <a:spLocks noGrp="1"/>
          </p:cNvSpPr>
          <p:nvPr>
            <p:ph type="pic" sz="quarter" idx="15"/>
          </p:nvPr>
        </p:nvSpPr>
        <p:spPr>
          <a:xfrm>
            <a:off x="5627112" y="4336028"/>
            <a:ext cx="1978563" cy="1814056"/>
          </a:xfrm>
          <a:custGeom>
            <a:avLst/>
            <a:gdLst>
              <a:gd name="connsiteX0" fmla="*/ 0 w 3957641"/>
              <a:gd name="connsiteY0" fmla="*/ 0 h 3628111"/>
              <a:gd name="connsiteX1" fmla="*/ 3957641 w 3957641"/>
              <a:gd name="connsiteY1" fmla="*/ 0 h 3628111"/>
              <a:gd name="connsiteX2" fmla="*/ 3957641 w 3957641"/>
              <a:gd name="connsiteY2" fmla="*/ 3628111 h 3628111"/>
              <a:gd name="connsiteX3" fmla="*/ 0 w 3957641"/>
              <a:gd name="connsiteY3" fmla="*/ 3628111 h 3628111"/>
            </a:gdLst>
            <a:ahLst/>
            <a:cxnLst>
              <a:cxn ang="0">
                <a:pos x="connsiteX0" y="connsiteY0"/>
              </a:cxn>
              <a:cxn ang="0">
                <a:pos x="connsiteX1" y="connsiteY1"/>
              </a:cxn>
              <a:cxn ang="0">
                <a:pos x="connsiteX2" y="connsiteY2"/>
              </a:cxn>
              <a:cxn ang="0">
                <a:pos x="connsiteX3" y="connsiteY3"/>
              </a:cxn>
            </a:cxnLst>
            <a:rect l="l" t="t" r="r" b="b"/>
            <a:pathLst>
              <a:path w="3957641" h="3628111">
                <a:moveTo>
                  <a:pt x="0" y="0"/>
                </a:moveTo>
                <a:lnTo>
                  <a:pt x="3957641" y="0"/>
                </a:lnTo>
                <a:lnTo>
                  <a:pt x="3957641" y="3628111"/>
                </a:lnTo>
                <a:lnTo>
                  <a:pt x="0" y="362811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8" name="Text Placeholder 2"/>
          <p:cNvSpPr>
            <a:spLocks noGrp="1"/>
          </p:cNvSpPr>
          <p:nvPr>
            <p:ph type="body" sz="quarter" idx="16"/>
          </p:nvPr>
        </p:nvSpPr>
        <p:spPr>
          <a:xfrm>
            <a:off x="5435057" y="1196225"/>
            <a:ext cx="2450273"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9" name="Text Placeholder 2"/>
          <p:cNvSpPr>
            <a:spLocks noGrp="1"/>
          </p:cNvSpPr>
          <p:nvPr>
            <p:ph type="body" sz="quarter" idx="18" hasCustomPrompt="1"/>
          </p:nvPr>
        </p:nvSpPr>
        <p:spPr>
          <a:xfrm>
            <a:off x="1566447" y="3965689"/>
            <a:ext cx="1737268"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0" name="Text Placeholder 2"/>
          <p:cNvSpPr>
            <a:spLocks noGrp="1"/>
          </p:cNvSpPr>
          <p:nvPr>
            <p:ph type="body" sz="quarter" idx="19" hasCustomPrompt="1"/>
          </p:nvPr>
        </p:nvSpPr>
        <p:spPr>
          <a:xfrm>
            <a:off x="1566448" y="4741191"/>
            <a:ext cx="4086059"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1" name="Text Placeholder 2"/>
          <p:cNvSpPr>
            <a:spLocks noGrp="1"/>
          </p:cNvSpPr>
          <p:nvPr>
            <p:ph type="body" sz="quarter" idx="20" hasCustomPrompt="1"/>
          </p:nvPr>
        </p:nvSpPr>
        <p:spPr>
          <a:xfrm>
            <a:off x="4127859" y="923571"/>
            <a:ext cx="1613706"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No.1</a:t>
            </a:r>
          </a:p>
        </p:txBody>
      </p:sp>
      <p:sp>
        <p:nvSpPr>
          <p:cNvPr id="24" name="Text Placeholder 2"/>
          <p:cNvSpPr>
            <a:spLocks noGrp="1"/>
          </p:cNvSpPr>
          <p:nvPr>
            <p:ph type="body" sz="quarter" idx="21"/>
          </p:nvPr>
        </p:nvSpPr>
        <p:spPr>
          <a:xfrm>
            <a:off x="7333706" y="3102483"/>
            <a:ext cx="2450273"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5" name="Text Placeholder 2"/>
          <p:cNvSpPr>
            <a:spLocks noGrp="1"/>
          </p:cNvSpPr>
          <p:nvPr>
            <p:ph type="body" sz="quarter" idx="22" hasCustomPrompt="1"/>
          </p:nvPr>
        </p:nvSpPr>
        <p:spPr>
          <a:xfrm>
            <a:off x="6026508" y="2829829"/>
            <a:ext cx="1613706"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No.1</a:t>
            </a:r>
          </a:p>
        </p:txBody>
      </p:sp>
      <p:sp>
        <p:nvSpPr>
          <p:cNvPr id="28" name="Text Placeholder 2"/>
          <p:cNvSpPr>
            <a:spLocks noGrp="1"/>
          </p:cNvSpPr>
          <p:nvPr>
            <p:ph type="body" sz="quarter" idx="23"/>
          </p:nvPr>
        </p:nvSpPr>
        <p:spPr>
          <a:xfrm>
            <a:off x="9230839" y="5012396"/>
            <a:ext cx="2450273"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9" name="Text Placeholder 2"/>
          <p:cNvSpPr>
            <a:spLocks noGrp="1"/>
          </p:cNvSpPr>
          <p:nvPr>
            <p:ph type="body" sz="quarter" idx="24" hasCustomPrompt="1"/>
          </p:nvPr>
        </p:nvSpPr>
        <p:spPr>
          <a:xfrm>
            <a:off x="7923641" y="4739742"/>
            <a:ext cx="1613706"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No.1</a:t>
            </a:r>
          </a:p>
        </p:txBody>
      </p:sp>
    </p:spTree>
    <p:extLst>
      <p:ext uri="{BB962C8B-B14F-4D97-AF65-F5344CB8AC3E}">
        <p14:creationId xmlns:p14="http://schemas.microsoft.com/office/powerpoint/2010/main" val="1679788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Custom">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1" y="833516"/>
            <a:ext cx="3028556" cy="2424338"/>
          </a:xfrm>
          <a:custGeom>
            <a:avLst/>
            <a:gdLst>
              <a:gd name="connsiteX0" fmla="*/ 0 w 6057901"/>
              <a:gd name="connsiteY0" fmla="*/ 0 h 4848675"/>
              <a:gd name="connsiteX1" fmla="*/ 6057901 w 6057901"/>
              <a:gd name="connsiteY1" fmla="*/ 0 h 4848675"/>
              <a:gd name="connsiteX2" fmla="*/ 6057901 w 6057901"/>
              <a:gd name="connsiteY2" fmla="*/ 4848675 h 4848675"/>
              <a:gd name="connsiteX3" fmla="*/ 0 w 6057901"/>
              <a:gd name="connsiteY3" fmla="*/ 4848675 h 4848675"/>
            </a:gdLst>
            <a:ahLst/>
            <a:cxnLst>
              <a:cxn ang="0">
                <a:pos x="connsiteX0" y="connsiteY0"/>
              </a:cxn>
              <a:cxn ang="0">
                <a:pos x="connsiteX1" y="connsiteY1"/>
              </a:cxn>
              <a:cxn ang="0">
                <a:pos x="connsiteX2" y="connsiteY2"/>
              </a:cxn>
              <a:cxn ang="0">
                <a:pos x="connsiteX3" y="connsiteY3"/>
              </a:cxn>
            </a:cxnLst>
            <a:rect l="l" t="t" r="r" b="b"/>
            <a:pathLst>
              <a:path w="6057901" h="4848675">
                <a:moveTo>
                  <a:pt x="0" y="0"/>
                </a:moveTo>
                <a:lnTo>
                  <a:pt x="6057901" y="0"/>
                </a:lnTo>
                <a:lnTo>
                  <a:pt x="6057901" y="4848675"/>
                </a:lnTo>
                <a:lnTo>
                  <a:pt x="0" y="4848675"/>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1" name="Picture Placeholder 10"/>
          <p:cNvSpPr>
            <a:spLocks noGrp="1"/>
          </p:cNvSpPr>
          <p:nvPr>
            <p:ph type="pic" sz="quarter" idx="14"/>
          </p:nvPr>
        </p:nvSpPr>
        <p:spPr>
          <a:xfrm>
            <a:off x="6096001" y="4028796"/>
            <a:ext cx="1736819" cy="2086557"/>
          </a:xfrm>
          <a:custGeom>
            <a:avLst/>
            <a:gdLst>
              <a:gd name="connsiteX0" fmla="*/ 0 w 3474091"/>
              <a:gd name="connsiteY0" fmla="*/ 0 h 4173113"/>
              <a:gd name="connsiteX1" fmla="*/ 3474091 w 3474091"/>
              <a:gd name="connsiteY1" fmla="*/ 0 h 4173113"/>
              <a:gd name="connsiteX2" fmla="*/ 3474091 w 3474091"/>
              <a:gd name="connsiteY2" fmla="*/ 4173113 h 4173113"/>
              <a:gd name="connsiteX3" fmla="*/ 0 w 3474091"/>
              <a:gd name="connsiteY3" fmla="*/ 4173113 h 4173113"/>
            </a:gdLst>
            <a:ahLst/>
            <a:cxnLst>
              <a:cxn ang="0">
                <a:pos x="connsiteX0" y="connsiteY0"/>
              </a:cxn>
              <a:cxn ang="0">
                <a:pos x="connsiteX1" y="connsiteY1"/>
              </a:cxn>
              <a:cxn ang="0">
                <a:pos x="connsiteX2" y="connsiteY2"/>
              </a:cxn>
              <a:cxn ang="0">
                <a:pos x="connsiteX3" y="connsiteY3"/>
              </a:cxn>
            </a:cxnLst>
            <a:rect l="l" t="t" r="r" b="b"/>
            <a:pathLst>
              <a:path w="3474091" h="4173113">
                <a:moveTo>
                  <a:pt x="0" y="0"/>
                </a:moveTo>
                <a:lnTo>
                  <a:pt x="3474091" y="0"/>
                </a:lnTo>
                <a:lnTo>
                  <a:pt x="3474091" y="4173113"/>
                </a:lnTo>
                <a:lnTo>
                  <a:pt x="0" y="4173113"/>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0" name="Picture Placeholder 9"/>
          <p:cNvSpPr>
            <a:spLocks noGrp="1"/>
          </p:cNvSpPr>
          <p:nvPr>
            <p:ph type="pic" sz="quarter" idx="15"/>
          </p:nvPr>
        </p:nvSpPr>
        <p:spPr>
          <a:xfrm>
            <a:off x="8242815" y="2014538"/>
            <a:ext cx="3028556" cy="4100815"/>
          </a:xfrm>
          <a:custGeom>
            <a:avLst/>
            <a:gdLst>
              <a:gd name="connsiteX0" fmla="*/ 0 w 6057901"/>
              <a:gd name="connsiteY0" fmla="*/ 0 h 8201629"/>
              <a:gd name="connsiteX1" fmla="*/ 6057901 w 6057901"/>
              <a:gd name="connsiteY1" fmla="*/ 0 h 8201629"/>
              <a:gd name="connsiteX2" fmla="*/ 6057901 w 6057901"/>
              <a:gd name="connsiteY2" fmla="*/ 8201629 h 8201629"/>
              <a:gd name="connsiteX3" fmla="*/ 0 w 6057901"/>
              <a:gd name="connsiteY3" fmla="*/ 8201629 h 8201629"/>
            </a:gdLst>
            <a:ahLst/>
            <a:cxnLst>
              <a:cxn ang="0">
                <a:pos x="connsiteX0" y="connsiteY0"/>
              </a:cxn>
              <a:cxn ang="0">
                <a:pos x="connsiteX1" y="connsiteY1"/>
              </a:cxn>
              <a:cxn ang="0">
                <a:pos x="connsiteX2" y="connsiteY2"/>
              </a:cxn>
              <a:cxn ang="0">
                <a:pos x="connsiteX3" y="connsiteY3"/>
              </a:cxn>
            </a:cxnLst>
            <a:rect l="l" t="t" r="r" b="b"/>
            <a:pathLst>
              <a:path w="6057901" h="8201629">
                <a:moveTo>
                  <a:pt x="0" y="0"/>
                </a:moveTo>
                <a:lnTo>
                  <a:pt x="6057901" y="0"/>
                </a:lnTo>
                <a:lnTo>
                  <a:pt x="6057901" y="8201629"/>
                </a:lnTo>
                <a:lnTo>
                  <a:pt x="0" y="8201629"/>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3" name="Text Placeholder 2"/>
          <p:cNvSpPr>
            <a:spLocks noGrp="1"/>
          </p:cNvSpPr>
          <p:nvPr>
            <p:ph type="body" sz="quarter" idx="16"/>
          </p:nvPr>
        </p:nvSpPr>
        <p:spPr>
          <a:xfrm>
            <a:off x="1305444" y="4600590"/>
            <a:ext cx="1865133"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4" name="Text Placeholder 2"/>
          <p:cNvSpPr>
            <a:spLocks noGrp="1"/>
          </p:cNvSpPr>
          <p:nvPr>
            <p:ph type="body" sz="quarter" idx="18" hasCustomPrompt="1"/>
          </p:nvPr>
        </p:nvSpPr>
        <p:spPr>
          <a:xfrm>
            <a:off x="1293515" y="3799526"/>
            <a:ext cx="1737268"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6" name="Text Placeholder 2"/>
          <p:cNvSpPr>
            <a:spLocks noGrp="1"/>
          </p:cNvSpPr>
          <p:nvPr>
            <p:ph type="body" sz="quarter" idx="19" hasCustomPrompt="1"/>
          </p:nvPr>
        </p:nvSpPr>
        <p:spPr>
          <a:xfrm>
            <a:off x="7185311" y="493117"/>
            <a:ext cx="4086059" cy="864108"/>
          </a:xfrm>
        </p:spPr>
        <p:txBody>
          <a:bodyPr>
            <a:noAutofit/>
          </a:bodyPr>
          <a:lstStyle>
            <a:lvl1pPr marL="0" indent="0" algn="r">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2111279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7688795" y="990950"/>
            <a:ext cx="2768294" cy="4910060"/>
          </a:xfrm>
          <a:custGeom>
            <a:avLst/>
            <a:gdLst>
              <a:gd name="connsiteX0" fmla="*/ 0 w 5537309"/>
              <a:gd name="connsiteY0" fmla="*/ 0 h 9820120"/>
              <a:gd name="connsiteX1" fmla="*/ 5537309 w 5537309"/>
              <a:gd name="connsiteY1" fmla="*/ 0 h 9820120"/>
              <a:gd name="connsiteX2" fmla="*/ 5537309 w 5537309"/>
              <a:gd name="connsiteY2" fmla="*/ 9820120 h 9820120"/>
              <a:gd name="connsiteX3" fmla="*/ 0 w 5537309"/>
              <a:gd name="connsiteY3" fmla="*/ 9820120 h 9820120"/>
            </a:gdLst>
            <a:ahLst/>
            <a:cxnLst>
              <a:cxn ang="0">
                <a:pos x="connsiteX0" y="connsiteY0"/>
              </a:cxn>
              <a:cxn ang="0">
                <a:pos x="connsiteX1" y="connsiteY1"/>
              </a:cxn>
              <a:cxn ang="0">
                <a:pos x="connsiteX2" y="connsiteY2"/>
              </a:cxn>
              <a:cxn ang="0">
                <a:pos x="connsiteX3" y="connsiteY3"/>
              </a:cxn>
            </a:cxnLst>
            <a:rect l="l" t="t" r="r" b="b"/>
            <a:pathLst>
              <a:path w="5537309" h="9820120">
                <a:moveTo>
                  <a:pt x="0" y="0"/>
                </a:moveTo>
                <a:lnTo>
                  <a:pt x="5537309" y="0"/>
                </a:lnTo>
                <a:lnTo>
                  <a:pt x="5537309" y="9820120"/>
                </a:lnTo>
                <a:lnTo>
                  <a:pt x="0" y="982012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26" name="Text Placeholder 2"/>
          <p:cNvSpPr>
            <a:spLocks noGrp="1"/>
          </p:cNvSpPr>
          <p:nvPr>
            <p:ph type="body" sz="quarter" idx="15"/>
          </p:nvPr>
        </p:nvSpPr>
        <p:spPr>
          <a:xfrm>
            <a:off x="3338164" y="1686821"/>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7" name="Text Placeholder 2"/>
          <p:cNvSpPr>
            <a:spLocks noGrp="1"/>
          </p:cNvSpPr>
          <p:nvPr>
            <p:ph type="body" sz="quarter" idx="18" hasCustomPrompt="1"/>
          </p:nvPr>
        </p:nvSpPr>
        <p:spPr>
          <a:xfrm>
            <a:off x="3338164" y="994954"/>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28" name="Text Placeholder 2"/>
          <p:cNvSpPr>
            <a:spLocks noGrp="1"/>
          </p:cNvSpPr>
          <p:nvPr>
            <p:ph type="body" sz="quarter" idx="20" hasCustomPrompt="1"/>
          </p:nvPr>
        </p:nvSpPr>
        <p:spPr>
          <a:xfrm>
            <a:off x="677058" y="2872981"/>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9" name="Text Placeholder 2"/>
          <p:cNvSpPr>
            <a:spLocks noGrp="1"/>
          </p:cNvSpPr>
          <p:nvPr>
            <p:ph type="body" sz="quarter" idx="21" hasCustomPrompt="1"/>
          </p:nvPr>
        </p:nvSpPr>
        <p:spPr>
          <a:xfrm>
            <a:off x="677058" y="4718988"/>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30" name="Text Placeholder 2"/>
          <p:cNvSpPr>
            <a:spLocks noGrp="1"/>
          </p:cNvSpPr>
          <p:nvPr>
            <p:ph type="body" sz="quarter" idx="22" hasCustomPrompt="1"/>
          </p:nvPr>
        </p:nvSpPr>
        <p:spPr>
          <a:xfrm>
            <a:off x="677058" y="1170231"/>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31" name="Text Placeholder 2"/>
          <p:cNvSpPr>
            <a:spLocks noGrp="1"/>
          </p:cNvSpPr>
          <p:nvPr>
            <p:ph type="body" sz="quarter" idx="23" hasCustomPrompt="1"/>
          </p:nvPr>
        </p:nvSpPr>
        <p:spPr>
          <a:xfrm>
            <a:off x="3338164" y="2697704"/>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32" name="Text Placeholder 2"/>
          <p:cNvSpPr>
            <a:spLocks noGrp="1"/>
          </p:cNvSpPr>
          <p:nvPr>
            <p:ph type="body" sz="quarter" idx="24"/>
          </p:nvPr>
        </p:nvSpPr>
        <p:spPr>
          <a:xfrm>
            <a:off x="3338164" y="3389571"/>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33" name="Text Placeholder 2"/>
          <p:cNvSpPr>
            <a:spLocks noGrp="1"/>
          </p:cNvSpPr>
          <p:nvPr>
            <p:ph type="body" sz="quarter" idx="25" hasCustomPrompt="1"/>
          </p:nvPr>
        </p:nvSpPr>
        <p:spPr>
          <a:xfrm>
            <a:off x="3338164" y="4543820"/>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34" name="Text Placeholder 2"/>
          <p:cNvSpPr>
            <a:spLocks noGrp="1"/>
          </p:cNvSpPr>
          <p:nvPr>
            <p:ph type="body" sz="quarter" idx="26"/>
          </p:nvPr>
        </p:nvSpPr>
        <p:spPr>
          <a:xfrm>
            <a:off x="3338164" y="5235687"/>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Tree>
    <p:extLst>
      <p:ext uri="{BB962C8B-B14F-4D97-AF65-F5344CB8AC3E}">
        <p14:creationId xmlns:p14="http://schemas.microsoft.com/office/powerpoint/2010/main" val="1254513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1_Custom">
    <p:spTree>
      <p:nvGrpSpPr>
        <p:cNvPr id="1" name=""/>
        <p:cNvGrpSpPr/>
        <p:nvPr/>
      </p:nvGrpSpPr>
      <p:grpSpPr>
        <a:xfrm>
          <a:off x="0" y="0"/>
          <a:ext cx="0" cy="0"/>
          <a:chOff x="0" y="0"/>
          <a:chExt cx="0" cy="0"/>
        </a:xfrm>
      </p:grpSpPr>
      <p:sp>
        <p:nvSpPr>
          <p:cNvPr id="21" name="Text Placeholder 2"/>
          <p:cNvSpPr>
            <a:spLocks noGrp="1"/>
          </p:cNvSpPr>
          <p:nvPr>
            <p:ph type="body" sz="quarter" idx="16" hasCustomPrompt="1"/>
          </p:nvPr>
        </p:nvSpPr>
        <p:spPr>
          <a:xfrm>
            <a:off x="606453" y="238647"/>
            <a:ext cx="2486844"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5" name="Picture Placeholder 4"/>
          <p:cNvSpPr>
            <a:spLocks noGrp="1"/>
          </p:cNvSpPr>
          <p:nvPr>
            <p:ph type="pic" sz="quarter" idx="13"/>
          </p:nvPr>
        </p:nvSpPr>
        <p:spPr>
          <a:xfrm>
            <a:off x="8403545" y="1546083"/>
            <a:ext cx="2693078" cy="2846002"/>
          </a:xfrm>
          <a:custGeom>
            <a:avLst/>
            <a:gdLst>
              <a:gd name="connsiteX0" fmla="*/ 0 w 5386858"/>
              <a:gd name="connsiteY0" fmla="*/ 0 h 5692004"/>
              <a:gd name="connsiteX1" fmla="*/ 5386858 w 5386858"/>
              <a:gd name="connsiteY1" fmla="*/ 0 h 5692004"/>
              <a:gd name="connsiteX2" fmla="*/ 5386858 w 5386858"/>
              <a:gd name="connsiteY2" fmla="*/ 5692004 h 5692004"/>
              <a:gd name="connsiteX3" fmla="*/ 0 w 5386858"/>
              <a:gd name="connsiteY3" fmla="*/ 5692004 h 5692004"/>
            </a:gdLst>
            <a:ahLst/>
            <a:cxnLst>
              <a:cxn ang="0">
                <a:pos x="connsiteX0" y="connsiteY0"/>
              </a:cxn>
              <a:cxn ang="0">
                <a:pos x="connsiteX1" y="connsiteY1"/>
              </a:cxn>
              <a:cxn ang="0">
                <a:pos x="connsiteX2" y="connsiteY2"/>
              </a:cxn>
              <a:cxn ang="0">
                <a:pos x="connsiteX3" y="connsiteY3"/>
              </a:cxn>
            </a:cxnLst>
            <a:rect l="l" t="t" r="r" b="b"/>
            <a:pathLst>
              <a:path w="5386858" h="5692004">
                <a:moveTo>
                  <a:pt x="0" y="0"/>
                </a:moveTo>
                <a:lnTo>
                  <a:pt x="5386858" y="0"/>
                </a:lnTo>
                <a:lnTo>
                  <a:pt x="5386858" y="5692004"/>
                </a:lnTo>
                <a:lnTo>
                  <a:pt x="0" y="5692004"/>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7" name="Text Placeholder 2"/>
          <p:cNvSpPr>
            <a:spLocks noGrp="1"/>
          </p:cNvSpPr>
          <p:nvPr>
            <p:ph type="body" sz="quarter" idx="15"/>
          </p:nvPr>
        </p:nvSpPr>
        <p:spPr>
          <a:xfrm>
            <a:off x="3338164" y="2062673"/>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8" name="Text Placeholder 2"/>
          <p:cNvSpPr>
            <a:spLocks noGrp="1"/>
          </p:cNvSpPr>
          <p:nvPr>
            <p:ph type="body" sz="quarter" idx="18" hasCustomPrompt="1"/>
          </p:nvPr>
        </p:nvSpPr>
        <p:spPr>
          <a:xfrm>
            <a:off x="3338164" y="1370806"/>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20" name="Text Placeholder 2"/>
          <p:cNvSpPr>
            <a:spLocks noGrp="1"/>
          </p:cNvSpPr>
          <p:nvPr>
            <p:ph type="body" sz="quarter" idx="19" hasCustomPrompt="1"/>
          </p:nvPr>
        </p:nvSpPr>
        <p:spPr>
          <a:xfrm>
            <a:off x="7284171" y="4514905"/>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2" name="Text Placeholder 2"/>
          <p:cNvSpPr>
            <a:spLocks noGrp="1"/>
          </p:cNvSpPr>
          <p:nvPr>
            <p:ph type="body" sz="quarter" idx="20" hasCustomPrompt="1"/>
          </p:nvPr>
        </p:nvSpPr>
        <p:spPr>
          <a:xfrm>
            <a:off x="677058" y="3248833"/>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3" name="Text Placeholder 2"/>
          <p:cNvSpPr>
            <a:spLocks noGrp="1"/>
          </p:cNvSpPr>
          <p:nvPr>
            <p:ph type="body" sz="quarter" idx="21" hasCustomPrompt="1"/>
          </p:nvPr>
        </p:nvSpPr>
        <p:spPr>
          <a:xfrm>
            <a:off x="677058" y="5094840"/>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4" name="Text Placeholder 2"/>
          <p:cNvSpPr>
            <a:spLocks noGrp="1"/>
          </p:cNvSpPr>
          <p:nvPr>
            <p:ph type="body" sz="quarter" idx="22" hasCustomPrompt="1"/>
          </p:nvPr>
        </p:nvSpPr>
        <p:spPr>
          <a:xfrm>
            <a:off x="677058" y="1546083"/>
            <a:ext cx="1828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5" name="Text Placeholder 2"/>
          <p:cNvSpPr>
            <a:spLocks noGrp="1"/>
          </p:cNvSpPr>
          <p:nvPr>
            <p:ph type="body" sz="quarter" idx="23" hasCustomPrompt="1"/>
          </p:nvPr>
        </p:nvSpPr>
        <p:spPr>
          <a:xfrm>
            <a:off x="3338164" y="3073556"/>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26" name="Text Placeholder 2"/>
          <p:cNvSpPr>
            <a:spLocks noGrp="1"/>
          </p:cNvSpPr>
          <p:nvPr>
            <p:ph type="body" sz="quarter" idx="24"/>
          </p:nvPr>
        </p:nvSpPr>
        <p:spPr>
          <a:xfrm>
            <a:off x="3338164" y="3765423"/>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7" name="Text Placeholder 2"/>
          <p:cNvSpPr>
            <a:spLocks noGrp="1"/>
          </p:cNvSpPr>
          <p:nvPr>
            <p:ph type="body" sz="quarter" idx="25" hasCustomPrompt="1"/>
          </p:nvPr>
        </p:nvSpPr>
        <p:spPr>
          <a:xfrm>
            <a:off x="3338164" y="4919672"/>
            <a:ext cx="3236555"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28" name="Text Placeholder 2"/>
          <p:cNvSpPr>
            <a:spLocks noGrp="1"/>
          </p:cNvSpPr>
          <p:nvPr>
            <p:ph type="body" sz="quarter" idx="26"/>
          </p:nvPr>
        </p:nvSpPr>
        <p:spPr>
          <a:xfrm>
            <a:off x="3338164" y="5611539"/>
            <a:ext cx="2838842"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Tree>
    <p:extLst>
      <p:ext uri="{BB962C8B-B14F-4D97-AF65-F5344CB8AC3E}">
        <p14:creationId xmlns:p14="http://schemas.microsoft.com/office/powerpoint/2010/main" val="2169724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5173492" cy="6858000"/>
          </a:xfrm>
          <a:custGeom>
            <a:avLst/>
            <a:gdLst>
              <a:gd name="connsiteX0" fmla="*/ 0 w 10348332"/>
              <a:gd name="connsiteY0" fmla="*/ 0 h 13716000"/>
              <a:gd name="connsiteX1" fmla="*/ 10348332 w 10348332"/>
              <a:gd name="connsiteY1" fmla="*/ 0 h 13716000"/>
              <a:gd name="connsiteX2" fmla="*/ 10348332 w 10348332"/>
              <a:gd name="connsiteY2" fmla="*/ 13716000 h 13716000"/>
              <a:gd name="connsiteX3" fmla="*/ 0 w 10348332"/>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0348332" h="13716000">
                <a:moveTo>
                  <a:pt x="0" y="0"/>
                </a:moveTo>
                <a:lnTo>
                  <a:pt x="10348332" y="0"/>
                </a:lnTo>
                <a:lnTo>
                  <a:pt x="10348332" y="13716000"/>
                </a:lnTo>
                <a:lnTo>
                  <a:pt x="0" y="1371600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Text Placeholder 2"/>
          <p:cNvSpPr>
            <a:spLocks noGrp="1"/>
          </p:cNvSpPr>
          <p:nvPr>
            <p:ph type="body" sz="quarter" idx="15"/>
          </p:nvPr>
        </p:nvSpPr>
        <p:spPr>
          <a:xfrm>
            <a:off x="5684862" y="4862128"/>
            <a:ext cx="2742843"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9" name="Text Placeholder 2"/>
          <p:cNvSpPr>
            <a:spLocks noGrp="1"/>
          </p:cNvSpPr>
          <p:nvPr>
            <p:ph type="body" sz="quarter" idx="18" hasCustomPrompt="1"/>
          </p:nvPr>
        </p:nvSpPr>
        <p:spPr>
          <a:xfrm>
            <a:off x="8292505" y="1109611"/>
            <a:ext cx="2756557" cy="1431036"/>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3147627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2497549" y="773086"/>
            <a:ext cx="3598452" cy="5313556"/>
          </a:xfrm>
          <a:custGeom>
            <a:avLst/>
            <a:gdLst>
              <a:gd name="connsiteX0" fmla="*/ 0 w 7197842"/>
              <a:gd name="connsiteY0" fmla="*/ 0 h 10627111"/>
              <a:gd name="connsiteX1" fmla="*/ 7197842 w 7197842"/>
              <a:gd name="connsiteY1" fmla="*/ 0 h 10627111"/>
              <a:gd name="connsiteX2" fmla="*/ 7197842 w 7197842"/>
              <a:gd name="connsiteY2" fmla="*/ 10627111 h 10627111"/>
              <a:gd name="connsiteX3" fmla="*/ 0 w 7197842"/>
              <a:gd name="connsiteY3" fmla="*/ 10627111 h 10627111"/>
            </a:gdLst>
            <a:ahLst/>
            <a:cxnLst>
              <a:cxn ang="0">
                <a:pos x="connsiteX0" y="connsiteY0"/>
              </a:cxn>
              <a:cxn ang="0">
                <a:pos x="connsiteX1" y="connsiteY1"/>
              </a:cxn>
              <a:cxn ang="0">
                <a:pos x="connsiteX2" y="connsiteY2"/>
              </a:cxn>
              <a:cxn ang="0">
                <a:pos x="connsiteX3" y="connsiteY3"/>
              </a:cxn>
            </a:cxnLst>
            <a:rect l="l" t="t" r="r" b="b"/>
            <a:pathLst>
              <a:path w="7197842" h="10627111">
                <a:moveTo>
                  <a:pt x="0" y="0"/>
                </a:moveTo>
                <a:lnTo>
                  <a:pt x="7197842" y="0"/>
                </a:lnTo>
                <a:lnTo>
                  <a:pt x="7197842" y="10627111"/>
                </a:lnTo>
                <a:lnTo>
                  <a:pt x="0" y="1062711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Text Placeholder 2"/>
          <p:cNvSpPr>
            <a:spLocks noGrp="1"/>
          </p:cNvSpPr>
          <p:nvPr>
            <p:ph type="body" sz="quarter" idx="15"/>
          </p:nvPr>
        </p:nvSpPr>
        <p:spPr>
          <a:xfrm>
            <a:off x="6928942" y="4532850"/>
            <a:ext cx="4086836"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9" name="Text Placeholder 2"/>
          <p:cNvSpPr>
            <a:spLocks noGrp="1"/>
          </p:cNvSpPr>
          <p:nvPr>
            <p:ph type="body" sz="quarter" idx="16" hasCustomPrompt="1"/>
          </p:nvPr>
        </p:nvSpPr>
        <p:spPr>
          <a:xfrm>
            <a:off x="6928943" y="1546051"/>
            <a:ext cx="4489119" cy="2816352"/>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1860520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0" name="Text Placeholder 2"/>
          <p:cNvSpPr>
            <a:spLocks noGrp="1"/>
          </p:cNvSpPr>
          <p:nvPr>
            <p:ph type="body" sz="quarter" idx="20" hasCustomPrompt="1"/>
          </p:nvPr>
        </p:nvSpPr>
        <p:spPr>
          <a:xfrm rot="16200000">
            <a:off x="4739224" y="2960462"/>
            <a:ext cx="2628900" cy="251427"/>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24" hasCustomPrompt="1"/>
          </p:nvPr>
        </p:nvSpPr>
        <p:spPr>
          <a:xfrm>
            <a:off x="40411" y="2731231"/>
            <a:ext cx="3058270" cy="457200"/>
          </a:xfrm>
        </p:spPr>
        <p:txBody>
          <a:bodyPr>
            <a:noAutofit/>
          </a:bodyPr>
          <a:lstStyle>
            <a:lvl1pPr marL="0" indent="0" algn="ctr">
              <a:lnSpc>
                <a:spcPct val="150000"/>
              </a:lnSpc>
              <a:buNone/>
              <a:defRPr sz="2000" baseline="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2" name="Text Placeholder 2"/>
          <p:cNvSpPr>
            <a:spLocks noGrp="1"/>
          </p:cNvSpPr>
          <p:nvPr>
            <p:ph type="body" sz="quarter" idx="25" hasCustomPrompt="1"/>
          </p:nvPr>
        </p:nvSpPr>
        <p:spPr>
          <a:xfrm>
            <a:off x="9008667" y="2731231"/>
            <a:ext cx="3058270" cy="457200"/>
          </a:xfrm>
        </p:spPr>
        <p:txBody>
          <a:bodyPr>
            <a:noAutofit/>
          </a:bodyPr>
          <a:lstStyle>
            <a:lvl1pPr marL="0" indent="0" algn="ctr">
              <a:lnSpc>
                <a:spcPct val="150000"/>
              </a:lnSpc>
              <a:buNone/>
              <a:defRPr sz="2000" baseline="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3" name="Text Placeholder 2"/>
          <p:cNvSpPr>
            <a:spLocks noGrp="1"/>
          </p:cNvSpPr>
          <p:nvPr>
            <p:ph type="body" sz="quarter" idx="23" hasCustomPrompt="1"/>
          </p:nvPr>
        </p:nvSpPr>
        <p:spPr>
          <a:xfrm>
            <a:off x="3568584" y="6006251"/>
            <a:ext cx="1513135" cy="228600"/>
          </a:xfrm>
        </p:spPr>
        <p:txBody>
          <a:bodyPr>
            <a:noAutofit/>
          </a:bodyPr>
          <a:lstStyle>
            <a:lvl1pPr marL="0" indent="0">
              <a:lnSpc>
                <a:spcPct val="100000"/>
              </a:lnSpc>
              <a:buNone/>
              <a:defRPr sz="1000">
                <a:solidFill>
                  <a:schemeClr val="tx1">
                    <a:lumMod val="85000"/>
                    <a:lumOff val="15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14" name="Text Placeholder 2"/>
          <p:cNvSpPr>
            <a:spLocks noGrp="1"/>
          </p:cNvSpPr>
          <p:nvPr>
            <p:ph type="body" sz="quarter" idx="26" hasCustomPrompt="1"/>
          </p:nvPr>
        </p:nvSpPr>
        <p:spPr>
          <a:xfrm>
            <a:off x="8053491" y="6006251"/>
            <a:ext cx="1513135" cy="228600"/>
          </a:xfrm>
        </p:spPr>
        <p:txBody>
          <a:bodyPr>
            <a:noAutofit/>
          </a:bodyPr>
          <a:lstStyle>
            <a:lvl1pPr marL="0" indent="0">
              <a:lnSpc>
                <a:spcPct val="100000"/>
              </a:lnSpc>
              <a:buNone/>
              <a:defRPr sz="1000">
                <a:solidFill>
                  <a:schemeClr val="tx1">
                    <a:lumMod val="85000"/>
                    <a:lumOff val="15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15" name="Text Placeholder 2"/>
          <p:cNvSpPr>
            <a:spLocks noGrp="1"/>
          </p:cNvSpPr>
          <p:nvPr>
            <p:ph type="body" sz="quarter" idx="27" hasCustomPrompt="1"/>
          </p:nvPr>
        </p:nvSpPr>
        <p:spPr>
          <a:xfrm>
            <a:off x="5841715" y="6006251"/>
            <a:ext cx="1513135" cy="228600"/>
          </a:xfrm>
        </p:spPr>
        <p:txBody>
          <a:bodyPr>
            <a:noAutofit/>
          </a:bodyPr>
          <a:lstStyle>
            <a:lvl1pPr marL="0" indent="0">
              <a:lnSpc>
                <a:spcPct val="100000"/>
              </a:lnSpc>
              <a:buNone/>
              <a:defRPr sz="1000">
                <a:solidFill>
                  <a:schemeClr val="tx1">
                    <a:lumMod val="85000"/>
                    <a:lumOff val="15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Tree>
    <p:extLst>
      <p:ext uri="{BB962C8B-B14F-4D97-AF65-F5344CB8AC3E}">
        <p14:creationId xmlns:p14="http://schemas.microsoft.com/office/powerpoint/2010/main" val="510935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777562" y="741557"/>
            <a:ext cx="2768066" cy="2687444"/>
          </a:xfrm>
          <a:custGeom>
            <a:avLst/>
            <a:gdLst>
              <a:gd name="connsiteX0" fmla="*/ 0 w 5536853"/>
              <a:gd name="connsiteY0" fmla="*/ 0 h 5374887"/>
              <a:gd name="connsiteX1" fmla="*/ 5536853 w 5536853"/>
              <a:gd name="connsiteY1" fmla="*/ 0 h 5374887"/>
              <a:gd name="connsiteX2" fmla="*/ 5536853 w 5536853"/>
              <a:gd name="connsiteY2" fmla="*/ 5374887 h 5374887"/>
              <a:gd name="connsiteX3" fmla="*/ 0 w 5536853"/>
              <a:gd name="connsiteY3" fmla="*/ 5374887 h 5374887"/>
            </a:gdLst>
            <a:ahLst/>
            <a:cxnLst>
              <a:cxn ang="0">
                <a:pos x="connsiteX0" y="connsiteY0"/>
              </a:cxn>
              <a:cxn ang="0">
                <a:pos x="connsiteX1" y="connsiteY1"/>
              </a:cxn>
              <a:cxn ang="0">
                <a:pos x="connsiteX2" y="connsiteY2"/>
              </a:cxn>
              <a:cxn ang="0">
                <a:pos x="connsiteX3" y="connsiteY3"/>
              </a:cxn>
            </a:cxnLst>
            <a:rect l="l" t="t" r="r" b="b"/>
            <a:pathLst>
              <a:path w="5536853" h="5374887">
                <a:moveTo>
                  <a:pt x="0" y="0"/>
                </a:moveTo>
                <a:lnTo>
                  <a:pt x="5536853" y="0"/>
                </a:lnTo>
                <a:lnTo>
                  <a:pt x="5536853" y="5374887"/>
                </a:lnTo>
                <a:lnTo>
                  <a:pt x="0" y="5374887"/>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Picture Placeholder 6"/>
          <p:cNvSpPr>
            <a:spLocks noGrp="1"/>
          </p:cNvSpPr>
          <p:nvPr>
            <p:ph type="pic" sz="quarter" idx="14"/>
          </p:nvPr>
        </p:nvSpPr>
        <p:spPr>
          <a:xfrm>
            <a:off x="6096000" y="3429000"/>
            <a:ext cx="4752724" cy="3429000"/>
          </a:xfrm>
          <a:custGeom>
            <a:avLst/>
            <a:gdLst>
              <a:gd name="connsiteX0" fmla="*/ 0 w 9506685"/>
              <a:gd name="connsiteY0" fmla="*/ 0 h 6858000"/>
              <a:gd name="connsiteX1" fmla="*/ 9506685 w 9506685"/>
              <a:gd name="connsiteY1" fmla="*/ 0 h 6858000"/>
              <a:gd name="connsiteX2" fmla="*/ 9506685 w 9506685"/>
              <a:gd name="connsiteY2" fmla="*/ 6858000 h 6858000"/>
              <a:gd name="connsiteX3" fmla="*/ 0 w 95066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06685" h="6858000">
                <a:moveTo>
                  <a:pt x="0" y="0"/>
                </a:moveTo>
                <a:lnTo>
                  <a:pt x="9506685" y="0"/>
                </a:lnTo>
                <a:lnTo>
                  <a:pt x="9506685" y="6858000"/>
                </a:lnTo>
                <a:lnTo>
                  <a:pt x="0" y="685800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1" name="Text Placeholder 2"/>
          <p:cNvSpPr>
            <a:spLocks noGrp="1"/>
          </p:cNvSpPr>
          <p:nvPr>
            <p:ph type="body" sz="quarter" idx="15"/>
          </p:nvPr>
        </p:nvSpPr>
        <p:spPr>
          <a:xfrm>
            <a:off x="735895" y="4327879"/>
            <a:ext cx="292112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2" name="Text Placeholder 2"/>
          <p:cNvSpPr>
            <a:spLocks noGrp="1"/>
          </p:cNvSpPr>
          <p:nvPr>
            <p:ph type="body" sz="quarter" idx="18" hasCustomPrompt="1"/>
          </p:nvPr>
        </p:nvSpPr>
        <p:spPr>
          <a:xfrm>
            <a:off x="6051402" y="1108041"/>
            <a:ext cx="2495987" cy="918972"/>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
        <p:nvSpPr>
          <p:cNvPr id="13" name="Text Placeholder 2"/>
          <p:cNvSpPr>
            <a:spLocks noGrp="1"/>
          </p:cNvSpPr>
          <p:nvPr>
            <p:ph type="body" sz="quarter" idx="19" hasCustomPrompt="1"/>
          </p:nvPr>
        </p:nvSpPr>
        <p:spPr>
          <a:xfrm>
            <a:off x="735894" y="6199611"/>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3665213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2288626" y="575150"/>
            <a:ext cx="4532109" cy="5546871"/>
          </a:xfrm>
          <a:custGeom>
            <a:avLst/>
            <a:gdLst>
              <a:gd name="connsiteX0" fmla="*/ 0 w 9065398"/>
              <a:gd name="connsiteY0" fmla="*/ 0 h 11093741"/>
              <a:gd name="connsiteX1" fmla="*/ 9065398 w 9065398"/>
              <a:gd name="connsiteY1" fmla="*/ 0 h 11093741"/>
              <a:gd name="connsiteX2" fmla="*/ 9065398 w 9065398"/>
              <a:gd name="connsiteY2" fmla="*/ 11093741 h 11093741"/>
              <a:gd name="connsiteX3" fmla="*/ 0 w 9065398"/>
              <a:gd name="connsiteY3" fmla="*/ 11093741 h 11093741"/>
            </a:gdLst>
            <a:ahLst/>
            <a:cxnLst>
              <a:cxn ang="0">
                <a:pos x="connsiteX0" y="connsiteY0"/>
              </a:cxn>
              <a:cxn ang="0">
                <a:pos x="connsiteX1" y="connsiteY1"/>
              </a:cxn>
              <a:cxn ang="0">
                <a:pos x="connsiteX2" y="connsiteY2"/>
              </a:cxn>
              <a:cxn ang="0">
                <a:pos x="connsiteX3" y="connsiteY3"/>
              </a:cxn>
            </a:cxnLst>
            <a:rect l="l" t="t" r="r" b="b"/>
            <a:pathLst>
              <a:path w="9065398" h="11093741">
                <a:moveTo>
                  <a:pt x="0" y="0"/>
                </a:moveTo>
                <a:lnTo>
                  <a:pt x="9065398" y="0"/>
                </a:lnTo>
                <a:lnTo>
                  <a:pt x="9065398" y="11093741"/>
                </a:lnTo>
                <a:lnTo>
                  <a:pt x="0" y="1109374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7749755" y="3147681"/>
            <a:ext cx="3487982"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hasCustomPrompt="1"/>
          </p:nvPr>
        </p:nvSpPr>
        <p:spPr>
          <a:xfrm>
            <a:off x="7749756" y="1043280"/>
            <a:ext cx="3707409" cy="1787652"/>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 Style</a:t>
            </a:r>
          </a:p>
        </p:txBody>
      </p:sp>
      <p:sp>
        <p:nvSpPr>
          <p:cNvPr id="11" name="Text Placeholder 2"/>
          <p:cNvSpPr>
            <a:spLocks noGrp="1"/>
          </p:cNvSpPr>
          <p:nvPr>
            <p:ph type="body" sz="quarter" idx="19" hasCustomPrompt="1"/>
          </p:nvPr>
        </p:nvSpPr>
        <p:spPr>
          <a:xfrm>
            <a:off x="1052288" y="3303324"/>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663826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6096000" y="1311130"/>
            <a:ext cx="4532110" cy="5546871"/>
          </a:xfrm>
          <a:custGeom>
            <a:avLst/>
            <a:gdLst>
              <a:gd name="connsiteX0" fmla="*/ 0 w 9065400"/>
              <a:gd name="connsiteY0" fmla="*/ 0 h 11093741"/>
              <a:gd name="connsiteX1" fmla="*/ 9065400 w 9065400"/>
              <a:gd name="connsiteY1" fmla="*/ 0 h 11093741"/>
              <a:gd name="connsiteX2" fmla="*/ 9065400 w 9065400"/>
              <a:gd name="connsiteY2" fmla="*/ 11093741 h 11093741"/>
              <a:gd name="connsiteX3" fmla="*/ 0 w 9065400"/>
              <a:gd name="connsiteY3" fmla="*/ 11093741 h 11093741"/>
            </a:gdLst>
            <a:ahLst/>
            <a:cxnLst>
              <a:cxn ang="0">
                <a:pos x="connsiteX0" y="connsiteY0"/>
              </a:cxn>
              <a:cxn ang="0">
                <a:pos x="connsiteX1" y="connsiteY1"/>
              </a:cxn>
              <a:cxn ang="0">
                <a:pos x="connsiteX2" y="connsiteY2"/>
              </a:cxn>
              <a:cxn ang="0">
                <a:pos x="connsiteX3" y="connsiteY3"/>
              </a:cxn>
            </a:cxnLst>
            <a:rect l="l" t="t" r="r" b="b"/>
            <a:pathLst>
              <a:path w="9065400" h="11093741">
                <a:moveTo>
                  <a:pt x="0" y="0"/>
                </a:moveTo>
                <a:lnTo>
                  <a:pt x="9065400" y="0"/>
                </a:lnTo>
                <a:lnTo>
                  <a:pt x="9065400" y="11093741"/>
                </a:lnTo>
                <a:lnTo>
                  <a:pt x="0" y="1109374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Text Placeholder 2"/>
          <p:cNvSpPr>
            <a:spLocks noGrp="1"/>
          </p:cNvSpPr>
          <p:nvPr>
            <p:ph type="body" sz="quarter" idx="15"/>
          </p:nvPr>
        </p:nvSpPr>
        <p:spPr>
          <a:xfrm>
            <a:off x="1941032" y="2968644"/>
            <a:ext cx="3487982" cy="9692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9" name="Text Placeholder 2"/>
          <p:cNvSpPr>
            <a:spLocks noGrp="1"/>
          </p:cNvSpPr>
          <p:nvPr>
            <p:ph type="body" sz="quarter" idx="18" hasCustomPrompt="1"/>
          </p:nvPr>
        </p:nvSpPr>
        <p:spPr>
          <a:xfrm>
            <a:off x="1917063" y="1770211"/>
            <a:ext cx="2495987" cy="918972"/>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1712647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813934" y="697814"/>
            <a:ext cx="4181163" cy="4632470"/>
          </a:xfrm>
          <a:custGeom>
            <a:avLst/>
            <a:gdLst>
              <a:gd name="connsiteX0" fmla="*/ 0 w 8363415"/>
              <a:gd name="connsiteY0" fmla="*/ 0 h 9264939"/>
              <a:gd name="connsiteX1" fmla="*/ 8363415 w 8363415"/>
              <a:gd name="connsiteY1" fmla="*/ 0 h 9264939"/>
              <a:gd name="connsiteX2" fmla="*/ 8363415 w 8363415"/>
              <a:gd name="connsiteY2" fmla="*/ 9264939 h 9264939"/>
              <a:gd name="connsiteX3" fmla="*/ 0 w 8363415"/>
              <a:gd name="connsiteY3" fmla="*/ 9264939 h 9264939"/>
            </a:gdLst>
            <a:ahLst/>
            <a:cxnLst>
              <a:cxn ang="0">
                <a:pos x="connsiteX0" y="connsiteY0"/>
              </a:cxn>
              <a:cxn ang="0">
                <a:pos x="connsiteX1" y="connsiteY1"/>
              </a:cxn>
              <a:cxn ang="0">
                <a:pos x="connsiteX2" y="connsiteY2"/>
              </a:cxn>
              <a:cxn ang="0">
                <a:pos x="connsiteX3" y="connsiteY3"/>
              </a:cxn>
            </a:cxnLst>
            <a:rect l="l" t="t" r="r" b="b"/>
            <a:pathLst>
              <a:path w="8363415" h="9264939">
                <a:moveTo>
                  <a:pt x="0" y="0"/>
                </a:moveTo>
                <a:lnTo>
                  <a:pt x="8363415" y="0"/>
                </a:lnTo>
                <a:lnTo>
                  <a:pt x="8363415" y="9264939"/>
                </a:lnTo>
                <a:lnTo>
                  <a:pt x="0" y="9264939"/>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7681584" y="5640126"/>
            <a:ext cx="3021699"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hasCustomPrompt="1"/>
          </p:nvPr>
        </p:nvSpPr>
        <p:spPr>
          <a:xfrm>
            <a:off x="3529603" y="1735126"/>
            <a:ext cx="7853673" cy="2510028"/>
          </a:xfrm>
        </p:spPr>
        <p:txBody>
          <a:bodyPr>
            <a:noAutofit/>
          </a:bodyPr>
          <a:lstStyle>
            <a:lvl1pPr marL="0" indent="0" algn="l">
              <a:lnSpc>
                <a:spcPct val="10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Style</a:t>
            </a:r>
          </a:p>
        </p:txBody>
      </p:sp>
      <p:sp>
        <p:nvSpPr>
          <p:cNvPr id="11" name="Text Placeholder 2"/>
          <p:cNvSpPr>
            <a:spLocks noGrp="1"/>
          </p:cNvSpPr>
          <p:nvPr>
            <p:ph type="body" sz="quarter" idx="19" hasCustomPrompt="1"/>
          </p:nvPr>
        </p:nvSpPr>
        <p:spPr>
          <a:xfrm>
            <a:off x="7681584" y="5123427"/>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786200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7325397" y="1"/>
            <a:ext cx="4866539" cy="6858000"/>
          </a:xfrm>
          <a:custGeom>
            <a:avLst/>
            <a:gdLst>
              <a:gd name="connsiteX0" fmla="*/ 0 w 9734346"/>
              <a:gd name="connsiteY0" fmla="*/ 0 h 13715999"/>
              <a:gd name="connsiteX1" fmla="*/ 9734346 w 9734346"/>
              <a:gd name="connsiteY1" fmla="*/ 0 h 13715999"/>
              <a:gd name="connsiteX2" fmla="*/ 9734346 w 9734346"/>
              <a:gd name="connsiteY2" fmla="*/ 13715999 h 13715999"/>
              <a:gd name="connsiteX3" fmla="*/ 0 w 9734346"/>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9734346" h="13715999">
                <a:moveTo>
                  <a:pt x="0" y="0"/>
                </a:moveTo>
                <a:lnTo>
                  <a:pt x="9734346" y="0"/>
                </a:lnTo>
                <a:lnTo>
                  <a:pt x="9734346" y="13715999"/>
                </a:lnTo>
                <a:lnTo>
                  <a:pt x="0" y="13715999"/>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Text Placeholder 2"/>
          <p:cNvSpPr>
            <a:spLocks noGrp="1"/>
          </p:cNvSpPr>
          <p:nvPr>
            <p:ph type="body" sz="quarter" idx="15"/>
          </p:nvPr>
        </p:nvSpPr>
        <p:spPr>
          <a:xfrm>
            <a:off x="3556776" y="4194239"/>
            <a:ext cx="3177126" cy="1202436"/>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9" name="Text Placeholder 2"/>
          <p:cNvSpPr>
            <a:spLocks noGrp="1"/>
          </p:cNvSpPr>
          <p:nvPr>
            <p:ph type="body" sz="quarter" idx="18" hasCustomPrompt="1"/>
          </p:nvPr>
        </p:nvSpPr>
        <p:spPr>
          <a:xfrm>
            <a:off x="1687136" y="1314311"/>
            <a:ext cx="2495987" cy="918972"/>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3021232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8079206" y="697814"/>
            <a:ext cx="3327007" cy="3330982"/>
          </a:xfrm>
          <a:custGeom>
            <a:avLst/>
            <a:gdLst>
              <a:gd name="connsiteX0" fmla="*/ 0 w 6654880"/>
              <a:gd name="connsiteY0" fmla="*/ 0 h 6661963"/>
              <a:gd name="connsiteX1" fmla="*/ 6654880 w 6654880"/>
              <a:gd name="connsiteY1" fmla="*/ 0 h 6661963"/>
              <a:gd name="connsiteX2" fmla="*/ 6654880 w 6654880"/>
              <a:gd name="connsiteY2" fmla="*/ 6661963 h 6661963"/>
              <a:gd name="connsiteX3" fmla="*/ 0 w 6654880"/>
              <a:gd name="connsiteY3" fmla="*/ 6661963 h 6661963"/>
            </a:gdLst>
            <a:ahLst/>
            <a:cxnLst>
              <a:cxn ang="0">
                <a:pos x="connsiteX0" y="connsiteY0"/>
              </a:cxn>
              <a:cxn ang="0">
                <a:pos x="connsiteX1" y="connsiteY1"/>
              </a:cxn>
              <a:cxn ang="0">
                <a:pos x="connsiteX2" y="connsiteY2"/>
              </a:cxn>
              <a:cxn ang="0">
                <a:pos x="connsiteX3" y="connsiteY3"/>
              </a:cxn>
            </a:cxnLst>
            <a:rect l="l" t="t" r="r" b="b"/>
            <a:pathLst>
              <a:path w="6654880" h="6661963">
                <a:moveTo>
                  <a:pt x="0" y="0"/>
                </a:moveTo>
                <a:lnTo>
                  <a:pt x="6654880" y="0"/>
                </a:lnTo>
                <a:lnTo>
                  <a:pt x="6654880" y="6661963"/>
                </a:lnTo>
                <a:lnTo>
                  <a:pt x="0" y="6661963"/>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Picture Placeholder 6"/>
          <p:cNvSpPr>
            <a:spLocks noGrp="1"/>
          </p:cNvSpPr>
          <p:nvPr>
            <p:ph type="pic" sz="quarter" idx="14"/>
          </p:nvPr>
        </p:nvSpPr>
        <p:spPr>
          <a:xfrm>
            <a:off x="791634" y="3429864"/>
            <a:ext cx="4426458" cy="2732049"/>
          </a:xfrm>
          <a:custGeom>
            <a:avLst/>
            <a:gdLst>
              <a:gd name="connsiteX0" fmla="*/ 0 w 8854068"/>
              <a:gd name="connsiteY0" fmla="*/ 0 h 5464098"/>
              <a:gd name="connsiteX1" fmla="*/ 8854068 w 8854068"/>
              <a:gd name="connsiteY1" fmla="*/ 0 h 5464098"/>
              <a:gd name="connsiteX2" fmla="*/ 8854068 w 8854068"/>
              <a:gd name="connsiteY2" fmla="*/ 5464098 h 5464098"/>
              <a:gd name="connsiteX3" fmla="*/ 0 w 8854068"/>
              <a:gd name="connsiteY3" fmla="*/ 5464098 h 5464098"/>
            </a:gdLst>
            <a:ahLst/>
            <a:cxnLst>
              <a:cxn ang="0">
                <a:pos x="connsiteX0" y="connsiteY0"/>
              </a:cxn>
              <a:cxn ang="0">
                <a:pos x="connsiteX1" y="connsiteY1"/>
              </a:cxn>
              <a:cxn ang="0">
                <a:pos x="connsiteX2" y="connsiteY2"/>
              </a:cxn>
              <a:cxn ang="0">
                <a:pos x="connsiteX3" y="connsiteY3"/>
              </a:cxn>
            </a:cxnLst>
            <a:rect l="l" t="t" r="r" b="b"/>
            <a:pathLst>
              <a:path w="8854068" h="5464098">
                <a:moveTo>
                  <a:pt x="0" y="0"/>
                </a:moveTo>
                <a:lnTo>
                  <a:pt x="8854068" y="0"/>
                </a:lnTo>
                <a:lnTo>
                  <a:pt x="8854068" y="5464098"/>
                </a:lnTo>
                <a:lnTo>
                  <a:pt x="0" y="5464098"/>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0" name="Text Placeholder 2"/>
          <p:cNvSpPr>
            <a:spLocks noGrp="1"/>
          </p:cNvSpPr>
          <p:nvPr>
            <p:ph type="body" sz="quarter" idx="15"/>
          </p:nvPr>
        </p:nvSpPr>
        <p:spPr>
          <a:xfrm>
            <a:off x="8056906" y="5421249"/>
            <a:ext cx="3350840"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1" name="Text Placeholder 2"/>
          <p:cNvSpPr>
            <a:spLocks noGrp="1"/>
          </p:cNvSpPr>
          <p:nvPr>
            <p:ph type="body" sz="quarter" idx="16" hasCustomPrompt="1"/>
          </p:nvPr>
        </p:nvSpPr>
        <p:spPr>
          <a:xfrm>
            <a:off x="1811199" y="1045678"/>
            <a:ext cx="5225116" cy="1787652"/>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3564259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1048079" y="0"/>
            <a:ext cx="6157277" cy="4125951"/>
          </a:xfrm>
          <a:custGeom>
            <a:avLst/>
            <a:gdLst>
              <a:gd name="connsiteX0" fmla="*/ 0 w 12316158"/>
              <a:gd name="connsiteY0" fmla="*/ 0 h 8251902"/>
              <a:gd name="connsiteX1" fmla="*/ 12316158 w 12316158"/>
              <a:gd name="connsiteY1" fmla="*/ 0 h 8251902"/>
              <a:gd name="connsiteX2" fmla="*/ 12316158 w 12316158"/>
              <a:gd name="connsiteY2" fmla="*/ 8251902 h 8251902"/>
              <a:gd name="connsiteX3" fmla="*/ 0 w 12316158"/>
              <a:gd name="connsiteY3" fmla="*/ 8251902 h 8251902"/>
            </a:gdLst>
            <a:ahLst/>
            <a:cxnLst>
              <a:cxn ang="0">
                <a:pos x="connsiteX0" y="connsiteY0"/>
              </a:cxn>
              <a:cxn ang="0">
                <a:pos x="connsiteX1" y="connsiteY1"/>
              </a:cxn>
              <a:cxn ang="0">
                <a:pos x="connsiteX2" y="connsiteY2"/>
              </a:cxn>
              <a:cxn ang="0">
                <a:pos x="connsiteX3" y="connsiteY3"/>
              </a:cxn>
            </a:cxnLst>
            <a:rect l="l" t="t" r="r" b="b"/>
            <a:pathLst>
              <a:path w="12316158" h="8251902">
                <a:moveTo>
                  <a:pt x="0" y="0"/>
                </a:moveTo>
                <a:lnTo>
                  <a:pt x="12316158" y="0"/>
                </a:lnTo>
                <a:lnTo>
                  <a:pt x="12316158" y="8251902"/>
                </a:lnTo>
                <a:lnTo>
                  <a:pt x="0" y="8251902"/>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8733968" y="1022730"/>
            <a:ext cx="2706272" cy="9692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8"/>
          </p:nvPr>
        </p:nvSpPr>
        <p:spPr>
          <a:xfrm>
            <a:off x="983374" y="5096975"/>
            <a:ext cx="3492553"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19" hasCustomPrompt="1"/>
          </p:nvPr>
        </p:nvSpPr>
        <p:spPr>
          <a:xfrm>
            <a:off x="8733968" y="5278518"/>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2685552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Custom">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7049260" y="1033540"/>
            <a:ext cx="4047366" cy="4910060"/>
          </a:xfrm>
          <a:custGeom>
            <a:avLst/>
            <a:gdLst>
              <a:gd name="connsiteX0" fmla="*/ 0 w 8095787"/>
              <a:gd name="connsiteY0" fmla="*/ 0 h 9820120"/>
              <a:gd name="connsiteX1" fmla="*/ 8095787 w 8095787"/>
              <a:gd name="connsiteY1" fmla="*/ 0 h 9820120"/>
              <a:gd name="connsiteX2" fmla="*/ 8095787 w 8095787"/>
              <a:gd name="connsiteY2" fmla="*/ 9820120 h 9820120"/>
              <a:gd name="connsiteX3" fmla="*/ 0 w 8095787"/>
              <a:gd name="connsiteY3" fmla="*/ 9820120 h 9820120"/>
            </a:gdLst>
            <a:ahLst/>
            <a:cxnLst>
              <a:cxn ang="0">
                <a:pos x="connsiteX0" y="connsiteY0"/>
              </a:cxn>
              <a:cxn ang="0">
                <a:pos x="connsiteX1" y="connsiteY1"/>
              </a:cxn>
              <a:cxn ang="0">
                <a:pos x="connsiteX2" y="connsiteY2"/>
              </a:cxn>
              <a:cxn ang="0">
                <a:pos x="connsiteX3" y="connsiteY3"/>
              </a:cxn>
            </a:cxnLst>
            <a:rect l="l" t="t" r="r" b="b"/>
            <a:pathLst>
              <a:path w="8095787" h="9820120">
                <a:moveTo>
                  <a:pt x="0" y="0"/>
                </a:moveTo>
                <a:lnTo>
                  <a:pt x="8095787" y="0"/>
                </a:lnTo>
                <a:lnTo>
                  <a:pt x="8095787" y="9820120"/>
                </a:lnTo>
                <a:lnTo>
                  <a:pt x="0" y="982012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Picture Placeholder 6"/>
          <p:cNvSpPr>
            <a:spLocks noGrp="1"/>
          </p:cNvSpPr>
          <p:nvPr>
            <p:ph type="pic" sz="quarter" idx="14"/>
          </p:nvPr>
        </p:nvSpPr>
        <p:spPr>
          <a:xfrm>
            <a:off x="4688404" y="1033540"/>
            <a:ext cx="1998383" cy="2424337"/>
          </a:xfrm>
          <a:custGeom>
            <a:avLst/>
            <a:gdLst>
              <a:gd name="connsiteX0" fmla="*/ 0 w 3997286"/>
              <a:gd name="connsiteY0" fmla="*/ 0 h 4848674"/>
              <a:gd name="connsiteX1" fmla="*/ 3997286 w 3997286"/>
              <a:gd name="connsiteY1" fmla="*/ 0 h 4848674"/>
              <a:gd name="connsiteX2" fmla="*/ 3997286 w 3997286"/>
              <a:gd name="connsiteY2" fmla="*/ 4848674 h 4848674"/>
              <a:gd name="connsiteX3" fmla="*/ 0 w 3997286"/>
              <a:gd name="connsiteY3" fmla="*/ 4848674 h 4848674"/>
            </a:gdLst>
            <a:ahLst/>
            <a:cxnLst>
              <a:cxn ang="0">
                <a:pos x="connsiteX0" y="connsiteY0"/>
              </a:cxn>
              <a:cxn ang="0">
                <a:pos x="connsiteX1" y="connsiteY1"/>
              </a:cxn>
              <a:cxn ang="0">
                <a:pos x="connsiteX2" y="connsiteY2"/>
              </a:cxn>
              <a:cxn ang="0">
                <a:pos x="connsiteX3" y="connsiteY3"/>
              </a:cxn>
            </a:cxnLst>
            <a:rect l="l" t="t" r="r" b="b"/>
            <a:pathLst>
              <a:path w="3997286" h="4848674">
                <a:moveTo>
                  <a:pt x="0" y="0"/>
                </a:moveTo>
                <a:lnTo>
                  <a:pt x="3997286" y="0"/>
                </a:lnTo>
                <a:lnTo>
                  <a:pt x="3997286" y="4848674"/>
                </a:lnTo>
                <a:lnTo>
                  <a:pt x="0" y="4848674"/>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1" name="Text Placeholder 2"/>
          <p:cNvSpPr>
            <a:spLocks noGrp="1"/>
          </p:cNvSpPr>
          <p:nvPr>
            <p:ph type="body" sz="quarter" idx="15"/>
          </p:nvPr>
        </p:nvSpPr>
        <p:spPr>
          <a:xfrm>
            <a:off x="2035664" y="4131124"/>
            <a:ext cx="360683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2" name="Text Placeholder 2"/>
          <p:cNvSpPr>
            <a:spLocks noGrp="1"/>
          </p:cNvSpPr>
          <p:nvPr>
            <p:ph type="body" sz="quarter" idx="16" hasCustomPrompt="1"/>
          </p:nvPr>
        </p:nvSpPr>
        <p:spPr>
          <a:xfrm>
            <a:off x="2012577" y="2243622"/>
            <a:ext cx="5380543" cy="1687068"/>
          </a:xfrm>
        </p:spPr>
        <p:txBody>
          <a:bodyPr>
            <a:noAutofit/>
          </a:bodyPr>
          <a:lstStyle>
            <a:lvl1pPr marL="0" indent="0" algn="l">
              <a:lnSpc>
                <a:spcPct val="150000"/>
              </a:lnSpc>
              <a:buNone/>
              <a:defRPr sz="7998" baseline="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a:t>
            </a:r>
          </a:p>
        </p:txBody>
      </p:sp>
      <p:sp>
        <p:nvSpPr>
          <p:cNvPr id="13" name="Text Placeholder 2"/>
          <p:cNvSpPr>
            <a:spLocks noGrp="1"/>
          </p:cNvSpPr>
          <p:nvPr>
            <p:ph type="body" sz="quarter" idx="18"/>
          </p:nvPr>
        </p:nvSpPr>
        <p:spPr>
          <a:xfrm>
            <a:off x="2012577" y="847134"/>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584597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6096000" y="0"/>
            <a:ext cx="5000624" cy="6858000"/>
          </a:xfrm>
          <a:custGeom>
            <a:avLst/>
            <a:gdLst>
              <a:gd name="connsiteX0" fmla="*/ 0 w 10002550"/>
              <a:gd name="connsiteY0" fmla="*/ 0 h 13716000"/>
              <a:gd name="connsiteX1" fmla="*/ 10002550 w 10002550"/>
              <a:gd name="connsiteY1" fmla="*/ 0 h 13716000"/>
              <a:gd name="connsiteX2" fmla="*/ 10002550 w 10002550"/>
              <a:gd name="connsiteY2" fmla="*/ 13716000 h 13716000"/>
              <a:gd name="connsiteX3" fmla="*/ 0 w 1000255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0002550" h="13716000">
                <a:moveTo>
                  <a:pt x="0" y="0"/>
                </a:moveTo>
                <a:lnTo>
                  <a:pt x="10002550" y="0"/>
                </a:lnTo>
                <a:lnTo>
                  <a:pt x="10002550" y="13716000"/>
                </a:lnTo>
                <a:lnTo>
                  <a:pt x="0" y="1371600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980573" y="2323100"/>
            <a:ext cx="2921128" cy="484632"/>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p:nvPr>
        </p:nvSpPr>
        <p:spPr>
          <a:xfrm>
            <a:off x="890954" y="4951156"/>
            <a:ext cx="4315406"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19" hasCustomPrompt="1"/>
          </p:nvPr>
        </p:nvSpPr>
        <p:spPr>
          <a:xfrm>
            <a:off x="980573" y="1804061"/>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413855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7680492" y="1303020"/>
            <a:ext cx="3416132" cy="4640580"/>
          </a:xfrm>
          <a:custGeom>
            <a:avLst/>
            <a:gdLst>
              <a:gd name="connsiteX0" fmla="*/ 0 w 6833154"/>
              <a:gd name="connsiteY0" fmla="*/ 0 h 9281160"/>
              <a:gd name="connsiteX1" fmla="*/ 6833154 w 6833154"/>
              <a:gd name="connsiteY1" fmla="*/ 0 h 9281160"/>
              <a:gd name="connsiteX2" fmla="*/ 6833154 w 6833154"/>
              <a:gd name="connsiteY2" fmla="*/ 9281160 h 9281160"/>
              <a:gd name="connsiteX3" fmla="*/ 0 w 6833154"/>
              <a:gd name="connsiteY3" fmla="*/ 9281160 h 9281160"/>
            </a:gdLst>
            <a:ahLst/>
            <a:cxnLst>
              <a:cxn ang="0">
                <a:pos x="connsiteX0" y="connsiteY0"/>
              </a:cxn>
              <a:cxn ang="0">
                <a:pos x="connsiteX1" y="connsiteY1"/>
              </a:cxn>
              <a:cxn ang="0">
                <a:pos x="connsiteX2" y="connsiteY2"/>
              </a:cxn>
              <a:cxn ang="0">
                <a:pos x="connsiteX3" y="connsiteY3"/>
              </a:cxn>
            </a:cxnLst>
            <a:rect l="l" t="t" r="r" b="b"/>
            <a:pathLst>
              <a:path w="6833154" h="9281160">
                <a:moveTo>
                  <a:pt x="0" y="0"/>
                </a:moveTo>
                <a:lnTo>
                  <a:pt x="6833154" y="0"/>
                </a:lnTo>
                <a:lnTo>
                  <a:pt x="6833154" y="9281160"/>
                </a:lnTo>
                <a:lnTo>
                  <a:pt x="0" y="928116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987455" y="4133142"/>
            <a:ext cx="3766838" cy="1892808"/>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hasCustomPrompt="1"/>
          </p:nvPr>
        </p:nvSpPr>
        <p:spPr>
          <a:xfrm>
            <a:off x="987455" y="893656"/>
            <a:ext cx="5110831" cy="2510028"/>
          </a:xfrm>
        </p:spPr>
        <p:txBody>
          <a:bodyPr>
            <a:noAutofit/>
          </a:bodyPr>
          <a:lstStyle>
            <a:lvl1pPr marL="0" indent="0" algn="l">
              <a:lnSpc>
                <a:spcPct val="10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19" hasCustomPrompt="1"/>
          </p:nvPr>
        </p:nvSpPr>
        <p:spPr>
          <a:xfrm>
            <a:off x="7284171" y="4261159"/>
            <a:ext cx="2628558" cy="507492"/>
          </a:xfrm>
        </p:spPr>
        <p:txBody>
          <a:bodyPr>
            <a:noAutofit/>
          </a:bodyPr>
          <a:lstStyle>
            <a:lvl1pPr marL="0" indent="0" algn="ctr">
              <a:lnSpc>
                <a:spcPct val="150000"/>
              </a:lnSpc>
              <a:buNone/>
              <a:defRPr sz="1000" spc="300" baseline="0">
                <a:solidFill>
                  <a:schemeClr val="bg1"/>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TEST STYLE</a:t>
            </a:r>
          </a:p>
        </p:txBody>
      </p:sp>
    </p:spTree>
    <p:extLst>
      <p:ext uri="{BB962C8B-B14F-4D97-AF65-F5344CB8AC3E}">
        <p14:creationId xmlns:p14="http://schemas.microsoft.com/office/powerpoint/2010/main" val="923617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7" name="Text Placeholder 2"/>
          <p:cNvSpPr>
            <a:spLocks noGrp="1"/>
          </p:cNvSpPr>
          <p:nvPr>
            <p:ph type="body" sz="quarter" idx="20" hasCustomPrompt="1"/>
          </p:nvPr>
        </p:nvSpPr>
        <p:spPr>
          <a:xfrm>
            <a:off x="8151465" y="2004592"/>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8" name="Text Placeholder 2"/>
          <p:cNvSpPr>
            <a:spLocks noGrp="1"/>
          </p:cNvSpPr>
          <p:nvPr>
            <p:ph type="body" sz="quarter" idx="23"/>
          </p:nvPr>
        </p:nvSpPr>
        <p:spPr>
          <a:xfrm>
            <a:off x="3346799" y="688962"/>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9" name="Text Placeholder 2"/>
          <p:cNvSpPr>
            <a:spLocks noGrp="1"/>
          </p:cNvSpPr>
          <p:nvPr>
            <p:ph type="body" sz="quarter" idx="19" hasCustomPrompt="1"/>
          </p:nvPr>
        </p:nvSpPr>
        <p:spPr>
          <a:xfrm>
            <a:off x="1550507" y="3108030"/>
            <a:ext cx="607997" cy="192024"/>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0" name="Text Placeholder 2"/>
          <p:cNvSpPr>
            <a:spLocks noGrp="1"/>
          </p:cNvSpPr>
          <p:nvPr>
            <p:ph type="body" sz="quarter" idx="24" hasCustomPrompt="1"/>
          </p:nvPr>
        </p:nvSpPr>
        <p:spPr>
          <a:xfrm>
            <a:off x="1550507" y="5567714"/>
            <a:ext cx="598854" cy="205740"/>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21" name="Text Placeholder 2"/>
          <p:cNvSpPr>
            <a:spLocks noGrp="1"/>
          </p:cNvSpPr>
          <p:nvPr>
            <p:ph type="body" sz="quarter" idx="25" hasCustomPrompt="1"/>
          </p:nvPr>
        </p:nvSpPr>
        <p:spPr>
          <a:xfrm>
            <a:off x="8151465" y="4756838"/>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2" name="Text Placeholder 2"/>
          <p:cNvSpPr>
            <a:spLocks noGrp="1"/>
          </p:cNvSpPr>
          <p:nvPr>
            <p:ph type="body" sz="quarter" idx="26" hasCustomPrompt="1"/>
          </p:nvPr>
        </p:nvSpPr>
        <p:spPr>
          <a:xfrm>
            <a:off x="2609431" y="2548579"/>
            <a:ext cx="607997" cy="192024"/>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3" name="Text Placeholder 2"/>
          <p:cNvSpPr>
            <a:spLocks noGrp="1"/>
          </p:cNvSpPr>
          <p:nvPr>
            <p:ph type="body" sz="quarter" idx="27" hasCustomPrompt="1"/>
          </p:nvPr>
        </p:nvSpPr>
        <p:spPr>
          <a:xfrm>
            <a:off x="3679182" y="3555281"/>
            <a:ext cx="607997" cy="192024"/>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4" name="Text Placeholder 2"/>
          <p:cNvSpPr>
            <a:spLocks noGrp="1"/>
          </p:cNvSpPr>
          <p:nvPr>
            <p:ph type="body" sz="quarter" idx="28" hasCustomPrompt="1"/>
          </p:nvPr>
        </p:nvSpPr>
        <p:spPr>
          <a:xfrm>
            <a:off x="4731443" y="2791447"/>
            <a:ext cx="607997" cy="192024"/>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5" name="Text Placeholder 2"/>
          <p:cNvSpPr>
            <a:spLocks noGrp="1"/>
          </p:cNvSpPr>
          <p:nvPr>
            <p:ph type="body" sz="quarter" idx="29" hasCustomPrompt="1"/>
          </p:nvPr>
        </p:nvSpPr>
        <p:spPr>
          <a:xfrm>
            <a:off x="5797030" y="3857009"/>
            <a:ext cx="607997" cy="192024"/>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6" name="Text Placeholder 2"/>
          <p:cNvSpPr>
            <a:spLocks noGrp="1"/>
          </p:cNvSpPr>
          <p:nvPr>
            <p:ph type="body" sz="quarter" idx="30" hasCustomPrompt="1"/>
          </p:nvPr>
        </p:nvSpPr>
        <p:spPr>
          <a:xfrm>
            <a:off x="2609431" y="5567714"/>
            <a:ext cx="598854" cy="205740"/>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27" name="Text Placeholder 2"/>
          <p:cNvSpPr>
            <a:spLocks noGrp="1"/>
          </p:cNvSpPr>
          <p:nvPr>
            <p:ph type="body" sz="quarter" idx="31" hasCustomPrompt="1"/>
          </p:nvPr>
        </p:nvSpPr>
        <p:spPr>
          <a:xfrm>
            <a:off x="3679182" y="5567714"/>
            <a:ext cx="598854" cy="205740"/>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28" name="Text Placeholder 2"/>
          <p:cNvSpPr>
            <a:spLocks noGrp="1"/>
          </p:cNvSpPr>
          <p:nvPr>
            <p:ph type="body" sz="quarter" idx="32" hasCustomPrompt="1"/>
          </p:nvPr>
        </p:nvSpPr>
        <p:spPr>
          <a:xfrm>
            <a:off x="4731443" y="5567714"/>
            <a:ext cx="598854" cy="205740"/>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29" name="Text Placeholder 2"/>
          <p:cNvSpPr>
            <a:spLocks noGrp="1"/>
          </p:cNvSpPr>
          <p:nvPr>
            <p:ph type="body" sz="quarter" idx="33" hasCustomPrompt="1"/>
          </p:nvPr>
        </p:nvSpPr>
        <p:spPr>
          <a:xfrm>
            <a:off x="5797030" y="5567714"/>
            <a:ext cx="598854" cy="205740"/>
          </a:xfrm>
        </p:spPr>
        <p:txBody>
          <a:bodyPr>
            <a:noAutofit/>
          </a:bodyPr>
          <a:lstStyle>
            <a:lvl1pPr marL="0" indent="0" algn="ctr">
              <a:lnSpc>
                <a:spcPct val="1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Tree>
    <p:extLst>
      <p:ext uri="{BB962C8B-B14F-4D97-AF65-F5344CB8AC3E}">
        <p14:creationId xmlns:p14="http://schemas.microsoft.com/office/powerpoint/2010/main" val="2892026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ustom">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10251" y="1183578"/>
            <a:ext cx="1906675" cy="1943100"/>
          </a:xfrm>
          <a:custGeom>
            <a:avLst/>
            <a:gdLst>
              <a:gd name="connsiteX0" fmla="*/ 0 w 3813847"/>
              <a:gd name="connsiteY0" fmla="*/ 0 h 3886200"/>
              <a:gd name="connsiteX1" fmla="*/ 3813847 w 3813847"/>
              <a:gd name="connsiteY1" fmla="*/ 0 h 3886200"/>
              <a:gd name="connsiteX2" fmla="*/ 3813847 w 3813847"/>
              <a:gd name="connsiteY2" fmla="*/ 3886200 h 3886200"/>
              <a:gd name="connsiteX3" fmla="*/ 0 w 3813847"/>
              <a:gd name="connsiteY3" fmla="*/ 3886200 h 3886200"/>
            </a:gdLst>
            <a:ahLst/>
            <a:cxnLst>
              <a:cxn ang="0">
                <a:pos x="connsiteX0" y="connsiteY0"/>
              </a:cxn>
              <a:cxn ang="0">
                <a:pos x="connsiteX1" y="connsiteY1"/>
              </a:cxn>
              <a:cxn ang="0">
                <a:pos x="connsiteX2" y="connsiteY2"/>
              </a:cxn>
              <a:cxn ang="0">
                <a:pos x="connsiteX3" y="connsiteY3"/>
              </a:cxn>
            </a:cxnLst>
            <a:rect l="l" t="t" r="r" b="b"/>
            <a:pathLst>
              <a:path w="3813847" h="3886200">
                <a:moveTo>
                  <a:pt x="0" y="0"/>
                </a:moveTo>
                <a:lnTo>
                  <a:pt x="3813847" y="0"/>
                </a:lnTo>
                <a:lnTo>
                  <a:pt x="3813847" y="3886200"/>
                </a:lnTo>
                <a:lnTo>
                  <a:pt x="0" y="388620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7" name="Picture Placeholder 16"/>
          <p:cNvSpPr>
            <a:spLocks noGrp="1"/>
          </p:cNvSpPr>
          <p:nvPr>
            <p:ph type="pic" sz="quarter" idx="14"/>
          </p:nvPr>
        </p:nvSpPr>
        <p:spPr>
          <a:xfrm>
            <a:off x="1657047" y="4766256"/>
            <a:ext cx="1059879" cy="1394460"/>
          </a:xfrm>
          <a:custGeom>
            <a:avLst/>
            <a:gdLst>
              <a:gd name="connsiteX0" fmla="*/ 0 w 2120035"/>
              <a:gd name="connsiteY0" fmla="*/ 0 h 2788920"/>
              <a:gd name="connsiteX1" fmla="*/ 2120035 w 2120035"/>
              <a:gd name="connsiteY1" fmla="*/ 0 h 2788920"/>
              <a:gd name="connsiteX2" fmla="*/ 2120035 w 2120035"/>
              <a:gd name="connsiteY2" fmla="*/ 2788920 h 2788920"/>
              <a:gd name="connsiteX3" fmla="*/ 0 w 2120035"/>
              <a:gd name="connsiteY3" fmla="*/ 2788920 h 2788920"/>
            </a:gdLst>
            <a:ahLst/>
            <a:cxnLst>
              <a:cxn ang="0">
                <a:pos x="connsiteX0" y="connsiteY0"/>
              </a:cxn>
              <a:cxn ang="0">
                <a:pos x="connsiteX1" y="connsiteY1"/>
              </a:cxn>
              <a:cxn ang="0">
                <a:pos x="connsiteX2" y="connsiteY2"/>
              </a:cxn>
              <a:cxn ang="0">
                <a:pos x="connsiteX3" y="connsiteY3"/>
              </a:cxn>
            </a:cxnLst>
            <a:rect l="l" t="t" r="r" b="b"/>
            <a:pathLst>
              <a:path w="2120035" h="2788920">
                <a:moveTo>
                  <a:pt x="0" y="0"/>
                </a:moveTo>
                <a:lnTo>
                  <a:pt x="2120035" y="0"/>
                </a:lnTo>
                <a:lnTo>
                  <a:pt x="2120035" y="2788920"/>
                </a:lnTo>
                <a:lnTo>
                  <a:pt x="0" y="278892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6" name="Picture Placeholder 15"/>
          <p:cNvSpPr>
            <a:spLocks noGrp="1"/>
          </p:cNvSpPr>
          <p:nvPr>
            <p:ph type="pic" sz="quarter" idx="15"/>
          </p:nvPr>
        </p:nvSpPr>
        <p:spPr>
          <a:xfrm>
            <a:off x="3641638" y="4766256"/>
            <a:ext cx="1906674" cy="1394460"/>
          </a:xfrm>
          <a:custGeom>
            <a:avLst/>
            <a:gdLst>
              <a:gd name="connsiteX0" fmla="*/ 0 w 3813845"/>
              <a:gd name="connsiteY0" fmla="*/ 0 h 2788920"/>
              <a:gd name="connsiteX1" fmla="*/ 3813845 w 3813845"/>
              <a:gd name="connsiteY1" fmla="*/ 0 h 2788920"/>
              <a:gd name="connsiteX2" fmla="*/ 3813845 w 3813845"/>
              <a:gd name="connsiteY2" fmla="*/ 2788920 h 2788920"/>
              <a:gd name="connsiteX3" fmla="*/ 0 w 3813845"/>
              <a:gd name="connsiteY3" fmla="*/ 2788920 h 2788920"/>
            </a:gdLst>
            <a:ahLst/>
            <a:cxnLst>
              <a:cxn ang="0">
                <a:pos x="connsiteX0" y="connsiteY0"/>
              </a:cxn>
              <a:cxn ang="0">
                <a:pos x="connsiteX1" y="connsiteY1"/>
              </a:cxn>
              <a:cxn ang="0">
                <a:pos x="connsiteX2" y="connsiteY2"/>
              </a:cxn>
              <a:cxn ang="0">
                <a:pos x="connsiteX3" y="connsiteY3"/>
              </a:cxn>
            </a:cxnLst>
            <a:rect l="l" t="t" r="r" b="b"/>
            <a:pathLst>
              <a:path w="3813845" h="2788920">
                <a:moveTo>
                  <a:pt x="0" y="0"/>
                </a:moveTo>
                <a:lnTo>
                  <a:pt x="3813845" y="0"/>
                </a:lnTo>
                <a:lnTo>
                  <a:pt x="3813845" y="2788920"/>
                </a:lnTo>
                <a:lnTo>
                  <a:pt x="0" y="278892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5" name="Picture Placeholder 14"/>
          <p:cNvSpPr>
            <a:spLocks noGrp="1"/>
          </p:cNvSpPr>
          <p:nvPr>
            <p:ph type="pic" sz="quarter" idx="16"/>
          </p:nvPr>
        </p:nvSpPr>
        <p:spPr>
          <a:xfrm>
            <a:off x="6096000" y="1149289"/>
            <a:ext cx="1586372" cy="1394461"/>
          </a:xfrm>
          <a:custGeom>
            <a:avLst/>
            <a:gdLst>
              <a:gd name="connsiteX0" fmla="*/ 0 w 3173158"/>
              <a:gd name="connsiteY0" fmla="*/ 0 h 2788921"/>
              <a:gd name="connsiteX1" fmla="*/ 3173158 w 3173158"/>
              <a:gd name="connsiteY1" fmla="*/ 0 h 2788921"/>
              <a:gd name="connsiteX2" fmla="*/ 3173158 w 3173158"/>
              <a:gd name="connsiteY2" fmla="*/ 2788921 h 2788921"/>
              <a:gd name="connsiteX3" fmla="*/ 0 w 3173158"/>
              <a:gd name="connsiteY3" fmla="*/ 2788921 h 2788921"/>
            </a:gdLst>
            <a:ahLst/>
            <a:cxnLst>
              <a:cxn ang="0">
                <a:pos x="connsiteX0" y="connsiteY0"/>
              </a:cxn>
              <a:cxn ang="0">
                <a:pos x="connsiteX1" y="connsiteY1"/>
              </a:cxn>
              <a:cxn ang="0">
                <a:pos x="connsiteX2" y="connsiteY2"/>
              </a:cxn>
              <a:cxn ang="0">
                <a:pos x="connsiteX3" y="connsiteY3"/>
              </a:cxn>
            </a:cxnLst>
            <a:rect l="l" t="t" r="r" b="b"/>
            <a:pathLst>
              <a:path w="3173158" h="2788921">
                <a:moveTo>
                  <a:pt x="0" y="0"/>
                </a:moveTo>
                <a:lnTo>
                  <a:pt x="3173158" y="0"/>
                </a:lnTo>
                <a:lnTo>
                  <a:pt x="3173158" y="2788921"/>
                </a:lnTo>
                <a:lnTo>
                  <a:pt x="0" y="2788921"/>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4" name="Picture Placeholder 13"/>
          <p:cNvSpPr>
            <a:spLocks noGrp="1"/>
          </p:cNvSpPr>
          <p:nvPr>
            <p:ph type="pic" sz="quarter" idx="17"/>
          </p:nvPr>
        </p:nvSpPr>
        <p:spPr>
          <a:xfrm>
            <a:off x="9085667" y="2171701"/>
            <a:ext cx="2010956" cy="2220385"/>
          </a:xfrm>
          <a:custGeom>
            <a:avLst/>
            <a:gdLst>
              <a:gd name="connsiteX0" fmla="*/ 0 w 4022436"/>
              <a:gd name="connsiteY0" fmla="*/ 0 h 4440769"/>
              <a:gd name="connsiteX1" fmla="*/ 4022436 w 4022436"/>
              <a:gd name="connsiteY1" fmla="*/ 0 h 4440769"/>
              <a:gd name="connsiteX2" fmla="*/ 4022436 w 4022436"/>
              <a:gd name="connsiteY2" fmla="*/ 4440769 h 4440769"/>
              <a:gd name="connsiteX3" fmla="*/ 0 w 4022436"/>
              <a:gd name="connsiteY3" fmla="*/ 4440769 h 4440769"/>
            </a:gdLst>
            <a:ahLst/>
            <a:cxnLst>
              <a:cxn ang="0">
                <a:pos x="connsiteX0" y="connsiteY0"/>
              </a:cxn>
              <a:cxn ang="0">
                <a:pos x="connsiteX1" y="connsiteY1"/>
              </a:cxn>
              <a:cxn ang="0">
                <a:pos x="connsiteX2" y="connsiteY2"/>
              </a:cxn>
              <a:cxn ang="0">
                <a:pos x="connsiteX3" y="connsiteY3"/>
              </a:cxn>
            </a:cxnLst>
            <a:rect l="l" t="t" r="r" b="b"/>
            <a:pathLst>
              <a:path w="4022436" h="4440769">
                <a:moveTo>
                  <a:pt x="0" y="0"/>
                </a:moveTo>
                <a:lnTo>
                  <a:pt x="4022436" y="0"/>
                </a:lnTo>
                <a:lnTo>
                  <a:pt x="4022436" y="4440769"/>
                </a:lnTo>
                <a:lnTo>
                  <a:pt x="0" y="4440769"/>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9" name="Text Placeholder 2"/>
          <p:cNvSpPr>
            <a:spLocks noGrp="1"/>
          </p:cNvSpPr>
          <p:nvPr>
            <p:ph type="body" sz="quarter" idx="19"/>
          </p:nvPr>
        </p:nvSpPr>
        <p:spPr>
          <a:xfrm>
            <a:off x="994280" y="2453626"/>
            <a:ext cx="6582823" cy="1275588"/>
          </a:xfrm>
        </p:spPr>
        <p:txBody>
          <a:bodyPr>
            <a:noAutofit/>
          </a:bodyPr>
          <a:lstStyle>
            <a:lvl1pPr marL="0" indent="0" algn="l">
              <a:lnSpc>
                <a:spcPct val="10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a:t>
            </a:r>
          </a:p>
        </p:txBody>
      </p:sp>
      <p:sp>
        <p:nvSpPr>
          <p:cNvPr id="20" name="Text Placeholder 2"/>
          <p:cNvSpPr>
            <a:spLocks noGrp="1"/>
          </p:cNvSpPr>
          <p:nvPr>
            <p:ph type="body" sz="quarter" idx="20" hasCustomPrompt="1"/>
          </p:nvPr>
        </p:nvSpPr>
        <p:spPr>
          <a:xfrm>
            <a:off x="7284171" y="4514796"/>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1" name="Text Placeholder 2"/>
          <p:cNvSpPr>
            <a:spLocks noGrp="1"/>
          </p:cNvSpPr>
          <p:nvPr>
            <p:ph type="body" sz="quarter" idx="21" hasCustomPrompt="1"/>
          </p:nvPr>
        </p:nvSpPr>
        <p:spPr>
          <a:xfrm>
            <a:off x="8177962" y="879540"/>
            <a:ext cx="2399988" cy="1275588"/>
          </a:xfrm>
        </p:spPr>
        <p:txBody>
          <a:bodyPr>
            <a:noAutofit/>
          </a:bodyPr>
          <a:lstStyle>
            <a:lvl1pPr marL="0" indent="0" algn="l">
              <a:lnSpc>
                <a:spcPct val="10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Edit</a:t>
            </a:r>
          </a:p>
        </p:txBody>
      </p:sp>
      <p:sp>
        <p:nvSpPr>
          <p:cNvPr id="24" name="Text Placeholder 2"/>
          <p:cNvSpPr>
            <a:spLocks noGrp="1"/>
          </p:cNvSpPr>
          <p:nvPr>
            <p:ph type="body" sz="quarter" idx="22" hasCustomPrompt="1"/>
          </p:nvPr>
        </p:nvSpPr>
        <p:spPr>
          <a:xfrm>
            <a:off x="758223" y="556183"/>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428279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2288628" y="1817371"/>
            <a:ext cx="5403441" cy="4106765"/>
          </a:xfrm>
          <a:custGeom>
            <a:avLst/>
            <a:gdLst>
              <a:gd name="connsiteX0" fmla="*/ 0 w 10808290"/>
              <a:gd name="connsiteY0" fmla="*/ 0 h 8213530"/>
              <a:gd name="connsiteX1" fmla="*/ 10808290 w 10808290"/>
              <a:gd name="connsiteY1" fmla="*/ 0 h 8213530"/>
              <a:gd name="connsiteX2" fmla="*/ 10808290 w 10808290"/>
              <a:gd name="connsiteY2" fmla="*/ 8213530 h 8213530"/>
              <a:gd name="connsiteX3" fmla="*/ 0 w 10808290"/>
              <a:gd name="connsiteY3" fmla="*/ 8213530 h 8213530"/>
            </a:gdLst>
            <a:ahLst/>
            <a:cxnLst>
              <a:cxn ang="0">
                <a:pos x="connsiteX0" y="connsiteY0"/>
              </a:cxn>
              <a:cxn ang="0">
                <a:pos x="connsiteX1" y="connsiteY1"/>
              </a:cxn>
              <a:cxn ang="0">
                <a:pos x="connsiteX2" y="connsiteY2"/>
              </a:cxn>
              <a:cxn ang="0">
                <a:pos x="connsiteX3" y="connsiteY3"/>
              </a:cxn>
            </a:cxnLst>
            <a:rect l="l" t="t" r="r" b="b"/>
            <a:pathLst>
              <a:path w="10808290" h="8213530">
                <a:moveTo>
                  <a:pt x="0" y="0"/>
                </a:moveTo>
                <a:lnTo>
                  <a:pt x="10808290" y="0"/>
                </a:lnTo>
                <a:lnTo>
                  <a:pt x="10808290" y="8213530"/>
                </a:lnTo>
                <a:lnTo>
                  <a:pt x="0" y="821353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9209102" y="5217762"/>
            <a:ext cx="2020561"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hasCustomPrompt="1"/>
          </p:nvPr>
        </p:nvSpPr>
        <p:spPr>
          <a:xfrm>
            <a:off x="714453" y="771453"/>
            <a:ext cx="4315406" cy="1787652"/>
          </a:xfrm>
        </p:spPr>
        <p:txBody>
          <a:bodyPr>
            <a:noAutofit/>
          </a:bodyPr>
          <a:lstStyle>
            <a:lvl1pPr marL="0" indent="0" algn="l">
              <a:lnSpc>
                <a:spcPct val="150000"/>
              </a:lnSpc>
              <a:buNone/>
              <a:defRPr sz="3999" baseline="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
        <p:nvSpPr>
          <p:cNvPr id="11" name="Text Placeholder 2"/>
          <p:cNvSpPr>
            <a:spLocks noGrp="1"/>
          </p:cNvSpPr>
          <p:nvPr>
            <p:ph type="body" sz="quarter" idx="19" hasCustomPrompt="1"/>
          </p:nvPr>
        </p:nvSpPr>
        <p:spPr>
          <a:xfrm>
            <a:off x="9209102" y="4700614"/>
            <a:ext cx="1732562"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2247685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894350" y="3291858"/>
            <a:ext cx="3969277" cy="2632278"/>
          </a:xfrm>
          <a:custGeom>
            <a:avLst/>
            <a:gdLst>
              <a:gd name="connsiteX0" fmla="*/ 0 w 7939587"/>
              <a:gd name="connsiteY0" fmla="*/ 0 h 5264555"/>
              <a:gd name="connsiteX1" fmla="*/ 7939587 w 7939587"/>
              <a:gd name="connsiteY1" fmla="*/ 0 h 5264555"/>
              <a:gd name="connsiteX2" fmla="*/ 7939587 w 7939587"/>
              <a:gd name="connsiteY2" fmla="*/ 5264555 h 5264555"/>
              <a:gd name="connsiteX3" fmla="*/ 0 w 7939587"/>
              <a:gd name="connsiteY3" fmla="*/ 5264555 h 5264555"/>
            </a:gdLst>
            <a:ahLst/>
            <a:cxnLst>
              <a:cxn ang="0">
                <a:pos x="connsiteX0" y="connsiteY0"/>
              </a:cxn>
              <a:cxn ang="0">
                <a:pos x="connsiteX1" y="connsiteY1"/>
              </a:cxn>
              <a:cxn ang="0">
                <a:pos x="connsiteX2" y="connsiteY2"/>
              </a:cxn>
              <a:cxn ang="0">
                <a:pos x="connsiteX3" y="connsiteY3"/>
              </a:cxn>
            </a:cxnLst>
            <a:rect l="l" t="t" r="r" b="b"/>
            <a:pathLst>
              <a:path w="7939587" h="5264555">
                <a:moveTo>
                  <a:pt x="0" y="0"/>
                </a:moveTo>
                <a:lnTo>
                  <a:pt x="7939587" y="0"/>
                </a:lnTo>
                <a:lnTo>
                  <a:pt x="7939587" y="5264555"/>
                </a:lnTo>
                <a:lnTo>
                  <a:pt x="0" y="5264555"/>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5"/>
          </p:nvPr>
        </p:nvSpPr>
        <p:spPr>
          <a:xfrm>
            <a:off x="5776002" y="4075974"/>
            <a:ext cx="4589690" cy="1892808"/>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0" name="Text Placeholder 2"/>
          <p:cNvSpPr>
            <a:spLocks noGrp="1"/>
          </p:cNvSpPr>
          <p:nvPr>
            <p:ph type="body" sz="quarter" idx="16"/>
          </p:nvPr>
        </p:nvSpPr>
        <p:spPr>
          <a:xfrm>
            <a:off x="1780943" y="142709"/>
            <a:ext cx="5817414" cy="1687068"/>
          </a:xfrm>
        </p:spPr>
        <p:txBody>
          <a:bodyPr>
            <a:noAutofit/>
          </a:bodyPr>
          <a:lstStyle>
            <a:lvl1pPr marL="0" indent="0" algn="l">
              <a:lnSpc>
                <a:spcPct val="15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19" hasCustomPrompt="1"/>
          </p:nvPr>
        </p:nvSpPr>
        <p:spPr>
          <a:xfrm>
            <a:off x="8232738" y="2754739"/>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3799681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1165708" y="765810"/>
            <a:ext cx="3519982" cy="4777740"/>
          </a:xfrm>
          <a:custGeom>
            <a:avLst/>
            <a:gdLst>
              <a:gd name="connsiteX0" fmla="*/ 3520440 w 7040880"/>
              <a:gd name="connsiteY0" fmla="*/ 0 h 9555480"/>
              <a:gd name="connsiteX1" fmla="*/ 7040880 w 7040880"/>
              <a:gd name="connsiteY1" fmla="*/ 3520441 h 9555480"/>
              <a:gd name="connsiteX2" fmla="*/ 7040880 w 7040880"/>
              <a:gd name="connsiteY2" fmla="*/ 9555480 h 9555480"/>
              <a:gd name="connsiteX3" fmla="*/ 0 w 7040880"/>
              <a:gd name="connsiteY3" fmla="*/ 9555480 h 9555480"/>
              <a:gd name="connsiteX4" fmla="*/ 0 w 7040880"/>
              <a:gd name="connsiteY4" fmla="*/ 3520441 h 9555480"/>
              <a:gd name="connsiteX5" fmla="*/ 3520440 w 7040880"/>
              <a:gd name="connsiteY5" fmla="*/ 0 h 955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0880" h="9555480">
                <a:moveTo>
                  <a:pt x="3520440" y="0"/>
                </a:moveTo>
                <a:cubicBezTo>
                  <a:pt x="5464725" y="0"/>
                  <a:pt x="7040880" y="1576155"/>
                  <a:pt x="7040880" y="3520441"/>
                </a:cubicBezTo>
                <a:lnTo>
                  <a:pt x="7040880" y="9555480"/>
                </a:lnTo>
                <a:lnTo>
                  <a:pt x="0" y="9555480"/>
                </a:lnTo>
                <a:lnTo>
                  <a:pt x="0" y="3520441"/>
                </a:lnTo>
                <a:cubicBezTo>
                  <a:pt x="0" y="1576155"/>
                  <a:pt x="1576155" y="0"/>
                  <a:pt x="3520440" y="0"/>
                </a:cubicBez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0" name="Text Placeholder 2"/>
          <p:cNvSpPr>
            <a:spLocks noGrp="1"/>
          </p:cNvSpPr>
          <p:nvPr>
            <p:ph type="body" sz="quarter" idx="15"/>
          </p:nvPr>
        </p:nvSpPr>
        <p:spPr>
          <a:xfrm>
            <a:off x="5548880" y="3313215"/>
            <a:ext cx="4178264" cy="1431036"/>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1" name="Text Placeholder 2"/>
          <p:cNvSpPr>
            <a:spLocks noGrp="1"/>
          </p:cNvSpPr>
          <p:nvPr>
            <p:ph type="body" sz="quarter" idx="16"/>
          </p:nvPr>
        </p:nvSpPr>
        <p:spPr>
          <a:xfrm>
            <a:off x="5396814" y="383692"/>
            <a:ext cx="6033123" cy="1275588"/>
          </a:xfrm>
        </p:spPr>
        <p:txBody>
          <a:bodyPr>
            <a:noAutofit/>
          </a:bodyPr>
          <a:lstStyle>
            <a:lvl1pPr marL="0" indent="0" algn="r">
              <a:lnSpc>
                <a:spcPct val="10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2" name="Text Placeholder 2"/>
          <p:cNvSpPr>
            <a:spLocks noGrp="1"/>
          </p:cNvSpPr>
          <p:nvPr>
            <p:ph type="body" sz="quarter" idx="18" hasCustomPrompt="1"/>
          </p:nvPr>
        </p:nvSpPr>
        <p:spPr>
          <a:xfrm>
            <a:off x="5548880" y="2529744"/>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3" name="Text Placeholder 2"/>
          <p:cNvSpPr>
            <a:spLocks noGrp="1"/>
          </p:cNvSpPr>
          <p:nvPr>
            <p:ph type="body" sz="quarter" idx="19" hasCustomPrompt="1"/>
          </p:nvPr>
        </p:nvSpPr>
        <p:spPr>
          <a:xfrm>
            <a:off x="1067061" y="4514905"/>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2853008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594945" y="1104277"/>
            <a:ext cx="4679989" cy="3490584"/>
          </a:xfrm>
          <a:custGeom>
            <a:avLst/>
            <a:gdLst>
              <a:gd name="connsiteX0" fmla="*/ 0 w 9361197"/>
              <a:gd name="connsiteY0" fmla="*/ 0 h 6981168"/>
              <a:gd name="connsiteX1" fmla="*/ 9361197 w 9361197"/>
              <a:gd name="connsiteY1" fmla="*/ 0 h 6981168"/>
              <a:gd name="connsiteX2" fmla="*/ 9361197 w 9361197"/>
              <a:gd name="connsiteY2" fmla="*/ 6981168 h 6981168"/>
              <a:gd name="connsiteX3" fmla="*/ 0 w 9361197"/>
              <a:gd name="connsiteY3" fmla="*/ 6981168 h 6981168"/>
            </a:gdLst>
            <a:ahLst/>
            <a:cxnLst>
              <a:cxn ang="0">
                <a:pos x="connsiteX0" y="connsiteY0"/>
              </a:cxn>
              <a:cxn ang="0">
                <a:pos x="connsiteX1" y="connsiteY1"/>
              </a:cxn>
              <a:cxn ang="0">
                <a:pos x="connsiteX2" y="connsiteY2"/>
              </a:cxn>
              <a:cxn ang="0">
                <a:pos x="connsiteX3" y="connsiteY3"/>
              </a:cxn>
            </a:cxnLst>
            <a:rect l="l" t="t" r="r" b="b"/>
            <a:pathLst>
              <a:path w="9361197" h="6981168">
                <a:moveTo>
                  <a:pt x="0" y="0"/>
                </a:moveTo>
                <a:lnTo>
                  <a:pt x="9361197" y="0"/>
                </a:lnTo>
                <a:lnTo>
                  <a:pt x="9361197" y="6981168"/>
                </a:lnTo>
                <a:lnTo>
                  <a:pt x="0" y="6981168"/>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4" name="Text Placeholder 2"/>
          <p:cNvSpPr>
            <a:spLocks noGrp="1"/>
          </p:cNvSpPr>
          <p:nvPr>
            <p:ph type="body" sz="quarter" idx="15"/>
          </p:nvPr>
        </p:nvSpPr>
        <p:spPr>
          <a:xfrm>
            <a:off x="811474" y="4539185"/>
            <a:ext cx="3647981" cy="1431036"/>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1" name="Text Placeholder 2"/>
          <p:cNvSpPr>
            <a:spLocks noGrp="1"/>
          </p:cNvSpPr>
          <p:nvPr>
            <p:ph type="body" sz="quarter" idx="16"/>
          </p:nvPr>
        </p:nvSpPr>
        <p:spPr>
          <a:xfrm>
            <a:off x="811474" y="406552"/>
            <a:ext cx="6033123" cy="1687068"/>
          </a:xfrm>
        </p:spPr>
        <p:txBody>
          <a:bodyPr>
            <a:noAutofit/>
          </a:bodyPr>
          <a:lstStyle>
            <a:lvl1pPr marL="0" indent="0">
              <a:lnSpc>
                <a:spcPct val="15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2" name="Text Placeholder 2"/>
          <p:cNvSpPr>
            <a:spLocks noGrp="1"/>
          </p:cNvSpPr>
          <p:nvPr>
            <p:ph type="body" sz="quarter" idx="17"/>
          </p:nvPr>
        </p:nvSpPr>
        <p:spPr>
          <a:xfrm>
            <a:off x="6848672" y="3194624"/>
            <a:ext cx="6033123" cy="1687068"/>
          </a:xfrm>
        </p:spPr>
        <p:txBody>
          <a:bodyPr>
            <a:noAutofit/>
          </a:bodyPr>
          <a:lstStyle>
            <a:lvl1pPr marL="0" indent="0">
              <a:lnSpc>
                <a:spcPct val="15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3" name="Text Placeholder 2"/>
          <p:cNvSpPr>
            <a:spLocks noGrp="1"/>
          </p:cNvSpPr>
          <p:nvPr>
            <p:ph type="body" sz="quarter" idx="18" hasCustomPrompt="1"/>
          </p:nvPr>
        </p:nvSpPr>
        <p:spPr>
          <a:xfrm>
            <a:off x="8140087" y="5511794"/>
            <a:ext cx="2134846" cy="457200"/>
          </a:xfrm>
        </p:spPr>
        <p:txBody>
          <a:bodyPr>
            <a:noAutofit/>
          </a:bodyPr>
          <a:lstStyle>
            <a:lvl1pPr marL="0" indent="0" algn="r">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710618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366723" y="3477687"/>
            <a:ext cx="1906674" cy="2340184"/>
          </a:xfrm>
          <a:custGeom>
            <a:avLst/>
            <a:gdLst>
              <a:gd name="connsiteX0" fmla="*/ 0 w 3813845"/>
              <a:gd name="connsiteY0" fmla="*/ 0 h 4680367"/>
              <a:gd name="connsiteX1" fmla="*/ 3813845 w 3813845"/>
              <a:gd name="connsiteY1" fmla="*/ 0 h 4680367"/>
              <a:gd name="connsiteX2" fmla="*/ 3813845 w 3813845"/>
              <a:gd name="connsiteY2" fmla="*/ 4680367 h 4680367"/>
              <a:gd name="connsiteX3" fmla="*/ 0 w 3813845"/>
              <a:gd name="connsiteY3" fmla="*/ 4680367 h 4680367"/>
            </a:gdLst>
            <a:ahLst/>
            <a:cxnLst>
              <a:cxn ang="0">
                <a:pos x="connsiteX0" y="connsiteY0"/>
              </a:cxn>
              <a:cxn ang="0">
                <a:pos x="connsiteX1" y="connsiteY1"/>
              </a:cxn>
              <a:cxn ang="0">
                <a:pos x="connsiteX2" y="connsiteY2"/>
              </a:cxn>
              <a:cxn ang="0">
                <a:pos x="connsiteX3" y="connsiteY3"/>
              </a:cxn>
            </a:cxnLst>
            <a:rect l="l" t="t" r="r" b="b"/>
            <a:pathLst>
              <a:path w="3813845" h="4680367">
                <a:moveTo>
                  <a:pt x="0" y="0"/>
                </a:moveTo>
                <a:lnTo>
                  <a:pt x="3813845" y="0"/>
                </a:lnTo>
                <a:lnTo>
                  <a:pt x="3813845" y="4680367"/>
                </a:lnTo>
                <a:lnTo>
                  <a:pt x="0" y="4680367"/>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7" name="Picture Placeholder 6"/>
          <p:cNvSpPr>
            <a:spLocks noGrp="1"/>
          </p:cNvSpPr>
          <p:nvPr>
            <p:ph type="pic" sz="quarter" idx="14"/>
          </p:nvPr>
        </p:nvSpPr>
        <p:spPr>
          <a:xfrm>
            <a:off x="6765388" y="1188720"/>
            <a:ext cx="3257126" cy="4000500"/>
          </a:xfrm>
          <a:custGeom>
            <a:avLst/>
            <a:gdLst>
              <a:gd name="connsiteX0" fmla="*/ 0 w 6515100"/>
              <a:gd name="connsiteY0" fmla="*/ 0 h 8001000"/>
              <a:gd name="connsiteX1" fmla="*/ 6515100 w 6515100"/>
              <a:gd name="connsiteY1" fmla="*/ 0 h 8001000"/>
              <a:gd name="connsiteX2" fmla="*/ 6515100 w 6515100"/>
              <a:gd name="connsiteY2" fmla="*/ 8001000 h 8001000"/>
              <a:gd name="connsiteX3" fmla="*/ 0 w 6515100"/>
              <a:gd name="connsiteY3" fmla="*/ 8001000 h 8001000"/>
            </a:gdLst>
            <a:ahLst/>
            <a:cxnLst>
              <a:cxn ang="0">
                <a:pos x="connsiteX0" y="connsiteY0"/>
              </a:cxn>
              <a:cxn ang="0">
                <a:pos x="connsiteX1" y="connsiteY1"/>
              </a:cxn>
              <a:cxn ang="0">
                <a:pos x="connsiteX2" y="connsiteY2"/>
              </a:cxn>
              <a:cxn ang="0">
                <a:pos x="connsiteX3" y="connsiteY3"/>
              </a:cxn>
            </a:cxnLst>
            <a:rect l="l" t="t" r="r" b="b"/>
            <a:pathLst>
              <a:path w="6515100" h="8001000">
                <a:moveTo>
                  <a:pt x="0" y="0"/>
                </a:moveTo>
                <a:lnTo>
                  <a:pt x="6515100" y="0"/>
                </a:lnTo>
                <a:lnTo>
                  <a:pt x="6515100" y="8001000"/>
                </a:lnTo>
                <a:lnTo>
                  <a:pt x="0" y="8001000"/>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15" name="Text Placeholder 2"/>
          <p:cNvSpPr>
            <a:spLocks noGrp="1"/>
          </p:cNvSpPr>
          <p:nvPr>
            <p:ph type="body" sz="quarter" idx="15"/>
          </p:nvPr>
        </p:nvSpPr>
        <p:spPr>
          <a:xfrm>
            <a:off x="4828173" y="383692"/>
            <a:ext cx="6033123" cy="1687068"/>
          </a:xfrm>
        </p:spPr>
        <p:txBody>
          <a:bodyPr>
            <a:noAutofit/>
          </a:bodyPr>
          <a:lstStyle>
            <a:lvl1pPr marL="0" indent="0">
              <a:lnSpc>
                <a:spcPct val="150000"/>
              </a:lnSpc>
              <a:buNone/>
              <a:defRPr sz="7998">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6" name="Text Placeholder 2"/>
          <p:cNvSpPr>
            <a:spLocks noGrp="1"/>
          </p:cNvSpPr>
          <p:nvPr>
            <p:ph type="body" sz="quarter" idx="16" hasCustomPrompt="1"/>
          </p:nvPr>
        </p:nvSpPr>
        <p:spPr>
          <a:xfrm>
            <a:off x="8232738" y="4449128"/>
            <a:ext cx="2628558" cy="251460"/>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7" name="Text Placeholder 2"/>
          <p:cNvSpPr>
            <a:spLocks noGrp="1"/>
          </p:cNvSpPr>
          <p:nvPr>
            <p:ph type="body" sz="quarter" idx="17" hasCustomPrompt="1"/>
          </p:nvPr>
        </p:nvSpPr>
        <p:spPr>
          <a:xfrm>
            <a:off x="956492" y="1004909"/>
            <a:ext cx="411426" cy="4357116"/>
          </a:xfrm>
        </p:spPr>
        <p:txBody>
          <a:bodyPr>
            <a:noAutofit/>
          </a:bodyPr>
          <a:lstStyle>
            <a:lvl1pPr marL="0" indent="0" algn="l">
              <a:lnSpc>
                <a:spcPct val="4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18" name="Text Placeholder 2"/>
          <p:cNvSpPr>
            <a:spLocks noGrp="1"/>
          </p:cNvSpPr>
          <p:nvPr>
            <p:ph type="body" sz="quarter" idx="18"/>
          </p:nvPr>
        </p:nvSpPr>
        <p:spPr>
          <a:xfrm>
            <a:off x="1842878" y="1004909"/>
            <a:ext cx="2430519" cy="4357116"/>
          </a:xfrm>
        </p:spPr>
        <p:txBody>
          <a:bodyPr>
            <a:noAutofit/>
          </a:bodyPr>
          <a:lstStyle>
            <a:lvl1pPr marL="0" indent="0" algn="l">
              <a:lnSpc>
                <a:spcPct val="4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1" name="Text Placeholder 2"/>
          <p:cNvSpPr>
            <a:spLocks noGrp="1"/>
          </p:cNvSpPr>
          <p:nvPr>
            <p:ph type="body" sz="quarter" idx="19" hasCustomPrompt="1"/>
          </p:nvPr>
        </p:nvSpPr>
        <p:spPr>
          <a:xfrm>
            <a:off x="5503002" y="2271306"/>
            <a:ext cx="411426" cy="3739896"/>
          </a:xfrm>
        </p:spPr>
        <p:txBody>
          <a:bodyPr>
            <a:noAutofit/>
          </a:bodyPr>
          <a:lstStyle>
            <a:lvl1pPr marL="0" indent="0" algn="l">
              <a:lnSpc>
                <a:spcPct val="4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a:t>
            </a:r>
          </a:p>
        </p:txBody>
      </p:sp>
      <p:sp>
        <p:nvSpPr>
          <p:cNvPr id="22" name="Text Placeholder 2"/>
          <p:cNvSpPr>
            <a:spLocks noGrp="1"/>
          </p:cNvSpPr>
          <p:nvPr>
            <p:ph type="body" sz="quarter" idx="20"/>
          </p:nvPr>
        </p:nvSpPr>
        <p:spPr>
          <a:xfrm>
            <a:off x="6389388" y="2271306"/>
            <a:ext cx="2430519" cy="3739896"/>
          </a:xfrm>
        </p:spPr>
        <p:txBody>
          <a:bodyPr>
            <a:noAutofit/>
          </a:bodyPr>
          <a:lstStyle>
            <a:lvl1pPr marL="0" indent="0" algn="l">
              <a:lnSpc>
                <a:spcPct val="400000"/>
              </a:lnSpc>
              <a:buNone/>
              <a:defRPr sz="1000" spc="0">
                <a:solidFill>
                  <a:schemeClr val="bg1">
                    <a:lumMod val="50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229647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479166" y="2948181"/>
            <a:ext cx="4175064" cy="2611621"/>
          </a:xfrm>
          <a:custGeom>
            <a:avLst/>
            <a:gdLst>
              <a:gd name="connsiteX0" fmla="*/ 0 w 8351215"/>
              <a:gd name="connsiteY0" fmla="*/ 0 h 5223242"/>
              <a:gd name="connsiteX1" fmla="*/ 8351215 w 8351215"/>
              <a:gd name="connsiteY1" fmla="*/ 0 h 5223242"/>
              <a:gd name="connsiteX2" fmla="*/ 8351215 w 8351215"/>
              <a:gd name="connsiteY2" fmla="*/ 5223242 h 5223242"/>
              <a:gd name="connsiteX3" fmla="*/ 0 w 8351215"/>
              <a:gd name="connsiteY3" fmla="*/ 5223242 h 5223242"/>
            </a:gdLst>
            <a:ahLst/>
            <a:cxnLst>
              <a:cxn ang="0">
                <a:pos x="connsiteX0" y="connsiteY0"/>
              </a:cxn>
              <a:cxn ang="0">
                <a:pos x="connsiteX1" y="connsiteY1"/>
              </a:cxn>
              <a:cxn ang="0">
                <a:pos x="connsiteX2" y="connsiteY2"/>
              </a:cxn>
              <a:cxn ang="0">
                <a:pos x="connsiteX3" y="connsiteY3"/>
              </a:cxn>
            </a:cxnLst>
            <a:rect l="l" t="t" r="r" b="b"/>
            <a:pathLst>
              <a:path w="8351215" h="5223242">
                <a:moveTo>
                  <a:pt x="0" y="0"/>
                </a:moveTo>
                <a:lnTo>
                  <a:pt x="8351215" y="0"/>
                </a:lnTo>
                <a:lnTo>
                  <a:pt x="8351215" y="5223242"/>
                </a:lnTo>
                <a:lnTo>
                  <a:pt x="0" y="5223242"/>
                </a:ln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4" name="Text Placeholder 2"/>
          <p:cNvSpPr>
            <a:spLocks noGrp="1"/>
          </p:cNvSpPr>
          <p:nvPr>
            <p:ph type="body" sz="quarter" idx="14" hasCustomPrompt="1"/>
          </p:nvPr>
        </p:nvSpPr>
        <p:spPr>
          <a:xfrm>
            <a:off x="1431051" y="895108"/>
            <a:ext cx="7337105" cy="2816352"/>
          </a:xfrm>
        </p:spPr>
        <p:txBody>
          <a:bodyPr>
            <a:noAutofit/>
          </a:bodyPr>
          <a:lstStyle>
            <a:lvl1pPr marL="0" indent="0">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9" name="Text Placeholder 2"/>
          <p:cNvSpPr>
            <a:spLocks noGrp="1"/>
          </p:cNvSpPr>
          <p:nvPr>
            <p:ph type="body" sz="quarter" idx="15" hasCustomPrompt="1"/>
          </p:nvPr>
        </p:nvSpPr>
        <p:spPr>
          <a:xfrm rot="16200000">
            <a:off x="9263078" y="4128277"/>
            <a:ext cx="2628900" cy="251427"/>
          </a:xfrm>
        </p:spPr>
        <p:txBody>
          <a:bodyPr>
            <a:noAutofit/>
          </a:bodyPr>
          <a:lstStyle>
            <a:lvl1pPr marL="0" indent="0" algn="ctr">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1471670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1506343" y="1214707"/>
            <a:ext cx="9179316" cy="4428586"/>
          </a:xfrm>
          <a:custGeom>
            <a:avLst/>
            <a:gdLst>
              <a:gd name="connsiteX0" fmla="*/ 1329993 w 18361023"/>
              <a:gd name="connsiteY0" fmla="*/ 0 h 8857172"/>
              <a:gd name="connsiteX1" fmla="*/ 17031031 w 18361023"/>
              <a:gd name="connsiteY1" fmla="*/ 0 h 8857172"/>
              <a:gd name="connsiteX2" fmla="*/ 18361023 w 18361023"/>
              <a:gd name="connsiteY2" fmla="*/ 1329993 h 8857172"/>
              <a:gd name="connsiteX3" fmla="*/ 18361023 w 18361023"/>
              <a:gd name="connsiteY3" fmla="*/ 8857172 h 8857172"/>
              <a:gd name="connsiteX4" fmla="*/ 0 w 18361023"/>
              <a:gd name="connsiteY4" fmla="*/ 8857172 h 8857172"/>
              <a:gd name="connsiteX5" fmla="*/ 0 w 18361023"/>
              <a:gd name="connsiteY5" fmla="*/ 1329993 h 8857172"/>
              <a:gd name="connsiteX6" fmla="*/ 1329993 w 18361023"/>
              <a:gd name="connsiteY6" fmla="*/ 0 h 885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61023" h="8857172">
                <a:moveTo>
                  <a:pt x="1329993" y="0"/>
                </a:moveTo>
                <a:lnTo>
                  <a:pt x="17031031" y="0"/>
                </a:lnTo>
                <a:cubicBezTo>
                  <a:pt x="17765565" y="0"/>
                  <a:pt x="18361023" y="595458"/>
                  <a:pt x="18361023" y="1329993"/>
                </a:cubicBezTo>
                <a:lnTo>
                  <a:pt x="18361023" y="8857172"/>
                </a:lnTo>
                <a:lnTo>
                  <a:pt x="0" y="8857172"/>
                </a:lnTo>
                <a:lnTo>
                  <a:pt x="0" y="1329993"/>
                </a:lnTo>
                <a:cubicBezTo>
                  <a:pt x="0" y="595458"/>
                  <a:pt x="595457" y="0"/>
                  <a:pt x="1329993" y="0"/>
                </a:cubicBez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9" name="Text Placeholder 2"/>
          <p:cNvSpPr>
            <a:spLocks noGrp="1"/>
          </p:cNvSpPr>
          <p:nvPr>
            <p:ph type="body" sz="quarter" idx="14" hasCustomPrompt="1"/>
          </p:nvPr>
        </p:nvSpPr>
        <p:spPr>
          <a:xfrm>
            <a:off x="3404173" y="1945045"/>
            <a:ext cx="5380543" cy="2354580"/>
          </a:xfrm>
        </p:spPr>
        <p:txBody>
          <a:bodyPr>
            <a:noAutofit/>
          </a:bodyPr>
          <a:lstStyle>
            <a:lvl1pPr marL="0" indent="0" algn="ctr">
              <a:lnSpc>
                <a:spcPct val="100000"/>
              </a:lnSpc>
              <a:buNone/>
              <a:defRPr sz="14997">
                <a:solidFill>
                  <a:schemeClr val="bg1"/>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4048326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5138-941A-7690-60B3-B9482DC53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5E26D5-4CEE-BFBC-5728-4EDA9265D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0A7ED-48EF-D674-794C-DA29F2D6D735}"/>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5050A0E0-0602-9849-4E8F-E9965B84D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4BAE5-D4B1-87F8-F31E-64203D2CCB1E}"/>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1372721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773-6AD0-B065-0AD8-39295864B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CEBBD-883F-23DE-5C5E-AB99F28CE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A28F1-F197-FF40-4FC2-76696229426E}"/>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EF89E3E4-EAF2-0A9C-E756-5AC26B682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EF52F-CFB9-5C16-AA1A-5FEA5B63B094}"/>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99684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4" name="Text Placeholder 2"/>
          <p:cNvSpPr>
            <a:spLocks noGrp="1"/>
          </p:cNvSpPr>
          <p:nvPr>
            <p:ph type="body" sz="quarter" idx="23"/>
          </p:nvPr>
        </p:nvSpPr>
        <p:spPr>
          <a:xfrm>
            <a:off x="5517389" y="5182843"/>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5" name="Text Placeholder 2"/>
          <p:cNvSpPr>
            <a:spLocks noGrp="1"/>
          </p:cNvSpPr>
          <p:nvPr>
            <p:ph type="body" sz="quarter" idx="24" hasCustomPrompt="1"/>
          </p:nvPr>
        </p:nvSpPr>
        <p:spPr>
          <a:xfrm>
            <a:off x="5468071" y="3899059"/>
            <a:ext cx="3492553" cy="918972"/>
          </a:xfrm>
        </p:spPr>
        <p:txBody>
          <a:bodyPr>
            <a:noAutofit/>
          </a:bodyPr>
          <a:lstStyle>
            <a:lvl1pPr marL="0" indent="0" algn="l">
              <a:lnSpc>
                <a:spcPct val="150000"/>
              </a:lnSpc>
              <a:buNone/>
              <a:defRPr sz="2000" baseline="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
        <p:nvSpPr>
          <p:cNvPr id="16" name="Text Placeholder 2"/>
          <p:cNvSpPr>
            <a:spLocks noGrp="1"/>
          </p:cNvSpPr>
          <p:nvPr>
            <p:ph type="body" sz="quarter" idx="19" hasCustomPrompt="1"/>
          </p:nvPr>
        </p:nvSpPr>
        <p:spPr>
          <a:xfrm>
            <a:off x="3159220" y="1840144"/>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17" name="Text Placeholder 2"/>
          <p:cNvSpPr>
            <a:spLocks noGrp="1"/>
          </p:cNvSpPr>
          <p:nvPr>
            <p:ph type="body" sz="quarter" idx="16"/>
          </p:nvPr>
        </p:nvSpPr>
        <p:spPr>
          <a:xfrm>
            <a:off x="6811076" y="778598"/>
            <a:ext cx="6354698" cy="1687068"/>
          </a:xfrm>
        </p:spPr>
        <p:txBody>
          <a:bodyPr>
            <a:noAutofit/>
          </a:bodyPr>
          <a:lstStyle>
            <a:lvl1pPr marL="0" indent="0" algn="l">
              <a:lnSpc>
                <a:spcPct val="150000"/>
              </a:lnSpc>
              <a:buNone/>
              <a:defRPr sz="7998">
                <a:solidFill>
                  <a:srgbClr val="FFC000"/>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8" name="Text Placeholder 2"/>
          <p:cNvSpPr>
            <a:spLocks noGrp="1"/>
          </p:cNvSpPr>
          <p:nvPr>
            <p:ph type="body" sz="quarter" idx="25" hasCustomPrompt="1"/>
          </p:nvPr>
        </p:nvSpPr>
        <p:spPr>
          <a:xfrm>
            <a:off x="3159220" y="2731825"/>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19" name="Text Placeholder 2"/>
          <p:cNvSpPr>
            <a:spLocks noGrp="1"/>
          </p:cNvSpPr>
          <p:nvPr>
            <p:ph type="body" sz="quarter" idx="26" hasCustomPrompt="1"/>
          </p:nvPr>
        </p:nvSpPr>
        <p:spPr>
          <a:xfrm>
            <a:off x="3100989" y="3246658"/>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20" name="Text Placeholder 2"/>
          <p:cNvSpPr>
            <a:spLocks noGrp="1"/>
          </p:cNvSpPr>
          <p:nvPr>
            <p:ph type="body" sz="quarter" idx="27" hasCustomPrompt="1"/>
          </p:nvPr>
        </p:nvSpPr>
        <p:spPr>
          <a:xfrm>
            <a:off x="3270960" y="3833083"/>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21" name="Text Placeholder 2"/>
          <p:cNvSpPr>
            <a:spLocks noGrp="1"/>
          </p:cNvSpPr>
          <p:nvPr>
            <p:ph type="body" sz="quarter" idx="28" hasCustomPrompt="1"/>
          </p:nvPr>
        </p:nvSpPr>
        <p:spPr>
          <a:xfrm>
            <a:off x="2053564" y="1510231"/>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22" name="Text Placeholder 2"/>
          <p:cNvSpPr>
            <a:spLocks noGrp="1"/>
          </p:cNvSpPr>
          <p:nvPr>
            <p:ph type="body" sz="quarter" idx="29" hasCustomPrompt="1"/>
          </p:nvPr>
        </p:nvSpPr>
        <p:spPr>
          <a:xfrm>
            <a:off x="1003056" y="2170592"/>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
        <p:nvSpPr>
          <p:cNvPr id="23" name="Text Placeholder 2"/>
          <p:cNvSpPr>
            <a:spLocks noGrp="1"/>
          </p:cNvSpPr>
          <p:nvPr>
            <p:ph type="body" sz="quarter" idx="30" hasCustomPrompt="1"/>
          </p:nvPr>
        </p:nvSpPr>
        <p:spPr>
          <a:xfrm>
            <a:off x="2055480" y="2371355"/>
            <a:ext cx="557711" cy="214884"/>
          </a:xfrm>
        </p:spPr>
        <p:txBody>
          <a:bodyPr>
            <a:noAutofit/>
          </a:bodyPr>
          <a:lstStyle>
            <a:lvl1pPr marL="0" indent="0" algn="ctr">
              <a:lnSpc>
                <a:spcPct val="100000"/>
              </a:lnSpc>
              <a:buNone/>
              <a:defRPr sz="1000" spc="0">
                <a:solidFill>
                  <a:schemeClr val="tx1">
                    <a:lumMod val="85000"/>
                    <a:lumOff val="15000"/>
                  </a:schemeClr>
                </a:solidFill>
                <a:latin typeface="+mn-lt"/>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a:t>
            </a:r>
          </a:p>
        </p:txBody>
      </p:sp>
    </p:spTree>
    <p:extLst>
      <p:ext uri="{BB962C8B-B14F-4D97-AF65-F5344CB8AC3E}">
        <p14:creationId xmlns:p14="http://schemas.microsoft.com/office/powerpoint/2010/main" val="3038037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12F5-30A1-DBCD-D405-3CB82F4F1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E2C25-C875-FF3E-2046-4088BA9CF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0DB80-AE23-E06E-5704-750C93881F32}"/>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611553AD-3FF5-33DD-3B15-D0B49C3F9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D982E-2E62-9364-C3D9-F90D8C7F30D8}"/>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4138587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00EF-6FCD-0038-1BC3-1ABF1567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FAE1C-E27B-9882-48AE-E3FFBED83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6648E-59C0-6BAD-4909-3AFEB5D4B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CEBDD5-5B21-22C5-BF64-663B1724F8B1}"/>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6" name="Footer Placeholder 5">
            <a:extLst>
              <a:ext uri="{FF2B5EF4-FFF2-40B4-BE49-F238E27FC236}">
                <a16:creationId xmlns:a16="http://schemas.microsoft.com/office/drawing/2014/main" id="{3D697B9B-252E-8C78-E407-CEB6CB123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74201-EED1-AB22-A6E9-1E1E961F81D8}"/>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13896921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4CB3-D7AA-3257-4D20-C6C7B81825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1F28C7-18CB-84EA-720C-FD1603169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8DAA3-6A16-65CE-ED61-E6E98FD873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BE13-5F89-374D-E586-2B47A713E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11988-05CE-FCB9-1EAC-1D0E3D966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ACE882-9050-27BA-0C69-BA24EED30C61}"/>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8" name="Footer Placeholder 7">
            <a:extLst>
              <a:ext uri="{FF2B5EF4-FFF2-40B4-BE49-F238E27FC236}">
                <a16:creationId xmlns:a16="http://schemas.microsoft.com/office/drawing/2014/main" id="{0C930CA7-57C2-B2B6-817F-2C492CD9F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15E503-F1C0-135C-0CB5-853EF02C3EE4}"/>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41528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2B22-E1A9-AB9C-A3D9-87C00DB6E7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ECF1E4-3B82-B592-D792-8FE4EFF3E1D1}"/>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4" name="Footer Placeholder 3">
            <a:extLst>
              <a:ext uri="{FF2B5EF4-FFF2-40B4-BE49-F238E27FC236}">
                <a16:creationId xmlns:a16="http://schemas.microsoft.com/office/drawing/2014/main" id="{265205F9-5CE9-8EFB-462C-6B41068C01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17430-1CC3-7A95-47E8-3DD91EDA2DE8}"/>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790966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30E5E-365B-76E4-C77A-2B894C6C24CD}"/>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3" name="Footer Placeholder 2">
            <a:extLst>
              <a:ext uri="{FF2B5EF4-FFF2-40B4-BE49-F238E27FC236}">
                <a16:creationId xmlns:a16="http://schemas.microsoft.com/office/drawing/2014/main" id="{243AECB4-D964-D3B4-13B8-A0EC920C34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6F1C0-0165-AF62-F73E-16DF7080A5AA}"/>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41655293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D70E-4BC8-E3B9-4A10-880C5587F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375646-9727-26A8-DAB7-81E2E5CE3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5E470A-4025-E2AC-D586-F851A8685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B59A4-5DE9-6934-C1D7-A5C9CF2784F2}"/>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6" name="Footer Placeholder 5">
            <a:extLst>
              <a:ext uri="{FF2B5EF4-FFF2-40B4-BE49-F238E27FC236}">
                <a16:creationId xmlns:a16="http://schemas.microsoft.com/office/drawing/2014/main" id="{62A30A24-B0AF-5B62-1988-614F19947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E8A94-0B16-2986-3A4A-22B145EAA229}"/>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3697954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F65D-700D-306F-85D9-197F23E22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4ED7B-7EBC-EC0F-06FE-BBD102D41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D23EB5-44DE-078C-6464-FBB78F648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CD68-78D0-EB39-583F-2D476649559F}"/>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6" name="Footer Placeholder 5">
            <a:extLst>
              <a:ext uri="{FF2B5EF4-FFF2-40B4-BE49-F238E27FC236}">
                <a16:creationId xmlns:a16="http://schemas.microsoft.com/office/drawing/2014/main" id="{4D87B4B7-3EA0-024F-98F1-2EEEDB17C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E681F-5632-4DB5-3484-C6F3D224ABAE}"/>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2816670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C35B-6BA9-FBA1-047A-826ED2E738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4E7C1-B798-CAFD-3B21-EA1BAE224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E9482-28EB-EF15-9B1C-F101C73ED9E4}"/>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A098F803-08D1-3A7B-3785-974198A70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8DF04-27E2-653F-1E51-A8405F9BE197}"/>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26982882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3F8DA-D29F-5648-2E7C-EDA15BE6A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6EDBB-4822-0523-D57D-67A465F99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059F0-8649-792C-B5DE-314FD339554A}"/>
              </a:ext>
            </a:extLst>
          </p:cNvPr>
          <p:cNvSpPr>
            <a:spLocks noGrp="1"/>
          </p:cNvSpPr>
          <p:nvPr>
            <p:ph type="dt" sz="half" idx="10"/>
          </p:nvPr>
        </p:nvSpPr>
        <p:spPr/>
        <p:txBody>
          <a:body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9DF8CE48-2B44-0758-9EC3-410E0B550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8A0F5-EBC2-8FB1-FAF4-C2431DE07C5B}"/>
              </a:ext>
            </a:extLst>
          </p:cNvPr>
          <p:cNvSpPr>
            <a:spLocks noGrp="1"/>
          </p:cNvSpPr>
          <p:nvPr>
            <p:ph type="sldNum" sz="quarter" idx="12"/>
          </p:nvPr>
        </p:nvSpPr>
        <p:spPr/>
        <p:txBody>
          <a:bodyPr/>
          <a:lstStyle/>
          <a:p>
            <a:fld id="{80567DFF-219E-4589-BA7D-0F3B049E6D62}" type="slidenum">
              <a:rPr lang="en-US" smtClean="0"/>
              <a:t>‹#›</a:t>
            </a:fld>
            <a:endParaRPr lang="en-US"/>
          </a:p>
        </p:txBody>
      </p:sp>
    </p:spTree>
    <p:extLst>
      <p:ext uri="{BB962C8B-B14F-4D97-AF65-F5344CB8AC3E}">
        <p14:creationId xmlns:p14="http://schemas.microsoft.com/office/powerpoint/2010/main" val="59893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3" name="Text Placeholder 2"/>
          <p:cNvSpPr>
            <a:spLocks noGrp="1"/>
          </p:cNvSpPr>
          <p:nvPr>
            <p:ph type="body" sz="quarter" idx="16"/>
          </p:nvPr>
        </p:nvSpPr>
        <p:spPr>
          <a:xfrm>
            <a:off x="3184539" y="856548"/>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4" name="Text Placeholder 2"/>
          <p:cNvSpPr>
            <a:spLocks noGrp="1"/>
          </p:cNvSpPr>
          <p:nvPr>
            <p:ph type="body" sz="quarter" idx="20" hasCustomPrompt="1"/>
          </p:nvPr>
        </p:nvSpPr>
        <p:spPr>
          <a:xfrm>
            <a:off x="1813289" y="597974"/>
            <a:ext cx="1371421" cy="864108"/>
          </a:xfrm>
        </p:spPr>
        <p:txBody>
          <a:bodyPr>
            <a:noAutofit/>
          </a:bodyPr>
          <a:lstStyle>
            <a:lvl1pPr marL="0" indent="0" algn="l">
              <a:lnSpc>
                <a:spcPct val="150000"/>
              </a:lnSpc>
              <a:buNone/>
              <a:defRPr sz="3999">
                <a:solidFill>
                  <a:srgbClr val="FFC000"/>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No.1</a:t>
            </a:r>
          </a:p>
        </p:txBody>
      </p:sp>
      <p:sp>
        <p:nvSpPr>
          <p:cNvPr id="5" name="Text Placeholder 2"/>
          <p:cNvSpPr>
            <a:spLocks noGrp="1"/>
          </p:cNvSpPr>
          <p:nvPr>
            <p:ph type="body" sz="quarter" idx="21" hasCustomPrompt="1"/>
          </p:nvPr>
        </p:nvSpPr>
        <p:spPr>
          <a:xfrm>
            <a:off x="1781908" y="4186148"/>
            <a:ext cx="4315406" cy="1787652"/>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Tree>
    <p:extLst>
      <p:ext uri="{BB962C8B-B14F-4D97-AF65-F5344CB8AC3E}">
        <p14:creationId xmlns:p14="http://schemas.microsoft.com/office/powerpoint/2010/main" val="2731975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3" name="Text Placeholder 2"/>
          <p:cNvSpPr>
            <a:spLocks noGrp="1"/>
          </p:cNvSpPr>
          <p:nvPr>
            <p:ph type="body" sz="quarter" idx="15"/>
          </p:nvPr>
        </p:nvSpPr>
        <p:spPr>
          <a:xfrm>
            <a:off x="944518" y="1649919"/>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4" name="Text Placeholder 2"/>
          <p:cNvSpPr>
            <a:spLocks noGrp="1"/>
          </p:cNvSpPr>
          <p:nvPr>
            <p:ph type="body" sz="quarter" idx="16" hasCustomPrompt="1"/>
          </p:nvPr>
        </p:nvSpPr>
        <p:spPr>
          <a:xfrm>
            <a:off x="714453" y="5709428"/>
            <a:ext cx="4667404" cy="864108"/>
          </a:xfrm>
        </p:spPr>
        <p:txBody>
          <a:bodyPr>
            <a:noAutofit/>
          </a:bodyPr>
          <a:lstStyle>
            <a:lvl1pPr marL="0" indent="0" algn="l">
              <a:lnSpc>
                <a:spcPct val="15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15" name="Text Placeholder 2"/>
          <p:cNvSpPr>
            <a:spLocks noGrp="1"/>
          </p:cNvSpPr>
          <p:nvPr>
            <p:ph type="body" sz="quarter" idx="20" hasCustomPrompt="1"/>
          </p:nvPr>
        </p:nvSpPr>
        <p:spPr>
          <a:xfrm>
            <a:off x="677058" y="970813"/>
            <a:ext cx="3236555" cy="457200"/>
          </a:xfrm>
        </p:spPr>
        <p:txBody>
          <a:bodyPr>
            <a:noAutofit/>
          </a:bodyPr>
          <a:lstStyle>
            <a:lvl1pPr marL="0" indent="0" algn="l">
              <a:lnSpc>
                <a:spcPct val="150000"/>
              </a:lnSpc>
              <a:buNone/>
              <a:defRPr sz="2000" baseline="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a:t>
            </a:r>
          </a:p>
        </p:txBody>
      </p:sp>
      <p:sp>
        <p:nvSpPr>
          <p:cNvPr id="16" name="Text Placeholder 2"/>
          <p:cNvSpPr>
            <a:spLocks noGrp="1"/>
          </p:cNvSpPr>
          <p:nvPr>
            <p:ph type="body" sz="quarter" idx="21" hasCustomPrompt="1"/>
          </p:nvPr>
        </p:nvSpPr>
        <p:spPr>
          <a:xfrm>
            <a:off x="5356544" y="970813"/>
            <a:ext cx="3236555" cy="457200"/>
          </a:xfrm>
        </p:spPr>
        <p:txBody>
          <a:bodyPr>
            <a:noAutofit/>
          </a:bodyPr>
          <a:lstStyle>
            <a:lvl1pPr marL="0" indent="0" algn="l">
              <a:lnSpc>
                <a:spcPct val="150000"/>
              </a:lnSpc>
              <a:buNone/>
              <a:defRPr sz="2000" baseline="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a:t>
            </a:r>
          </a:p>
        </p:txBody>
      </p:sp>
      <p:sp>
        <p:nvSpPr>
          <p:cNvPr id="17" name="Text Placeholder 2"/>
          <p:cNvSpPr>
            <a:spLocks noGrp="1"/>
          </p:cNvSpPr>
          <p:nvPr>
            <p:ph type="body" sz="quarter" idx="22"/>
          </p:nvPr>
        </p:nvSpPr>
        <p:spPr>
          <a:xfrm>
            <a:off x="5650043" y="1649919"/>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2" name="Text Placeholder 2"/>
          <p:cNvSpPr>
            <a:spLocks noGrp="1"/>
          </p:cNvSpPr>
          <p:nvPr>
            <p:ph type="body" sz="quarter" idx="23"/>
          </p:nvPr>
        </p:nvSpPr>
        <p:spPr>
          <a:xfrm>
            <a:off x="2864508" y="3981956"/>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3" name="Text Placeholder 2"/>
          <p:cNvSpPr>
            <a:spLocks noGrp="1"/>
          </p:cNvSpPr>
          <p:nvPr>
            <p:ph type="body" sz="quarter" idx="24" hasCustomPrompt="1"/>
          </p:nvPr>
        </p:nvSpPr>
        <p:spPr>
          <a:xfrm>
            <a:off x="2597048" y="3302850"/>
            <a:ext cx="3236555" cy="457200"/>
          </a:xfrm>
        </p:spPr>
        <p:txBody>
          <a:bodyPr>
            <a:noAutofit/>
          </a:bodyPr>
          <a:lstStyle>
            <a:lvl1pPr marL="0" indent="0" algn="l">
              <a:lnSpc>
                <a:spcPct val="150000"/>
              </a:lnSpc>
              <a:buNone/>
              <a:defRPr sz="2000" baseline="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a:t>
            </a:r>
          </a:p>
        </p:txBody>
      </p:sp>
      <p:sp>
        <p:nvSpPr>
          <p:cNvPr id="24" name="Text Placeholder 2"/>
          <p:cNvSpPr>
            <a:spLocks noGrp="1"/>
          </p:cNvSpPr>
          <p:nvPr>
            <p:ph type="body" sz="quarter" idx="25" hasCustomPrompt="1"/>
          </p:nvPr>
        </p:nvSpPr>
        <p:spPr>
          <a:xfrm>
            <a:off x="7276534" y="3302850"/>
            <a:ext cx="3236555" cy="457200"/>
          </a:xfrm>
        </p:spPr>
        <p:txBody>
          <a:bodyPr>
            <a:noAutofit/>
          </a:bodyPr>
          <a:lstStyle>
            <a:lvl1pPr marL="0" indent="0" algn="l">
              <a:lnSpc>
                <a:spcPct val="150000"/>
              </a:lnSpc>
              <a:buNone/>
              <a:defRPr sz="2000" baseline="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a:t>
            </a:r>
          </a:p>
        </p:txBody>
      </p:sp>
      <p:sp>
        <p:nvSpPr>
          <p:cNvPr id="25" name="Text Placeholder 2"/>
          <p:cNvSpPr>
            <a:spLocks noGrp="1"/>
          </p:cNvSpPr>
          <p:nvPr>
            <p:ph type="body" sz="quarter" idx="26"/>
          </p:nvPr>
        </p:nvSpPr>
        <p:spPr>
          <a:xfrm>
            <a:off x="7570033" y="3981956"/>
            <a:ext cx="3378268"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Tree>
    <p:extLst>
      <p:ext uri="{BB962C8B-B14F-4D97-AF65-F5344CB8AC3E}">
        <p14:creationId xmlns:p14="http://schemas.microsoft.com/office/powerpoint/2010/main" val="1285926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1" name="Text Placeholder 2"/>
          <p:cNvSpPr>
            <a:spLocks noGrp="1"/>
          </p:cNvSpPr>
          <p:nvPr>
            <p:ph type="body" sz="quarter" idx="14"/>
          </p:nvPr>
        </p:nvSpPr>
        <p:spPr>
          <a:xfrm>
            <a:off x="4194264" y="11775"/>
            <a:ext cx="8388528" cy="2354580"/>
          </a:xfrm>
        </p:spPr>
        <p:txBody>
          <a:bodyPr>
            <a:noAutofit/>
          </a:bodyPr>
          <a:lstStyle>
            <a:lvl1pPr marL="0" indent="0" algn="l">
              <a:lnSpc>
                <a:spcPct val="100000"/>
              </a:lnSpc>
              <a:buNone/>
              <a:defRPr sz="14997">
                <a:solidFill>
                  <a:srgbClr val="E6D0C4"/>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5" name="Text Placeholder 2"/>
          <p:cNvSpPr>
            <a:spLocks noGrp="1"/>
          </p:cNvSpPr>
          <p:nvPr>
            <p:ph type="body" sz="quarter" idx="15"/>
          </p:nvPr>
        </p:nvSpPr>
        <p:spPr>
          <a:xfrm>
            <a:off x="1631032" y="1347897"/>
            <a:ext cx="2413702"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16" name="Text Placeholder 2"/>
          <p:cNvSpPr>
            <a:spLocks noGrp="1"/>
          </p:cNvSpPr>
          <p:nvPr>
            <p:ph type="body" sz="quarter" idx="16" hasCustomPrompt="1"/>
          </p:nvPr>
        </p:nvSpPr>
        <p:spPr>
          <a:xfrm rot="16200000">
            <a:off x="8523114" y="3184557"/>
            <a:ext cx="4334256" cy="662854"/>
          </a:xfrm>
        </p:spPr>
        <p:txBody>
          <a:bodyPr>
            <a:noAutofit/>
          </a:bodyPr>
          <a:lstStyle>
            <a:lvl1pPr marL="0" indent="0" algn="ctr">
              <a:lnSpc>
                <a:spcPct val="100000"/>
              </a:lnSpc>
              <a:buNone/>
              <a:defRPr sz="3999">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Text</a:t>
            </a:r>
          </a:p>
        </p:txBody>
      </p:sp>
      <p:sp>
        <p:nvSpPr>
          <p:cNvPr id="17" name="Text Placeholder 2"/>
          <p:cNvSpPr>
            <a:spLocks noGrp="1"/>
          </p:cNvSpPr>
          <p:nvPr>
            <p:ph type="body" sz="quarter" idx="19" hasCustomPrompt="1"/>
          </p:nvPr>
        </p:nvSpPr>
        <p:spPr>
          <a:xfrm>
            <a:off x="1631032" y="5558775"/>
            <a:ext cx="2628558" cy="251460"/>
          </a:xfrm>
        </p:spPr>
        <p:txBody>
          <a:bodyPr>
            <a:noAutofit/>
          </a:bodyPr>
          <a:lstStyle>
            <a:lvl1pPr marL="0" indent="0" algn="l">
              <a:lnSpc>
                <a:spcPct val="150000"/>
              </a:lnSpc>
              <a:buNone/>
              <a:defRPr sz="1000" spc="300">
                <a:solidFill>
                  <a:schemeClr val="tx1">
                    <a:lumMod val="85000"/>
                    <a:lumOff val="15000"/>
                  </a:schemeClr>
                </a:solidFill>
                <a:latin typeface="Roboto Medium" panose="02000000000000000000" pitchFamily="2" charset="0"/>
                <a:ea typeface="Roboto Medium" panose="02000000000000000000" pitchFamily="2" charset="0"/>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20" name="Text Placeholder 2"/>
          <p:cNvSpPr>
            <a:spLocks noGrp="1"/>
          </p:cNvSpPr>
          <p:nvPr>
            <p:ph type="body" sz="quarter" idx="20" hasCustomPrompt="1"/>
          </p:nvPr>
        </p:nvSpPr>
        <p:spPr>
          <a:xfrm>
            <a:off x="927096" y="890697"/>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24" name="Text Placeholder 2"/>
          <p:cNvSpPr>
            <a:spLocks noGrp="1"/>
          </p:cNvSpPr>
          <p:nvPr>
            <p:ph type="body" sz="quarter" idx="21"/>
          </p:nvPr>
        </p:nvSpPr>
        <p:spPr>
          <a:xfrm>
            <a:off x="1631032" y="3236690"/>
            <a:ext cx="2413702"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25" name="Text Placeholder 2"/>
          <p:cNvSpPr>
            <a:spLocks noGrp="1"/>
          </p:cNvSpPr>
          <p:nvPr>
            <p:ph type="body" sz="quarter" idx="22" hasCustomPrompt="1"/>
          </p:nvPr>
        </p:nvSpPr>
        <p:spPr>
          <a:xfrm>
            <a:off x="927096" y="2779490"/>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30" name="Text Placeholder 2"/>
          <p:cNvSpPr>
            <a:spLocks noGrp="1"/>
          </p:cNvSpPr>
          <p:nvPr>
            <p:ph type="body" sz="quarter" idx="23"/>
          </p:nvPr>
        </p:nvSpPr>
        <p:spPr>
          <a:xfrm>
            <a:off x="6216155" y="3236690"/>
            <a:ext cx="2413702"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31" name="Text Placeholder 2"/>
          <p:cNvSpPr>
            <a:spLocks noGrp="1"/>
          </p:cNvSpPr>
          <p:nvPr>
            <p:ph type="body" sz="quarter" idx="24" hasCustomPrompt="1"/>
          </p:nvPr>
        </p:nvSpPr>
        <p:spPr>
          <a:xfrm>
            <a:off x="5512219" y="2779490"/>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
        <p:nvSpPr>
          <p:cNvPr id="32" name="Text Placeholder 2"/>
          <p:cNvSpPr>
            <a:spLocks noGrp="1"/>
          </p:cNvSpPr>
          <p:nvPr>
            <p:ph type="body" sz="quarter" idx="25"/>
          </p:nvPr>
        </p:nvSpPr>
        <p:spPr>
          <a:xfrm>
            <a:off x="6216155" y="5125482"/>
            <a:ext cx="2413702" cy="740664"/>
          </a:xfrm>
        </p:spPr>
        <p:txBody>
          <a:bodyPr>
            <a:noAutofit/>
          </a:bodyPr>
          <a:lstStyle>
            <a:lvl1pPr marL="0" indent="0">
              <a:lnSpc>
                <a:spcPct val="150000"/>
              </a:lnSpc>
              <a:buNone/>
              <a:defRPr sz="1000">
                <a:solidFill>
                  <a:schemeClr val="bg1">
                    <a:lumMod val="50000"/>
                  </a:schemeClr>
                </a:solidFill>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styles</a:t>
            </a:r>
          </a:p>
        </p:txBody>
      </p:sp>
      <p:sp>
        <p:nvSpPr>
          <p:cNvPr id="33" name="Text Placeholder 2"/>
          <p:cNvSpPr>
            <a:spLocks noGrp="1"/>
          </p:cNvSpPr>
          <p:nvPr>
            <p:ph type="body" sz="quarter" idx="26" hasCustomPrompt="1"/>
          </p:nvPr>
        </p:nvSpPr>
        <p:spPr>
          <a:xfrm>
            <a:off x="5512219" y="4668282"/>
            <a:ext cx="2829700" cy="457200"/>
          </a:xfrm>
        </p:spPr>
        <p:txBody>
          <a:bodyPr>
            <a:noAutofit/>
          </a:bodyPr>
          <a:lstStyle>
            <a:lvl1pPr marL="0" indent="0" algn="l">
              <a:lnSpc>
                <a:spcPct val="150000"/>
              </a:lnSpc>
              <a:buNone/>
              <a:defRPr sz="2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0000/</a:t>
            </a:r>
          </a:p>
        </p:txBody>
      </p:sp>
    </p:spTree>
    <p:extLst>
      <p:ext uri="{BB962C8B-B14F-4D97-AF65-F5344CB8AC3E}">
        <p14:creationId xmlns:p14="http://schemas.microsoft.com/office/powerpoint/2010/main" val="1444079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1937" cy="6858000"/>
          </a:xfrm>
          <a:solidFill>
            <a:schemeClr val="accent1">
              <a:lumMod val="20000"/>
              <a:lumOff val="80000"/>
            </a:schemeClr>
          </a:solidFill>
        </p:spPr>
        <p:txBody>
          <a:bodyPr>
            <a:norm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Tree>
    <p:extLst>
      <p:ext uri="{BB962C8B-B14F-4D97-AF65-F5344CB8AC3E}">
        <p14:creationId xmlns:p14="http://schemas.microsoft.com/office/powerpoint/2010/main" val="997428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9_Custom">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1336531" y="1074420"/>
            <a:ext cx="3925796" cy="4710887"/>
          </a:xfrm>
          <a:custGeom>
            <a:avLst/>
            <a:gdLst>
              <a:gd name="connsiteX0" fmla="*/ 3926308 w 7852615"/>
              <a:gd name="connsiteY0" fmla="*/ 0 h 9421774"/>
              <a:gd name="connsiteX1" fmla="*/ 7852615 w 7852615"/>
              <a:gd name="connsiteY1" fmla="*/ 4710887 h 9421774"/>
              <a:gd name="connsiteX2" fmla="*/ 3926308 w 7852615"/>
              <a:gd name="connsiteY2" fmla="*/ 9421774 h 9421774"/>
              <a:gd name="connsiteX3" fmla="*/ 0 w 7852615"/>
              <a:gd name="connsiteY3" fmla="*/ 4710887 h 9421774"/>
              <a:gd name="connsiteX4" fmla="*/ 3926308 w 7852615"/>
              <a:gd name="connsiteY4" fmla="*/ 0 h 9421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2615" h="9421774">
                <a:moveTo>
                  <a:pt x="3926308" y="0"/>
                </a:moveTo>
                <a:cubicBezTo>
                  <a:pt x="6094747" y="0"/>
                  <a:pt x="7852615" y="2109137"/>
                  <a:pt x="7852615" y="4710887"/>
                </a:cubicBezTo>
                <a:cubicBezTo>
                  <a:pt x="7852615" y="7312638"/>
                  <a:pt x="6094747" y="9421774"/>
                  <a:pt x="3926308" y="9421774"/>
                </a:cubicBezTo>
                <a:cubicBezTo>
                  <a:pt x="1757868" y="9421774"/>
                  <a:pt x="0" y="7312638"/>
                  <a:pt x="0" y="4710887"/>
                </a:cubicBezTo>
                <a:cubicBezTo>
                  <a:pt x="0" y="2109137"/>
                  <a:pt x="1757868" y="0"/>
                  <a:pt x="3926308" y="0"/>
                </a:cubicBezTo>
                <a:close/>
              </a:path>
            </a:pathLst>
          </a:custGeom>
          <a:solidFill>
            <a:schemeClr val="accent1">
              <a:lumMod val="20000"/>
              <a:lumOff val="80000"/>
            </a:schemeClr>
          </a:solidFill>
        </p:spPr>
        <p:txBody>
          <a:bodyPr wrap="square">
            <a:noAutofit/>
          </a:bodyPr>
          <a:lstStyle>
            <a:lvl1pPr algn="ctr">
              <a:defRPr sz="1800"/>
            </a:lvl1pPr>
          </a:lstStyle>
          <a:p>
            <a:endParaRPr lang="en-US"/>
          </a:p>
        </p:txBody>
      </p:sp>
      <p:sp>
        <p:nvSpPr>
          <p:cNvPr id="8" name="Slide Number Placeholder 5"/>
          <p:cNvSpPr>
            <a:spLocks noGrp="1"/>
          </p:cNvSpPr>
          <p:nvPr>
            <p:ph type="sldNum" sz="quarter" idx="12"/>
          </p:nvPr>
        </p:nvSpPr>
        <p:spPr>
          <a:xfrm rot="16200000">
            <a:off x="11208146" y="3304150"/>
            <a:ext cx="1197864" cy="251427"/>
          </a:xfrm>
        </p:spPr>
        <p:txBody>
          <a:bodyPr anchor="t"/>
          <a:lstStyle>
            <a:lvl1pPr algn="ctr">
              <a:lnSpc>
                <a:spcPct val="150000"/>
              </a:lnSpc>
              <a:defRPr sz="1000">
                <a:solidFill>
                  <a:schemeClr val="tx1">
                    <a:lumMod val="85000"/>
                    <a:lumOff val="15000"/>
                  </a:schemeClr>
                </a:solidFill>
                <a:latin typeface="+mj-lt"/>
              </a:defRPr>
            </a:lvl1pPr>
          </a:lstStyle>
          <a:p>
            <a:r>
              <a:rPr lang="en-US"/>
              <a:t>No.</a:t>
            </a:r>
            <a:fld id="{E50E849A-70F0-499E-8312-7409605F67CE}" type="slidenum">
              <a:rPr lang="en-US" smtClean="0"/>
              <a:pPr/>
              <a:t>‹#›</a:t>
            </a:fld>
            <a:endParaRPr lang="en-US" dirty="0"/>
          </a:p>
        </p:txBody>
      </p:sp>
      <p:sp>
        <p:nvSpPr>
          <p:cNvPr id="10" name="Text Placeholder 2"/>
          <p:cNvSpPr>
            <a:spLocks noGrp="1"/>
          </p:cNvSpPr>
          <p:nvPr>
            <p:ph type="body" sz="quarter" idx="22" hasCustomPrompt="1"/>
          </p:nvPr>
        </p:nvSpPr>
        <p:spPr>
          <a:xfrm>
            <a:off x="7430977" y="2320048"/>
            <a:ext cx="1828562" cy="251460"/>
          </a:xfrm>
        </p:spPr>
        <p:txBody>
          <a:bodyPr>
            <a:noAutofit/>
          </a:bodyPr>
          <a:lstStyle>
            <a:lvl1pPr marL="0" indent="0" algn="l">
              <a:lnSpc>
                <a:spcPct val="150000"/>
              </a:lnSpc>
              <a:buNone/>
              <a:defRPr sz="1000">
                <a:solidFill>
                  <a:schemeClr val="tx1">
                    <a:lumMod val="85000"/>
                    <a:lumOff val="15000"/>
                  </a:schemeClr>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1" name="Text Placeholder 2"/>
          <p:cNvSpPr>
            <a:spLocks noGrp="1"/>
          </p:cNvSpPr>
          <p:nvPr>
            <p:ph type="body" sz="quarter" idx="18" hasCustomPrompt="1"/>
          </p:nvPr>
        </p:nvSpPr>
        <p:spPr>
          <a:xfrm>
            <a:off x="1685118" y="300175"/>
            <a:ext cx="3195412" cy="457200"/>
          </a:xfrm>
        </p:spPr>
        <p:txBody>
          <a:bodyPr>
            <a:noAutofit/>
          </a:bodyPr>
          <a:lstStyle>
            <a:lvl1pPr marL="0" indent="0" algn="ctr">
              <a:lnSpc>
                <a:spcPct val="150000"/>
              </a:lnSpc>
              <a:buNone/>
              <a:defRPr sz="200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
        <p:nvSpPr>
          <p:cNvPr id="12" name="Text Placeholder 2"/>
          <p:cNvSpPr>
            <a:spLocks noGrp="1"/>
          </p:cNvSpPr>
          <p:nvPr>
            <p:ph type="body" sz="quarter" idx="23" hasCustomPrompt="1"/>
          </p:nvPr>
        </p:nvSpPr>
        <p:spPr>
          <a:xfrm>
            <a:off x="7430977" y="2805808"/>
            <a:ext cx="3492553" cy="1431036"/>
          </a:xfrm>
        </p:spPr>
        <p:txBody>
          <a:bodyPr>
            <a:noAutofit/>
          </a:bodyPr>
          <a:lstStyle>
            <a:lvl1pPr marL="0" indent="0" algn="l">
              <a:lnSpc>
                <a:spcPct val="150000"/>
              </a:lnSpc>
              <a:buNone/>
              <a:defRPr sz="2000" baseline="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 Master Text Style</a:t>
            </a:r>
          </a:p>
        </p:txBody>
      </p:sp>
      <p:sp>
        <p:nvSpPr>
          <p:cNvPr id="13" name="Text Placeholder 2"/>
          <p:cNvSpPr>
            <a:spLocks noGrp="1"/>
          </p:cNvSpPr>
          <p:nvPr>
            <p:ph type="body" sz="quarter" idx="24" hasCustomPrompt="1"/>
          </p:nvPr>
        </p:nvSpPr>
        <p:spPr>
          <a:xfrm>
            <a:off x="1685118" y="6040113"/>
            <a:ext cx="3195412" cy="457200"/>
          </a:xfrm>
        </p:spPr>
        <p:txBody>
          <a:bodyPr>
            <a:noAutofit/>
          </a:bodyPr>
          <a:lstStyle>
            <a:lvl1pPr marL="0" indent="0" algn="ctr">
              <a:lnSpc>
                <a:spcPct val="150000"/>
              </a:lnSpc>
              <a:buNone/>
              <a:defRPr sz="2000">
                <a:solidFill>
                  <a:srgbClr val="0D5F68"/>
                </a:solidFill>
                <a:latin typeface="+mj-lt"/>
              </a:defRPr>
            </a:lvl1pPr>
            <a:lvl2pPr>
              <a:lnSpc>
                <a:spcPct val="150000"/>
              </a:lnSpc>
              <a:defRPr sz="1000"/>
            </a:lvl2pPr>
            <a:lvl3pPr>
              <a:lnSpc>
                <a:spcPct val="150000"/>
              </a:lnSpc>
              <a:defRPr sz="1000"/>
            </a:lvl3pPr>
            <a:lvl4pPr>
              <a:lnSpc>
                <a:spcPct val="150000"/>
              </a:lnSpc>
              <a:defRPr sz="1000"/>
            </a:lvl4pPr>
            <a:lvl5pPr>
              <a:lnSpc>
                <a:spcPct val="150000"/>
              </a:lnSpc>
              <a:defRPr sz="1000"/>
            </a:lvl5pPr>
          </a:lstStyle>
          <a:p>
            <a:pPr lvl="0"/>
            <a:r>
              <a:rPr lang="en-US" dirty="0"/>
              <a:t>Click to Edit</a:t>
            </a:r>
          </a:p>
        </p:txBody>
      </p:sp>
    </p:spTree>
    <p:extLst>
      <p:ext uri="{BB962C8B-B14F-4D97-AF65-F5344CB8AC3E}">
        <p14:creationId xmlns:p14="http://schemas.microsoft.com/office/powerpoint/2010/main" val="3361369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E849A-70F0-499E-8312-7409605F67CE}" type="slidenum">
              <a:rPr lang="en-US" smtClean="0"/>
              <a:t>‹#›</a:t>
            </a:fld>
            <a:endParaRPr lang="en-US"/>
          </a:p>
        </p:txBody>
      </p:sp>
    </p:spTree>
    <p:extLst>
      <p:ext uri="{BB962C8B-B14F-4D97-AF65-F5344CB8AC3E}">
        <p14:creationId xmlns:p14="http://schemas.microsoft.com/office/powerpoint/2010/main" val="39290050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A7A55-A19C-9CEC-67EA-0D7DC2B03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91D5D-9A3B-125C-D5DC-5CC917E98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C93FE-31B2-68BA-2C85-6A6C2FE17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9B59F-37EF-49E1-BC5B-F768AF682046}" type="datetimeFigureOut">
              <a:rPr lang="en-US" smtClean="0"/>
              <a:t>5/1/23</a:t>
            </a:fld>
            <a:endParaRPr lang="en-US"/>
          </a:p>
        </p:txBody>
      </p:sp>
      <p:sp>
        <p:nvSpPr>
          <p:cNvPr id="5" name="Footer Placeholder 4">
            <a:extLst>
              <a:ext uri="{FF2B5EF4-FFF2-40B4-BE49-F238E27FC236}">
                <a16:creationId xmlns:a16="http://schemas.microsoft.com/office/drawing/2014/main" id="{39EAA2A9-284C-819C-789E-49F4D14FE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DE5483-162D-BE7E-65BF-F694B18C36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67DFF-219E-4589-BA7D-0F3B049E6D62}" type="slidenum">
              <a:rPr lang="en-US" smtClean="0"/>
              <a:t>‹#›</a:t>
            </a:fld>
            <a:endParaRPr lang="en-US"/>
          </a:p>
        </p:txBody>
      </p:sp>
    </p:spTree>
    <p:extLst>
      <p:ext uri="{BB962C8B-B14F-4D97-AF65-F5344CB8AC3E}">
        <p14:creationId xmlns:p14="http://schemas.microsoft.com/office/powerpoint/2010/main" val="3525745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7D462270-FD1E-EC4C-88A9-2C741E5C762D}"/>
              </a:ext>
            </a:extLst>
          </p:cNvPr>
          <p:cNvSpPr txBox="1"/>
          <p:nvPr/>
        </p:nvSpPr>
        <p:spPr>
          <a:xfrm>
            <a:off x="8621999" y="4286155"/>
            <a:ext cx="2494786" cy="461665"/>
          </a:xfrm>
          <a:prstGeom prst="rect">
            <a:avLst/>
          </a:prstGeom>
          <a:noFill/>
        </p:spPr>
        <p:txBody>
          <a:bodyPr wrap="none" rtlCol="0">
            <a:spAutoFit/>
          </a:bodyPr>
          <a:lstStyle/>
          <a:p>
            <a:pPr algn="r"/>
            <a:r>
              <a:rPr lang="en-US" sz="2400" b="1" dirty="0">
                <a:solidFill>
                  <a:srgbClr val="007BC1"/>
                </a:solidFill>
                <a:latin typeface="+mj-lt"/>
              </a:rPr>
              <a:t>Dr. Minhua Huang</a:t>
            </a:r>
          </a:p>
        </p:txBody>
      </p:sp>
      <p:sp>
        <p:nvSpPr>
          <p:cNvPr id="71" name="TextBox 70">
            <a:extLst>
              <a:ext uri="{FF2B5EF4-FFF2-40B4-BE49-F238E27FC236}">
                <a16:creationId xmlns:a16="http://schemas.microsoft.com/office/drawing/2014/main" id="{F60D0F19-C1A5-0046-87E4-C252D2B6485B}"/>
              </a:ext>
            </a:extLst>
          </p:cNvPr>
          <p:cNvSpPr txBox="1"/>
          <p:nvPr/>
        </p:nvSpPr>
        <p:spPr>
          <a:xfrm>
            <a:off x="6788683" y="4923006"/>
            <a:ext cx="4328102" cy="369332"/>
          </a:xfrm>
          <a:prstGeom prst="rect">
            <a:avLst/>
          </a:prstGeom>
          <a:noFill/>
        </p:spPr>
        <p:txBody>
          <a:bodyPr wrap="square" rtlCol="0">
            <a:spAutoFit/>
          </a:bodyPr>
          <a:lstStyle/>
          <a:p>
            <a:r>
              <a:rPr lang="en-US" dirty="0">
                <a:solidFill>
                  <a:schemeClr val="tx1">
                    <a:lumMod val="50000"/>
                    <a:lumOff val="50000"/>
                  </a:schemeClr>
                </a:solidFill>
                <a:latin typeface="+mj-lt"/>
              </a:rPr>
              <a:t>College of Engineering - Computing Sciences</a:t>
            </a:r>
          </a:p>
        </p:txBody>
      </p:sp>
      <p:sp>
        <p:nvSpPr>
          <p:cNvPr id="73" name="Text Placeholder 6">
            <a:extLst>
              <a:ext uri="{FF2B5EF4-FFF2-40B4-BE49-F238E27FC236}">
                <a16:creationId xmlns:a16="http://schemas.microsoft.com/office/drawing/2014/main" id="{3AAC4C7E-ED76-9841-A427-90554D8CF4D1}"/>
              </a:ext>
            </a:extLst>
          </p:cNvPr>
          <p:cNvSpPr txBox="1">
            <a:spLocks/>
          </p:cNvSpPr>
          <p:nvPr/>
        </p:nvSpPr>
        <p:spPr>
          <a:xfrm>
            <a:off x="3240598" y="408804"/>
            <a:ext cx="5710805" cy="657827"/>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3999" kern="1200">
                <a:solidFill>
                  <a:srgbClr val="0D5F68"/>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7BC1"/>
                </a:solidFill>
                <a:ea typeface="Roboto" panose="02000000000000000000" pitchFamily="2" charset="0"/>
                <a:cs typeface="Mongolian Baiti" panose="03000500000000000000" pitchFamily="66" charset="0"/>
              </a:rPr>
              <a:t>TEXAS A&amp;M UNIVERSITY – CORPUS CHRISTI</a:t>
            </a:r>
          </a:p>
        </p:txBody>
      </p:sp>
      <p:sp>
        <p:nvSpPr>
          <p:cNvPr id="75" name="Text Placeholder 6">
            <a:extLst>
              <a:ext uri="{FF2B5EF4-FFF2-40B4-BE49-F238E27FC236}">
                <a16:creationId xmlns:a16="http://schemas.microsoft.com/office/drawing/2014/main" id="{A5FF6BDF-E7F8-B942-B367-F6E8EF4A911B}"/>
              </a:ext>
            </a:extLst>
          </p:cNvPr>
          <p:cNvSpPr txBox="1">
            <a:spLocks/>
          </p:cNvSpPr>
          <p:nvPr/>
        </p:nvSpPr>
        <p:spPr>
          <a:xfrm>
            <a:off x="3684184" y="789618"/>
            <a:ext cx="4823633" cy="551120"/>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3999" kern="1200">
                <a:solidFill>
                  <a:srgbClr val="0D5F68"/>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lumMod val="50000"/>
                    <a:lumOff val="50000"/>
                  </a:schemeClr>
                </a:solidFill>
                <a:ea typeface="Roboto" panose="02000000000000000000" pitchFamily="2" charset="0"/>
                <a:cs typeface="Mongolian Baiti" panose="03000500000000000000" pitchFamily="66" charset="0"/>
              </a:rPr>
              <a:t>School of Engineering &amp; Computer Sciences</a:t>
            </a:r>
          </a:p>
        </p:txBody>
      </p:sp>
      <p:sp>
        <p:nvSpPr>
          <p:cNvPr id="76" name="Text Placeholder 6">
            <a:extLst>
              <a:ext uri="{FF2B5EF4-FFF2-40B4-BE49-F238E27FC236}">
                <a16:creationId xmlns:a16="http://schemas.microsoft.com/office/drawing/2014/main" id="{26342103-00E9-CD43-8FCA-74C84A598C6B}"/>
              </a:ext>
            </a:extLst>
          </p:cNvPr>
          <p:cNvSpPr txBox="1">
            <a:spLocks/>
          </p:cNvSpPr>
          <p:nvPr/>
        </p:nvSpPr>
        <p:spPr>
          <a:xfrm>
            <a:off x="4267360" y="1629875"/>
            <a:ext cx="3657280" cy="637009"/>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3999" kern="1200">
                <a:solidFill>
                  <a:srgbClr val="0D5F68"/>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7BC1"/>
                </a:solidFill>
                <a:ea typeface="Roboto" panose="02000000000000000000" pitchFamily="2" charset="0"/>
                <a:cs typeface="Mongolian Baiti" panose="03000500000000000000" pitchFamily="66" charset="0"/>
              </a:rPr>
              <a:t>Project – COSC 6334.001(2)</a:t>
            </a:r>
          </a:p>
        </p:txBody>
      </p:sp>
      <p:pic>
        <p:nvPicPr>
          <p:cNvPr id="2" name="Picture 1">
            <a:extLst>
              <a:ext uri="{FF2B5EF4-FFF2-40B4-BE49-F238E27FC236}">
                <a16:creationId xmlns:a16="http://schemas.microsoft.com/office/drawing/2014/main" id="{D77A8321-B5C4-9442-8B35-CCE5DFC8795E}"/>
              </a:ext>
            </a:extLst>
          </p:cNvPr>
          <p:cNvPicPr>
            <a:picLocks noChangeAspect="1"/>
          </p:cNvPicPr>
          <p:nvPr/>
        </p:nvPicPr>
        <p:blipFill>
          <a:blip r:embed="rId3"/>
          <a:srcRect/>
          <a:stretch/>
        </p:blipFill>
        <p:spPr>
          <a:xfrm>
            <a:off x="2409317" y="525536"/>
            <a:ext cx="827040" cy="82704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1ED814-72FB-809A-271B-B183249C6CC4}"/>
                  </a:ext>
                </a:extLst>
              </p:cNvPr>
              <p:cNvSpPr txBox="1"/>
              <p:nvPr/>
            </p:nvSpPr>
            <p:spPr>
              <a:xfrm>
                <a:off x="1628843" y="2644368"/>
                <a:ext cx="8934315" cy="652551"/>
              </a:xfrm>
              <a:prstGeom prst="rect">
                <a:avLst/>
              </a:prstGeom>
              <a:noFill/>
            </p:spPr>
            <p:txBody>
              <a:bodyPr wrap="square" rtlCol="0">
                <a:spAutoFit/>
              </a:bodyPr>
              <a:lstStyle/>
              <a:p>
                <a:pPr algn="just"/>
                <a:r>
                  <a:rPr lang="en-US" b="1" dirty="0">
                    <a:latin typeface="+mj-lt"/>
                  </a:rPr>
                  <a:t>Design, Implement, and Analyze Algorithms by Creating a System to Find the Inverse of a Matrix in Running Time Complexity of O(</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𝟑</m:t>
                        </m:r>
                      </m:sup>
                    </m:sSup>
                  </m:oMath>
                </a14:m>
                <a:r>
                  <a:rPr lang="en-US" b="1" dirty="0">
                    <a:latin typeface="+mj-lt"/>
                  </a:rPr>
                  <a:t>)</a:t>
                </a:r>
              </a:p>
            </p:txBody>
          </p:sp>
        </mc:Choice>
        <mc:Fallback xmlns="">
          <p:sp>
            <p:nvSpPr>
              <p:cNvPr id="3" name="TextBox 2">
                <a:extLst>
                  <a:ext uri="{FF2B5EF4-FFF2-40B4-BE49-F238E27FC236}">
                    <a16:creationId xmlns:a16="http://schemas.microsoft.com/office/drawing/2014/main" id="{741ED814-72FB-809A-271B-B183249C6CC4}"/>
                  </a:ext>
                </a:extLst>
              </p:cNvPr>
              <p:cNvSpPr txBox="1">
                <a:spLocks noRot="1" noChangeAspect="1" noMove="1" noResize="1" noEditPoints="1" noAdjustHandles="1" noChangeArrowheads="1" noChangeShapeType="1" noTextEdit="1"/>
              </p:cNvSpPr>
              <p:nvPr/>
            </p:nvSpPr>
            <p:spPr>
              <a:xfrm>
                <a:off x="1628843" y="2644368"/>
                <a:ext cx="8934315" cy="652551"/>
              </a:xfrm>
              <a:prstGeom prst="rect">
                <a:avLst/>
              </a:prstGeom>
              <a:blipFill>
                <a:blip r:embed="rId4"/>
                <a:stretch>
                  <a:fillRect l="-546" t="-5607" r="-546" b="-1401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9972BED-3C4A-0D8D-8BC2-E23B5AA3D8AD}"/>
              </a:ext>
            </a:extLst>
          </p:cNvPr>
          <p:cNvSpPr txBox="1"/>
          <p:nvPr/>
        </p:nvSpPr>
        <p:spPr>
          <a:xfrm>
            <a:off x="2228402" y="2373803"/>
            <a:ext cx="502061" cy="261610"/>
          </a:xfrm>
          <a:prstGeom prst="rect">
            <a:avLst/>
          </a:prstGeom>
          <a:noFill/>
        </p:spPr>
        <p:txBody>
          <a:bodyPr wrap="square" rtlCol="0">
            <a:spAutoFit/>
          </a:bodyPr>
          <a:lstStyle/>
          <a:p>
            <a:r>
              <a:rPr lang="en-US" sz="1000" b="1" dirty="0">
                <a:solidFill>
                  <a:srgbClr val="007BC1"/>
                </a:solidFill>
                <a:latin typeface="+mj-lt"/>
              </a:rPr>
              <a:t>TITLE</a:t>
            </a:r>
            <a:r>
              <a:rPr lang="en-US" sz="1100" b="1" dirty="0">
                <a:solidFill>
                  <a:srgbClr val="007BC1"/>
                </a:solidFill>
                <a:latin typeface="+mj-lt"/>
              </a:rPr>
              <a:t>:</a:t>
            </a:r>
          </a:p>
        </p:txBody>
      </p:sp>
      <p:sp>
        <p:nvSpPr>
          <p:cNvPr id="10" name="TextBox 9">
            <a:extLst>
              <a:ext uri="{FF2B5EF4-FFF2-40B4-BE49-F238E27FC236}">
                <a16:creationId xmlns:a16="http://schemas.microsoft.com/office/drawing/2014/main" id="{BFB09B51-B230-C1A8-9A7A-81D3C39FBD47}"/>
              </a:ext>
            </a:extLst>
          </p:cNvPr>
          <p:cNvSpPr txBox="1"/>
          <p:nvPr/>
        </p:nvSpPr>
        <p:spPr>
          <a:xfrm>
            <a:off x="1075215" y="4101489"/>
            <a:ext cx="1059264" cy="646331"/>
          </a:xfrm>
          <a:prstGeom prst="rect">
            <a:avLst/>
          </a:prstGeom>
          <a:noFill/>
        </p:spPr>
        <p:txBody>
          <a:bodyPr wrap="none" rtlCol="0">
            <a:spAutoFit/>
          </a:bodyPr>
          <a:lstStyle/>
          <a:p>
            <a:pPr algn="just"/>
            <a:r>
              <a:rPr lang="en-US" sz="1200" dirty="0">
                <a:solidFill>
                  <a:srgbClr val="007BC1"/>
                </a:solidFill>
                <a:latin typeface="+mj-lt"/>
              </a:rPr>
              <a:t>by</a:t>
            </a:r>
            <a:r>
              <a:rPr lang="en-US" dirty="0">
                <a:solidFill>
                  <a:srgbClr val="007BC1"/>
                </a:solidFill>
                <a:latin typeface="+mj-lt"/>
              </a:rPr>
              <a:t> </a:t>
            </a:r>
          </a:p>
          <a:p>
            <a:pPr algn="just"/>
            <a:r>
              <a:rPr lang="en-US" b="1" dirty="0">
                <a:solidFill>
                  <a:srgbClr val="007BC1"/>
                </a:solidFill>
                <a:latin typeface="+mj-lt"/>
              </a:rPr>
              <a:t>GROUP 1</a:t>
            </a:r>
          </a:p>
        </p:txBody>
      </p:sp>
      <p:sp>
        <p:nvSpPr>
          <p:cNvPr id="11" name="TextBox 10">
            <a:extLst>
              <a:ext uri="{FF2B5EF4-FFF2-40B4-BE49-F238E27FC236}">
                <a16:creationId xmlns:a16="http://schemas.microsoft.com/office/drawing/2014/main" id="{4C89BE42-B724-54D2-4B96-3C4DA5BAA5CA}"/>
              </a:ext>
            </a:extLst>
          </p:cNvPr>
          <p:cNvSpPr txBox="1"/>
          <p:nvPr/>
        </p:nvSpPr>
        <p:spPr>
          <a:xfrm>
            <a:off x="4029197" y="4378488"/>
            <a:ext cx="790601" cy="369332"/>
          </a:xfrm>
          <a:prstGeom prst="rect">
            <a:avLst/>
          </a:prstGeom>
          <a:noFill/>
        </p:spPr>
        <p:txBody>
          <a:bodyPr wrap="none" rtlCol="0">
            <a:spAutoFit/>
          </a:bodyPr>
          <a:lstStyle/>
          <a:p>
            <a:pPr algn="just"/>
            <a:r>
              <a:rPr lang="en-US" b="1" dirty="0">
                <a:solidFill>
                  <a:srgbClr val="007BC1"/>
                </a:solidFill>
                <a:latin typeface="+mj-lt"/>
              </a:rPr>
              <a:t>NAME</a:t>
            </a:r>
          </a:p>
        </p:txBody>
      </p:sp>
      <p:sp>
        <p:nvSpPr>
          <p:cNvPr id="12" name="TextBox 11">
            <a:extLst>
              <a:ext uri="{FF2B5EF4-FFF2-40B4-BE49-F238E27FC236}">
                <a16:creationId xmlns:a16="http://schemas.microsoft.com/office/drawing/2014/main" id="{5DFBFF3D-2AEB-83E2-9C61-4DFFEDDAE601}"/>
              </a:ext>
            </a:extLst>
          </p:cNvPr>
          <p:cNvSpPr txBox="1"/>
          <p:nvPr/>
        </p:nvSpPr>
        <p:spPr>
          <a:xfrm>
            <a:off x="2476460" y="4378488"/>
            <a:ext cx="439544" cy="369332"/>
          </a:xfrm>
          <a:prstGeom prst="rect">
            <a:avLst/>
          </a:prstGeom>
          <a:noFill/>
        </p:spPr>
        <p:txBody>
          <a:bodyPr wrap="none" rtlCol="0">
            <a:spAutoFit/>
          </a:bodyPr>
          <a:lstStyle/>
          <a:p>
            <a:pPr algn="just"/>
            <a:r>
              <a:rPr lang="en-US" b="1" dirty="0">
                <a:solidFill>
                  <a:srgbClr val="007BC1"/>
                </a:solidFill>
                <a:latin typeface="+mj-lt"/>
              </a:rPr>
              <a:t>A#</a:t>
            </a:r>
          </a:p>
        </p:txBody>
      </p:sp>
      <p:sp>
        <p:nvSpPr>
          <p:cNvPr id="13" name="TextBox 12">
            <a:extLst>
              <a:ext uri="{FF2B5EF4-FFF2-40B4-BE49-F238E27FC236}">
                <a16:creationId xmlns:a16="http://schemas.microsoft.com/office/drawing/2014/main" id="{AB6AE289-C31E-0C9B-9881-07E9EC3F8A3C}"/>
              </a:ext>
            </a:extLst>
          </p:cNvPr>
          <p:cNvSpPr txBox="1"/>
          <p:nvPr/>
        </p:nvSpPr>
        <p:spPr>
          <a:xfrm>
            <a:off x="2476460" y="4747820"/>
            <a:ext cx="1281630" cy="1200329"/>
          </a:xfrm>
          <a:prstGeom prst="rect">
            <a:avLst/>
          </a:prstGeom>
          <a:noFill/>
        </p:spPr>
        <p:txBody>
          <a:bodyPr wrap="square" rtlCol="0">
            <a:spAutoFit/>
          </a:bodyPr>
          <a:lstStyle/>
          <a:p>
            <a:pPr algn="just"/>
            <a:r>
              <a:rPr lang="en-US" dirty="0">
                <a:latin typeface="+mj-lt"/>
              </a:rPr>
              <a:t>A04297618</a:t>
            </a:r>
          </a:p>
          <a:p>
            <a:pPr algn="just"/>
            <a:r>
              <a:rPr lang="en-US" dirty="0">
                <a:latin typeface="+mj-lt"/>
              </a:rPr>
              <a:t>A04298775</a:t>
            </a:r>
          </a:p>
          <a:p>
            <a:pPr algn="just"/>
            <a:r>
              <a:rPr lang="en-US" dirty="0">
                <a:latin typeface="+mj-lt"/>
              </a:rPr>
              <a:t>A04298487</a:t>
            </a:r>
          </a:p>
          <a:p>
            <a:pPr algn="just"/>
            <a:r>
              <a:rPr lang="en-US" dirty="0">
                <a:latin typeface="+mj-lt"/>
              </a:rPr>
              <a:t>A04299831</a:t>
            </a:r>
          </a:p>
        </p:txBody>
      </p:sp>
      <p:sp>
        <p:nvSpPr>
          <p:cNvPr id="14" name="TextBox 13">
            <a:extLst>
              <a:ext uri="{FF2B5EF4-FFF2-40B4-BE49-F238E27FC236}">
                <a16:creationId xmlns:a16="http://schemas.microsoft.com/office/drawing/2014/main" id="{FA1FF252-1892-893F-C269-B8068965FC68}"/>
              </a:ext>
            </a:extLst>
          </p:cNvPr>
          <p:cNvSpPr txBox="1"/>
          <p:nvPr/>
        </p:nvSpPr>
        <p:spPr>
          <a:xfrm>
            <a:off x="4031890" y="4747820"/>
            <a:ext cx="2689008" cy="1200329"/>
          </a:xfrm>
          <a:prstGeom prst="rect">
            <a:avLst/>
          </a:prstGeom>
          <a:noFill/>
        </p:spPr>
        <p:txBody>
          <a:bodyPr wrap="square" rtlCol="0">
            <a:spAutoFit/>
          </a:bodyPr>
          <a:lstStyle/>
          <a:p>
            <a:pPr algn="just"/>
            <a:r>
              <a:rPr lang="en-US" dirty="0">
                <a:latin typeface="+mj-lt"/>
              </a:rPr>
              <a:t>Thriveen Ullendula</a:t>
            </a:r>
          </a:p>
          <a:p>
            <a:pPr algn="just"/>
            <a:r>
              <a:rPr lang="en-US" dirty="0">
                <a:latin typeface="+mj-lt"/>
              </a:rPr>
              <a:t>Om Preetham Bandi</a:t>
            </a:r>
          </a:p>
          <a:p>
            <a:pPr algn="just"/>
            <a:r>
              <a:rPr lang="en-US" dirty="0">
                <a:latin typeface="+mj-lt"/>
              </a:rPr>
              <a:t>Reddy Bhuvan Korlakunta</a:t>
            </a:r>
          </a:p>
          <a:p>
            <a:pPr algn="just"/>
            <a:r>
              <a:rPr lang="en-US" dirty="0">
                <a:latin typeface="+mj-lt"/>
              </a:rPr>
              <a:t>Sravya Sri Virigineni</a:t>
            </a:r>
          </a:p>
        </p:txBody>
      </p:sp>
      <p:sp>
        <p:nvSpPr>
          <p:cNvPr id="5" name="TextBox 4">
            <a:extLst>
              <a:ext uri="{FF2B5EF4-FFF2-40B4-BE49-F238E27FC236}">
                <a16:creationId xmlns:a16="http://schemas.microsoft.com/office/drawing/2014/main" id="{4276938D-D808-305C-31A0-9AD4E9EA7580}"/>
              </a:ext>
            </a:extLst>
          </p:cNvPr>
          <p:cNvSpPr txBox="1"/>
          <p:nvPr/>
        </p:nvSpPr>
        <p:spPr>
          <a:xfrm>
            <a:off x="7593385" y="4753729"/>
            <a:ext cx="3523400" cy="169277"/>
          </a:xfrm>
          <a:prstGeom prst="rect">
            <a:avLst/>
          </a:prstGeom>
          <a:noFill/>
        </p:spPr>
        <p:txBody>
          <a:bodyPr wrap="none" lIns="0" tIns="0" rIns="0" bIns="0" rtlCol="0">
            <a:spAutoFit/>
          </a:bodyPr>
          <a:lstStyle>
            <a:defPPr>
              <a:defRPr lang="en-US"/>
            </a:defPPr>
            <a:lvl1pPr algn="r">
              <a:defRPr sz="1000" b="1" spc="300">
                <a:solidFill>
                  <a:schemeClr val="bg1"/>
                </a:solidFill>
                <a:latin typeface="Lato" panose="020F050202020403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300" normalizeH="0" baseline="0" noProof="0" dirty="0">
                <a:ln>
                  <a:noFill/>
                </a:ln>
                <a:solidFill>
                  <a:schemeClr val="tx1"/>
                </a:solidFill>
                <a:effectLst/>
                <a:uLnTx/>
                <a:uFillTx/>
                <a:latin typeface="+mj-lt"/>
                <a:ea typeface="+mn-ea"/>
                <a:cs typeface="+mn-cs"/>
              </a:rPr>
              <a:t>PROFESSIONAL ASSISTANT PROFESSOR</a:t>
            </a:r>
          </a:p>
        </p:txBody>
      </p:sp>
    </p:spTree>
    <p:extLst>
      <p:ext uri="{BB962C8B-B14F-4D97-AF65-F5344CB8AC3E}">
        <p14:creationId xmlns:p14="http://schemas.microsoft.com/office/powerpoint/2010/main" val="42617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10</a:t>
            </a:fld>
            <a:endParaRPr lang="en-US" dirty="0"/>
          </a:p>
        </p:txBody>
      </p:sp>
      <p:sp>
        <p:nvSpPr>
          <p:cNvPr id="5" name="Text Placeholder 4"/>
          <p:cNvSpPr>
            <a:spLocks noGrp="1"/>
          </p:cNvSpPr>
          <p:nvPr>
            <p:ph type="body" sz="quarter" idx="15"/>
          </p:nvPr>
        </p:nvSpPr>
        <p:spPr>
          <a:xfrm>
            <a:off x="811474" y="3447854"/>
            <a:ext cx="5207925" cy="2759906"/>
          </a:xfrm>
        </p:spPr>
        <p:txBody>
          <a:bodyPr/>
          <a:lstStyle/>
          <a:p>
            <a:pPr marL="285750" marR="0" indent="-285750" algn="just">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LU decomposition method is computationally efficient and numerically stable.</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It can be used to solve a system of linear equations for multiple right-hand side vectors without having to factorize the matrix again.</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L and U matrices can be used to compute the determinant of a matrix.</a:t>
            </a: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39264"/>
            <a:ext cx="10469268" cy="235547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p>
          <a:p>
            <a:pPr algn="l"/>
            <a:endParaRPr lang="en-US" sz="1050" dirty="0">
              <a:solidFill>
                <a:srgbClr val="007BC1"/>
              </a:solidFill>
            </a:endParaRPr>
          </a:p>
          <a:p>
            <a:pPr algn="l"/>
            <a:r>
              <a:rPr lang="en-US" sz="6600" b="1" dirty="0">
                <a:solidFill>
                  <a:srgbClr val="007BC1"/>
                </a:solidFill>
              </a:rPr>
              <a:t>Pros’				&amp; 				Cons’</a:t>
            </a:r>
          </a:p>
        </p:txBody>
      </p:sp>
      <mc:AlternateContent xmlns:mc="http://schemas.openxmlformats.org/markup-compatibility/2006" xmlns:a14="http://schemas.microsoft.com/office/drawing/2010/main">
        <mc:Choice Requires="a14">
          <p:sp>
            <p:nvSpPr>
              <p:cNvPr id="2" name="Text Placeholder 4">
                <a:extLst>
                  <a:ext uri="{FF2B5EF4-FFF2-40B4-BE49-F238E27FC236}">
                    <a16:creationId xmlns:a16="http://schemas.microsoft.com/office/drawing/2014/main" id="{5E75FFFD-0598-B6AD-FE37-5C591F3A4FB2}"/>
                  </a:ext>
                </a:extLst>
              </p:cNvPr>
              <p:cNvSpPr txBox="1">
                <a:spLocks/>
              </p:cNvSpPr>
              <p:nvPr/>
            </p:nvSpPr>
            <p:spPr>
              <a:xfrm>
                <a:off x="6072817" y="3428999"/>
                <a:ext cx="5207925" cy="2921001"/>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1000" kern="1200">
                    <a:solidFill>
                      <a:schemeClr val="bg1">
                        <a:lumMod val="50000"/>
                      </a:schemeClr>
                    </a:solidFill>
                    <a:latin typeface="+mn-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The method may fail to find the LU decomposition if the matrix is singular or nearly singular.</a:t>
                </a:r>
              </a:p>
              <a:p>
                <a:pPr marL="285750" indent="-285750" algn="just">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The method requires O(</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cs typeface="Times New Roman" panose="02020603050405020304" pitchFamily="18" charset="0"/>
                          </a:rPr>
                          <m:t>3</m:t>
                        </m:r>
                      </m:sup>
                    </m:sSup>
                  </m:oMath>
                </a14:m>
                <a:r>
                  <a:rPr lang="en-US" sz="1800" dirty="0">
                    <a:ea typeface="Calibri" panose="020F0502020204030204" pitchFamily="34" charset="0"/>
                    <a:cs typeface="Times New Roman" panose="02020603050405020304" pitchFamily="18" charset="0"/>
                  </a:rPr>
                  <a:t>) memory to store the L and U matrices.</a:t>
                </a:r>
              </a:p>
              <a:p>
                <a:pPr marL="285750" indent="-285750" algn="just">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The method is not suitable for matrices that have many zeros, since the Gaussian elimination process may introduce large intermediate values.</a:t>
                </a:r>
              </a:p>
            </p:txBody>
          </p:sp>
        </mc:Choice>
        <mc:Fallback xmlns="">
          <p:sp>
            <p:nvSpPr>
              <p:cNvPr id="2" name="Text Placeholder 4">
                <a:extLst>
                  <a:ext uri="{FF2B5EF4-FFF2-40B4-BE49-F238E27FC236}">
                    <a16:creationId xmlns:a16="http://schemas.microsoft.com/office/drawing/2014/main" id="{5E75FFFD-0598-B6AD-FE37-5C591F3A4FB2}"/>
                  </a:ext>
                </a:extLst>
              </p:cNvPr>
              <p:cNvSpPr txBox="1">
                <a:spLocks noRot="1" noChangeAspect="1" noMove="1" noResize="1" noEditPoints="1" noAdjustHandles="1" noChangeArrowheads="1" noChangeShapeType="1" noTextEdit="1"/>
              </p:cNvSpPr>
              <p:nvPr/>
            </p:nvSpPr>
            <p:spPr>
              <a:xfrm>
                <a:off x="6072817" y="3428999"/>
                <a:ext cx="5207925" cy="2921001"/>
              </a:xfrm>
              <a:prstGeom prst="rect">
                <a:avLst/>
              </a:prstGeom>
              <a:blipFill>
                <a:blip r:embed="rId3"/>
                <a:stretch>
                  <a:fillRect l="-702" t="-833" r="-936" b="-3542"/>
                </a:stretch>
              </a:blipFill>
            </p:spPr>
            <p:txBody>
              <a:bodyPr/>
              <a:lstStyle/>
              <a:p>
                <a:r>
                  <a:rPr lang="en-US">
                    <a:noFill/>
                  </a:rPr>
                  <a:t> </a:t>
                </a:r>
              </a:p>
            </p:txBody>
          </p:sp>
        </mc:Fallback>
      </mc:AlternateContent>
    </p:spTree>
    <p:extLst>
      <p:ext uri="{BB962C8B-B14F-4D97-AF65-F5344CB8AC3E}">
        <p14:creationId xmlns:p14="http://schemas.microsoft.com/office/powerpoint/2010/main" val="269711703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p:bldP spid="14" grpId="0"/>
      <p:bldP spid="2" grpId="0" uiExpan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11</a:t>
            </a:fld>
            <a:endParaRPr lang="en-US" dirty="0"/>
          </a:p>
        </p:txBody>
      </p:sp>
      <p:sp>
        <p:nvSpPr>
          <p:cNvPr id="5" name="Text Placeholder 4"/>
          <p:cNvSpPr>
            <a:spLocks noGrp="1"/>
          </p:cNvSpPr>
          <p:nvPr>
            <p:ph type="body" sz="quarter" idx="15"/>
          </p:nvPr>
        </p:nvSpPr>
        <p:spPr>
          <a:xfrm>
            <a:off x="811474" y="2830652"/>
            <a:ext cx="10114193" cy="3112948"/>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This code generates a random matrix with values ranging from 0 to 99. We check for the singularity of matrix later. As an improvement we can include the process of checking singularity in this random matrix generation function so that it will only generate the non-singular matrix.</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Next improvement could be instead of picking random value in matrix from 0 to 99 we can give the option to the user to enter the range he wants.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Code complexity can be improved further by choosing a different method for finding inverse.</a:t>
            </a: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LU decomposition algorithm can be used to find the inverse of a matrix, but it may not always be the most efficient approach. An alternative algorithm for finding the inverse of a matrix is the Gauss-Jordan elimination method.</a:t>
            </a: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20214"/>
            <a:ext cx="8103926" cy="201338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endParaRPr lang="en-US" sz="1050" dirty="0">
              <a:solidFill>
                <a:srgbClr val="007BC1"/>
              </a:solidFill>
            </a:endParaRPr>
          </a:p>
          <a:p>
            <a:pPr algn="l"/>
            <a:r>
              <a:rPr lang="en-US" sz="6600" b="1" dirty="0">
                <a:solidFill>
                  <a:srgbClr val="007BC1"/>
                </a:solidFill>
              </a:rPr>
              <a:t>Further Improvements</a:t>
            </a:r>
          </a:p>
        </p:txBody>
      </p:sp>
    </p:spTree>
    <p:extLst>
      <p:ext uri="{BB962C8B-B14F-4D97-AF65-F5344CB8AC3E}">
        <p14:creationId xmlns:p14="http://schemas.microsoft.com/office/powerpoint/2010/main" val="381777112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9F52FFF-1061-1DA7-3EB4-0D972CE304E7}"/>
              </a:ext>
            </a:extLst>
          </p:cNvPr>
          <p:cNvGraphicFramePr>
            <a:graphicFrameLocks noGrp="1"/>
          </p:cNvGraphicFramePr>
          <p:nvPr>
            <p:extLst>
              <p:ext uri="{D42A27DB-BD31-4B8C-83A1-F6EECF244321}">
                <p14:modId xmlns:p14="http://schemas.microsoft.com/office/powerpoint/2010/main" val="110547977"/>
              </p:ext>
            </p:extLst>
          </p:nvPr>
        </p:nvGraphicFramePr>
        <p:xfrm>
          <a:off x="3741736" y="1310349"/>
          <a:ext cx="4708527" cy="4237302"/>
        </p:xfrm>
        <a:graphic>
          <a:graphicData uri="http://schemas.openxmlformats.org/drawingml/2006/table">
            <a:tbl>
              <a:tblPr>
                <a:tableStyleId>{5C22544A-7EE6-4342-B048-85BDC9FD1C3A}</a:tableStyleId>
              </a:tblPr>
              <a:tblGrid>
                <a:gridCol w="1569509">
                  <a:extLst>
                    <a:ext uri="{9D8B030D-6E8A-4147-A177-3AD203B41FA5}">
                      <a16:colId xmlns:a16="http://schemas.microsoft.com/office/drawing/2014/main" val="1653252928"/>
                    </a:ext>
                  </a:extLst>
                </a:gridCol>
                <a:gridCol w="1569509">
                  <a:extLst>
                    <a:ext uri="{9D8B030D-6E8A-4147-A177-3AD203B41FA5}">
                      <a16:colId xmlns:a16="http://schemas.microsoft.com/office/drawing/2014/main" val="733426579"/>
                    </a:ext>
                  </a:extLst>
                </a:gridCol>
                <a:gridCol w="1569509">
                  <a:extLst>
                    <a:ext uri="{9D8B030D-6E8A-4147-A177-3AD203B41FA5}">
                      <a16:colId xmlns:a16="http://schemas.microsoft.com/office/drawing/2014/main" val="987461362"/>
                    </a:ext>
                  </a:extLst>
                </a:gridCol>
              </a:tblGrid>
              <a:tr h="1412434">
                <a:tc>
                  <a:txBody>
                    <a:bodyPr/>
                    <a:lstStyle/>
                    <a:p>
                      <a:pPr algn="ctr"/>
                      <a:r>
                        <a:rPr lang="en-US" sz="8000" b="0" dirty="0">
                          <a:solidFill>
                            <a:srgbClr val="007BC1"/>
                          </a:solidFill>
                        </a:rPr>
                        <a:t>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1337520"/>
                  </a:ext>
                </a:extLst>
              </a:tr>
              <a:tr h="1412434">
                <a:tc>
                  <a:txBody>
                    <a:bodyPr/>
                    <a:lstStyle/>
                    <a:p>
                      <a:pPr algn="ctr"/>
                      <a:r>
                        <a:rPr lang="en-US" sz="8000" b="0" dirty="0">
                          <a:solidFill>
                            <a:srgbClr val="007BC1"/>
                          </a:solidFill>
                        </a:rPr>
                        <a:t>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9104131"/>
                  </a:ext>
                </a:extLst>
              </a:tr>
              <a:tr h="1412434">
                <a:tc>
                  <a:txBody>
                    <a:bodyPr/>
                    <a:lstStyle/>
                    <a:p>
                      <a:pPr algn="ctr"/>
                      <a:r>
                        <a:rPr lang="en-US" sz="8000" b="0" dirty="0">
                          <a:solidFill>
                            <a:srgbClr val="007BC1"/>
                          </a:solidFill>
                        </a:rPr>
                        <a:t>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0" dirty="0">
                          <a:solidFill>
                            <a:srgbClr val="007BC1"/>
                          </a:solidFill>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1636196"/>
                  </a:ext>
                </a:extLst>
              </a:tr>
            </a:tbl>
          </a:graphicData>
        </a:graphic>
      </p:graphicFrame>
      <p:sp>
        <p:nvSpPr>
          <p:cNvPr id="15" name="TextBox 14">
            <a:extLst>
              <a:ext uri="{FF2B5EF4-FFF2-40B4-BE49-F238E27FC236}">
                <a16:creationId xmlns:a16="http://schemas.microsoft.com/office/drawing/2014/main" id="{CC99D2E3-010A-93E6-E837-7C290508BE6C}"/>
              </a:ext>
            </a:extLst>
          </p:cNvPr>
          <p:cNvSpPr txBox="1"/>
          <p:nvPr/>
        </p:nvSpPr>
        <p:spPr>
          <a:xfrm>
            <a:off x="10984938" y="6704112"/>
            <a:ext cx="1207062" cy="153888"/>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0" normalizeH="0" baseline="0" noProof="0" dirty="0">
                <a:ln>
                  <a:noFill/>
                </a:ln>
                <a:effectLst/>
                <a:uLnTx/>
                <a:uFillTx/>
                <a:latin typeface="Lato" panose="020F0502020204030203" pitchFamily="34" charset="0"/>
                <a:ea typeface="+mn-ea"/>
                <a:cs typeface="+mn-cs"/>
              </a:rPr>
              <a:t>ASCII CODES</a:t>
            </a:r>
          </a:p>
        </p:txBody>
      </p:sp>
    </p:spTree>
    <p:extLst>
      <p:ext uri="{BB962C8B-B14F-4D97-AF65-F5344CB8AC3E}">
        <p14:creationId xmlns:p14="http://schemas.microsoft.com/office/powerpoint/2010/main" val="200801706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9F52FFF-1061-1DA7-3EB4-0D972CE304E7}"/>
              </a:ext>
            </a:extLst>
          </p:cNvPr>
          <p:cNvGraphicFramePr>
            <a:graphicFrameLocks noGrp="1"/>
          </p:cNvGraphicFramePr>
          <p:nvPr/>
        </p:nvGraphicFramePr>
        <p:xfrm>
          <a:off x="3741736" y="1310349"/>
          <a:ext cx="4708527" cy="4237302"/>
        </p:xfrm>
        <a:graphic>
          <a:graphicData uri="http://schemas.openxmlformats.org/drawingml/2006/table">
            <a:tbl>
              <a:tblPr>
                <a:tableStyleId>{5C22544A-7EE6-4342-B048-85BDC9FD1C3A}</a:tableStyleId>
              </a:tblPr>
              <a:tblGrid>
                <a:gridCol w="1569509">
                  <a:extLst>
                    <a:ext uri="{9D8B030D-6E8A-4147-A177-3AD203B41FA5}">
                      <a16:colId xmlns:a16="http://schemas.microsoft.com/office/drawing/2014/main" val="1653252928"/>
                    </a:ext>
                  </a:extLst>
                </a:gridCol>
                <a:gridCol w="1569509">
                  <a:extLst>
                    <a:ext uri="{9D8B030D-6E8A-4147-A177-3AD203B41FA5}">
                      <a16:colId xmlns:a16="http://schemas.microsoft.com/office/drawing/2014/main" val="733426579"/>
                    </a:ext>
                  </a:extLst>
                </a:gridCol>
                <a:gridCol w="1569509">
                  <a:extLst>
                    <a:ext uri="{9D8B030D-6E8A-4147-A177-3AD203B41FA5}">
                      <a16:colId xmlns:a16="http://schemas.microsoft.com/office/drawing/2014/main" val="987461362"/>
                    </a:ext>
                  </a:extLst>
                </a:gridCol>
              </a:tblGrid>
              <a:tr h="1412434">
                <a:tc>
                  <a:txBody>
                    <a:bodyPr/>
                    <a:lstStyle/>
                    <a:p>
                      <a:pPr algn="ctr"/>
                      <a:r>
                        <a:rPr lang="en-US" sz="8000" b="1" dirty="0">
                          <a:solidFill>
                            <a:srgbClr val="007BC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1337520"/>
                  </a:ext>
                </a:extLst>
              </a:tr>
              <a:tr h="1412434">
                <a:tc>
                  <a:txBody>
                    <a:bodyPr/>
                    <a:lstStyle/>
                    <a:p>
                      <a:pPr algn="ctr"/>
                      <a:r>
                        <a:rPr lang="en-US" sz="8000" b="1" dirty="0">
                          <a:solidFill>
                            <a:srgbClr val="007BC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9104131"/>
                  </a:ext>
                </a:extLst>
              </a:tr>
              <a:tr h="1412434">
                <a:tc>
                  <a:txBody>
                    <a:bodyPr/>
                    <a:lstStyle/>
                    <a:p>
                      <a:pPr algn="ctr"/>
                      <a:r>
                        <a:rPr lang="en-US" sz="8000" b="1" dirty="0">
                          <a:solidFill>
                            <a:srgbClr val="007BC1"/>
                          </a:solidFill>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0" b="1" dirty="0">
                          <a:solidFill>
                            <a:srgbClr val="007BC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1636196"/>
                  </a:ext>
                </a:extLst>
              </a:tr>
            </a:tbl>
          </a:graphicData>
        </a:graphic>
      </p:graphicFrame>
    </p:spTree>
    <p:extLst>
      <p:ext uri="{BB962C8B-B14F-4D97-AF65-F5344CB8AC3E}">
        <p14:creationId xmlns:p14="http://schemas.microsoft.com/office/powerpoint/2010/main" val="98443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04021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D561012-F1F1-6974-6DC9-EE93E6A9C8DB}"/>
              </a:ext>
            </a:extLst>
          </p:cNvPr>
          <p:cNvPicPr>
            <a:picLocks noChangeAspect="1" noChangeArrowheads="1"/>
          </p:cNvPicPr>
          <p:nvPr/>
        </p:nvPicPr>
        <p:blipFill rotWithShape="1">
          <a:blip r:embed="rId2">
            <a:alphaModFix amt="30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2672" t="37532" r="2672" b="37532"/>
          <a:stretch/>
        </p:blipFill>
        <p:spPr bwMode="auto">
          <a:xfrm>
            <a:off x="-1" y="1352351"/>
            <a:ext cx="12192001" cy="41532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F93A4B1-4CE8-AEB2-4472-A32832A66125}"/>
              </a:ext>
            </a:extLst>
          </p:cNvPr>
          <p:cNvSpPr txBox="1"/>
          <p:nvPr/>
        </p:nvSpPr>
        <p:spPr>
          <a:xfrm>
            <a:off x="682300" y="6237169"/>
            <a:ext cx="825547"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0" normalizeH="0" baseline="0" noProof="0" dirty="0">
                <a:ln>
                  <a:noFill/>
                </a:ln>
                <a:solidFill>
                  <a:prstClr val="white"/>
                </a:solidFill>
                <a:effectLst/>
                <a:uLnTx/>
                <a:uFillTx/>
                <a:latin typeface="Lato" panose="020F0502020204030203" pitchFamily="34" charset="0"/>
                <a:ea typeface="+mn-ea"/>
                <a:cs typeface="+mn-cs"/>
              </a:rPr>
              <a:t>PROJECT</a:t>
            </a:r>
          </a:p>
        </p:txBody>
      </p:sp>
      <p:sp>
        <p:nvSpPr>
          <p:cNvPr id="14" name="TextBox 13">
            <a:extLst>
              <a:ext uri="{FF2B5EF4-FFF2-40B4-BE49-F238E27FC236}">
                <a16:creationId xmlns:a16="http://schemas.microsoft.com/office/drawing/2014/main" id="{A235E8C5-2B49-00ED-C26F-622EF589897D}"/>
              </a:ext>
            </a:extLst>
          </p:cNvPr>
          <p:cNvSpPr txBox="1"/>
          <p:nvPr/>
        </p:nvSpPr>
        <p:spPr>
          <a:xfrm>
            <a:off x="9088500" y="6237169"/>
            <a:ext cx="2455800" cy="153888"/>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0" normalizeH="0" baseline="0" noProof="0" dirty="0">
                <a:ln>
                  <a:noFill/>
                </a:ln>
                <a:solidFill>
                  <a:prstClr val="white"/>
                </a:solidFill>
                <a:effectLst/>
                <a:uLnTx/>
                <a:uFillTx/>
                <a:latin typeface="Lato" panose="020F0502020204030203" pitchFamily="34" charset="0"/>
                <a:ea typeface="+mn-ea"/>
                <a:cs typeface="+mn-cs"/>
              </a:rPr>
              <a:t>minhua.huang@tamucc.edu</a:t>
            </a:r>
          </a:p>
        </p:txBody>
      </p:sp>
      <p:sp>
        <p:nvSpPr>
          <p:cNvPr id="16" name="TextBox 15">
            <a:extLst>
              <a:ext uri="{FF2B5EF4-FFF2-40B4-BE49-F238E27FC236}">
                <a16:creationId xmlns:a16="http://schemas.microsoft.com/office/drawing/2014/main" id="{86EE999C-529A-7797-747E-CBF9324375F8}"/>
              </a:ext>
            </a:extLst>
          </p:cNvPr>
          <p:cNvSpPr txBox="1"/>
          <p:nvPr/>
        </p:nvSpPr>
        <p:spPr>
          <a:xfrm>
            <a:off x="7695490" y="389999"/>
            <a:ext cx="3848810" cy="153888"/>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0" normalizeH="0" baseline="0" noProof="0" dirty="0">
                <a:ln>
                  <a:noFill/>
                </a:ln>
                <a:solidFill>
                  <a:prstClr val="white"/>
                </a:solidFill>
                <a:effectLst/>
                <a:uLnTx/>
                <a:uFillTx/>
                <a:latin typeface="Lato" panose="020F0502020204030203" pitchFamily="34" charset="0"/>
                <a:ea typeface="+mn-ea"/>
                <a:cs typeface="+mn-cs"/>
              </a:rPr>
              <a:t>DESIGN AND ANALYSIS OF ALGORITHMS </a:t>
            </a:r>
          </a:p>
        </p:txBody>
      </p:sp>
      <p:sp>
        <p:nvSpPr>
          <p:cNvPr id="4" name="TextBox 3">
            <a:extLst>
              <a:ext uri="{FF2B5EF4-FFF2-40B4-BE49-F238E27FC236}">
                <a16:creationId xmlns:a16="http://schemas.microsoft.com/office/drawing/2014/main" id="{110076A7-A463-253D-0150-F66D9777306A}"/>
              </a:ext>
            </a:extLst>
          </p:cNvPr>
          <p:cNvSpPr txBox="1"/>
          <p:nvPr/>
        </p:nvSpPr>
        <p:spPr>
          <a:xfrm>
            <a:off x="6902280" y="3720542"/>
            <a:ext cx="432896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300" normalizeH="0" baseline="0" noProof="0" dirty="0">
                <a:ln>
                  <a:noFill/>
                </a:ln>
                <a:solidFill>
                  <a:srgbClr val="CCBC8E"/>
                </a:solidFill>
                <a:effectLst/>
                <a:uLnTx/>
                <a:uFillTx/>
                <a:latin typeface="Roseritta" pitchFamily="2" charset="0"/>
                <a:ea typeface="+mn-ea"/>
                <a:cs typeface="+mn-cs"/>
              </a:rPr>
              <a:t>Minhua Huang, Ph.D.</a:t>
            </a:r>
          </a:p>
        </p:txBody>
      </p:sp>
      <p:sp>
        <p:nvSpPr>
          <p:cNvPr id="13" name="TextBox 12">
            <a:extLst>
              <a:ext uri="{FF2B5EF4-FFF2-40B4-BE49-F238E27FC236}">
                <a16:creationId xmlns:a16="http://schemas.microsoft.com/office/drawing/2014/main" id="{7AD5B2D3-83BA-2C9F-E4BC-D307CA833B0F}"/>
              </a:ext>
            </a:extLst>
          </p:cNvPr>
          <p:cNvSpPr txBox="1"/>
          <p:nvPr/>
        </p:nvSpPr>
        <p:spPr>
          <a:xfrm>
            <a:off x="7013208" y="4463609"/>
            <a:ext cx="3901709" cy="169277"/>
          </a:xfrm>
          <a:prstGeom prst="rect">
            <a:avLst/>
          </a:prstGeom>
          <a:noFill/>
        </p:spPr>
        <p:txBody>
          <a:bodyPr wrap="none" lIns="0" tIns="0" rIns="0" bIns="0" rtlCol="0">
            <a:spAutoFit/>
          </a:bodyPr>
          <a:lstStyle>
            <a:defPPr>
              <a:defRPr lang="en-US"/>
            </a:defPPr>
            <a:lvl1pPr algn="r">
              <a:defRPr sz="1000" b="1" spc="300">
                <a:solidFill>
                  <a:schemeClr val="bg1"/>
                </a:solidFill>
                <a:latin typeface="Lato" panose="020F050202020403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300" normalizeH="0" baseline="0" noProof="0" dirty="0">
                <a:ln>
                  <a:noFill/>
                </a:ln>
                <a:solidFill>
                  <a:prstClr val="white"/>
                </a:solidFill>
                <a:effectLst/>
                <a:uLnTx/>
                <a:uFillTx/>
                <a:latin typeface="Lato" panose="020F0502020204030203" pitchFamily="34" charset="0"/>
                <a:ea typeface="+mn-ea"/>
                <a:cs typeface="+mn-cs"/>
              </a:rPr>
              <a:t>PROFESSIONAL ASSISTANT PROFESSOR</a:t>
            </a:r>
          </a:p>
        </p:txBody>
      </p:sp>
      <p:sp>
        <p:nvSpPr>
          <p:cNvPr id="25" name="TextBox 24">
            <a:extLst>
              <a:ext uri="{FF2B5EF4-FFF2-40B4-BE49-F238E27FC236}">
                <a16:creationId xmlns:a16="http://schemas.microsoft.com/office/drawing/2014/main" id="{1A874972-9044-2E26-2BAA-5FE1FE538D40}"/>
              </a:ext>
            </a:extLst>
          </p:cNvPr>
          <p:cNvSpPr txBox="1"/>
          <p:nvPr/>
        </p:nvSpPr>
        <p:spPr>
          <a:xfrm>
            <a:off x="7013208" y="4819743"/>
            <a:ext cx="4507644" cy="138499"/>
          </a:xfrm>
          <a:prstGeom prst="rect">
            <a:avLst/>
          </a:prstGeom>
          <a:noFill/>
        </p:spPr>
        <p:txBody>
          <a:bodyPr wrap="none" lIns="0" tIns="0" rIns="0" bIns="0" rtlCol="0">
            <a:spAutoFit/>
          </a:bodyPr>
          <a:lstStyle>
            <a:defPPr>
              <a:defRPr lang="en-US"/>
            </a:defPPr>
            <a:lvl1pPr algn="r">
              <a:defRPr sz="1000" b="1" spc="300">
                <a:solidFill>
                  <a:schemeClr val="bg1"/>
                </a:solidFill>
                <a:latin typeface="Lato" panose="020F050202020403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300" normalizeH="0" baseline="0" noProof="0" dirty="0">
                <a:ln>
                  <a:noFill/>
                </a:ln>
                <a:solidFill>
                  <a:prstClr val="white"/>
                </a:solidFill>
                <a:effectLst/>
                <a:uLnTx/>
                <a:uFillTx/>
                <a:latin typeface="Lato" panose="020F0502020204030203" pitchFamily="34" charset="0"/>
                <a:ea typeface="+mn-ea"/>
                <a:cs typeface="+mn-cs"/>
              </a:rPr>
              <a:t>COLLEGE OF ENGINEERING - COMPUTING SCIENCES</a:t>
            </a:r>
          </a:p>
        </p:txBody>
      </p:sp>
      <p:pic>
        <p:nvPicPr>
          <p:cNvPr id="35" name="Picture 34">
            <a:extLst>
              <a:ext uri="{FF2B5EF4-FFF2-40B4-BE49-F238E27FC236}">
                <a16:creationId xmlns:a16="http://schemas.microsoft.com/office/drawing/2014/main" id="{2554CBEF-D457-7CD6-29B5-FF9AEE6E12DB}"/>
              </a:ext>
            </a:extLst>
          </p:cNvPr>
          <p:cNvPicPr>
            <a:picLocks noChangeAspect="1"/>
          </p:cNvPicPr>
          <p:nvPr/>
        </p:nvPicPr>
        <p:blipFill>
          <a:blip r:embed="rId4"/>
          <a:srcRect l="11401" r="11401"/>
          <a:stretch/>
        </p:blipFill>
        <p:spPr>
          <a:xfrm>
            <a:off x="2519112" y="725189"/>
            <a:ext cx="4174557" cy="5407621"/>
          </a:xfrm>
          <a:prstGeom prst="rect">
            <a:avLst/>
          </a:prstGeom>
          <a:ln>
            <a:noFill/>
          </a:ln>
        </p:spPr>
      </p:pic>
    </p:spTree>
    <p:extLst>
      <p:ext uri="{BB962C8B-B14F-4D97-AF65-F5344CB8AC3E}">
        <p14:creationId xmlns:p14="http://schemas.microsoft.com/office/powerpoint/2010/main" val="65140468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a:xfrm>
            <a:off x="606452" y="238647"/>
            <a:ext cx="2557161" cy="864108"/>
          </a:xfrm>
        </p:spPr>
        <p:txBody>
          <a:bodyPr/>
          <a:lstStyle/>
          <a:p>
            <a:r>
              <a:rPr lang="en-US" b="1" dirty="0">
                <a:solidFill>
                  <a:srgbClr val="007BC1"/>
                </a:solidFill>
                <a:latin typeface="Montaga" panose="02000500000000020003" pitchFamily="2" charset="0"/>
                <a:ea typeface="Roboto" panose="02000000000000000000" pitchFamily="2" charset="0"/>
                <a:cs typeface="Mongolian Baiti" panose="03000500000000000000" pitchFamily="66" charset="0"/>
              </a:rPr>
              <a:t>Content</a:t>
            </a:r>
          </a:p>
        </p:txBody>
      </p:sp>
      <p:sp>
        <p:nvSpPr>
          <p:cNvPr id="2" name="Slide Number Placeholder 1"/>
          <p:cNvSpPr>
            <a:spLocks noGrp="1"/>
          </p:cNvSpPr>
          <p:nvPr>
            <p:ph type="sldNum" sz="quarter" idx="12"/>
          </p:nvPr>
        </p:nvSpPr>
        <p:spPr/>
        <p:txBody>
          <a:bodyPr/>
          <a:lstStyle/>
          <a:p>
            <a:r>
              <a:rPr lang="en-US"/>
              <a:t>No.</a:t>
            </a:r>
            <a:fld id="{E50E849A-70F0-499E-8312-7409605F67CE}" type="slidenum">
              <a:rPr lang="en-US" smtClean="0"/>
              <a:pPr/>
              <a:t>3</a:t>
            </a:fld>
            <a:endParaRPr lang="en-US" dirty="0"/>
          </a:p>
        </p:txBody>
      </p:sp>
      <p:sp>
        <p:nvSpPr>
          <p:cNvPr id="8" name="Text Placeholder 7"/>
          <p:cNvSpPr>
            <a:spLocks noGrp="1"/>
          </p:cNvSpPr>
          <p:nvPr>
            <p:ph type="body" sz="quarter" idx="18"/>
          </p:nvPr>
        </p:nvSpPr>
        <p:spPr>
          <a:xfrm>
            <a:off x="3357619" y="1555633"/>
            <a:ext cx="1535393" cy="457200"/>
          </a:xfrm>
        </p:spPr>
        <p:txBody>
          <a:bodyPr/>
          <a:lstStyle/>
          <a:p>
            <a:r>
              <a:rPr lang="en-US" sz="1400" b="1" dirty="0"/>
              <a:t>LU Decomposition</a:t>
            </a:r>
          </a:p>
        </p:txBody>
      </p:sp>
      <p:sp>
        <p:nvSpPr>
          <p:cNvPr id="25" name="Text Placeholder 24"/>
          <p:cNvSpPr>
            <a:spLocks noGrp="1"/>
          </p:cNvSpPr>
          <p:nvPr>
            <p:ph type="body" sz="quarter" idx="23"/>
          </p:nvPr>
        </p:nvSpPr>
        <p:spPr>
          <a:xfrm>
            <a:off x="3357618" y="2281991"/>
            <a:ext cx="1622943" cy="457200"/>
          </a:xfrm>
        </p:spPr>
        <p:txBody>
          <a:bodyPr/>
          <a:lstStyle/>
          <a:p>
            <a:r>
              <a:rPr lang="en-US" sz="1400" b="1" dirty="0"/>
              <a:t>Inverse of a Matrix</a:t>
            </a:r>
          </a:p>
        </p:txBody>
      </p:sp>
      <p:sp>
        <p:nvSpPr>
          <p:cNvPr id="27" name="Text Placeholder 26"/>
          <p:cNvSpPr>
            <a:spLocks noGrp="1"/>
          </p:cNvSpPr>
          <p:nvPr>
            <p:ph type="body" sz="quarter" idx="25"/>
          </p:nvPr>
        </p:nvSpPr>
        <p:spPr>
          <a:xfrm>
            <a:off x="3369753" y="3008349"/>
            <a:ext cx="2145784" cy="870628"/>
          </a:xfrm>
        </p:spPr>
        <p:txBody>
          <a:bodyPr/>
          <a:lstStyle/>
          <a:p>
            <a:r>
              <a:rPr lang="en-US" sz="1400" b="1" dirty="0"/>
              <a:t>Verifying Inverse Matrix</a:t>
            </a:r>
          </a:p>
        </p:txBody>
      </p:sp>
      <p:cxnSp>
        <p:nvCxnSpPr>
          <p:cNvPr id="20" name="Straight Arrow Connector 19"/>
          <p:cNvCxnSpPr/>
          <p:nvPr/>
        </p:nvCxnSpPr>
        <p:spPr>
          <a:xfrm flipH="1">
            <a:off x="3366848" y="827472"/>
            <a:ext cx="1022739" cy="0"/>
          </a:xfrm>
          <a:prstGeom prst="straightConnector1">
            <a:avLst/>
          </a:prstGeom>
          <a:ln w="28575">
            <a:solidFill>
              <a:srgbClr val="007BC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867431" y="2783744"/>
            <a:ext cx="3462039" cy="3462039"/>
          </a:xfrm>
          <a:prstGeom prst="ellipse">
            <a:avLst/>
          </a:prstGeom>
          <a:noFill/>
          <a:ln w="28575">
            <a:solidFill>
              <a:srgbClr val="007B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007BC1"/>
              </a:solidFill>
            </a:endParaRPr>
          </a:p>
        </p:txBody>
      </p:sp>
      <p:sp>
        <p:nvSpPr>
          <p:cNvPr id="29" name="Text Placeholder 12">
            <a:extLst>
              <a:ext uri="{FF2B5EF4-FFF2-40B4-BE49-F238E27FC236}">
                <a16:creationId xmlns:a16="http://schemas.microsoft.com/office/drawing/2014/main" id="{6454E245-25D4-014A-A46C-E146D3BB7EA6}"/>
              </a:ext>
            </a:extLst>
          </p:cNvPr>
          <p:cNvSpPr txBox="1">
            <a:spLocks/>
          </p:cNvSpPr>
          <p:nvPr/>
        </p:nvSpPr>
        <p:spPr>
          <a:xfrm>
            <a:off x="9279388" y="6955818"/>
            <a:ext cx="1735453" cy="1354769"/>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MAY, 20</a:t>
            </a:r>
            <a:r>
              <a:rPr lang="en-US" sz="1000" spc="300" baseline="30000" dirty="0">
                <a:solidFill>
                  <a:prstClr val="black">
                    <a:lumMod val="85000"/>
                    <a:lumOff val="15000"/>
                  </a:prstClr>
                </a:solidFill>
                <a:latin typeface="Roboto Medium" panose="02000000000000000000" pitchFamily="2" charset="0"/>
                <a:ea typeface="Roboto Medium" panose="02000000000000000000" pitchFamily="2" charset="0"/>
              </a:rPr>
              <a:t>th</a:t>
            </a:r>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 , 2020 </a:t>
            </a:r>
          </a:p>
          <a:p>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to</a:t>
            </a:r>
          </a:p>
          <a:p>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JUNE, 20</a:t>
            </a:r>
            <a:r>
              <a:rPr lang="en-US" sz="1000" spc="300" baseline="30000" dirty="0">
                <a:solidFill>
                  <a:prstClr val="black">
                    <a:lumMod val="85000"/>
                    <a:lumOff val="15000"/>
                  </a:prstClr>
                </a:solidFill>
                <a:latin typeface="Roboto Medium" panose="02000000000000000000" pitchFamily="2" charset="0"/>
                <a:ea typeface="Roboto Medium" panose="02000000000000000000" pitchFamily="2" charset="0"/>
              </a:rPr>
              <a:t>th</a:t>
            </a:r>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 2020</a:t>
            </a:r>
          </a:p>
          <a:p>
            <a:r>
              <a:rPr lang="en-US" sz="1000" spc="300" dirty="0">
                <a:solidFill>
                  <a:prstClr val="black">
                    <a:lumMod val="85000"/>
                    <a:lumOff val="15000"/>
                  </a:prstClr>
                </a:solidFill>
                <a:latin typeface="Roboto Medium" panose="02000000000000000000" pitchFamily="2" charset="0"/>
                <a:ea typeface="Roboto Medium" panose="02000000000000000000" pitchFamily="2" charset="0"/>
              </a:rPr>
              <a:t>(4 Weeks)</a:t>
            </a:r>
          </a:p>
        </p:txBody>
      </p:sp>
      <p:sp>
        <p:nvSpPr>
          <p:cNvPr id="32" name="Text Placeholder 12">
            <a:extLst>
              <a:ext uri="{FF2B5EF4-FFF2-40B4-BE49-F238E27FC236}">
                <a16:creationId xmlns:a16="http://schemas.microsoft.com/office/drawing/2014/main" id="{DC701F5B-E4C9-A443-B873-721DE90979D2}"/>
              </a:ext>
            </a:extLst>
          </p:cNvPr>
          <p:cNvSpPr txBox="1">
            <a:spLocks/>
          </p:cNvSpPr>
          <p:nvPr/>
        </p:nvSpPr>
        <p:spPr>
          <a:xfrm>
            <a:off x="9279388" y="7045026"/>
            <a:ext cx="1735453" cy="1354769"/>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spc="300">
                <a:solidFill>
                  <a:prstClr val="black">
                    <a:lumMod val="85000"/>
                    <a:lumOff val="15000"/>
                  </a:prstClr>
                </a:solidFill>
                <a:latin typeface="Roboto Medium" panose="02000000000000000000" pitchFamily="2" charset="0"/>
                <a:ea typeface="Roboto Medium" panose="02000000000000000000" pitchFamily="2" charset="0"/>
              </a:rPr>
              <a:t>MAY, 20</a:t>
            </a:r>
            <a:r>
              <a:rPr lang="en-US" sz="1000" spc="300" baseline="30000">
                <a:solidFill>
                  <a:prstClr val="black">
                    <a:lumMod val="85000"/>
                    <a:lumOff val="15000"/>
                  </a:prstClr>
                </a:solidFill>
                <a:latin typeface="Roboto Medium" panose="02000000000000000000" pitchFamily="2" charset="0"/>
                <a:ea typeface="Roboto Medium" panose="02000000000000000000" pitchFamily="2" charset="0"/>
              </a:rPr>
              <a:t>th</a:t>
            </a:r>
            <a:r>
              <a:rPr lang="en-US" sz="1000" spc="300">
                <a:solidFill>
                  <a:prstClr val="black">
                    <a:lumMod val="85000"/>
                    <a:lumOff val="15000"/>
                  </a:prstClr>
                </a:solidFill>
                <a:latin typeface="Roboto Medium" panose="02000000000000000000" pitchFamily="2" charset="0"/>
                <a:ea typeface="Roboto Medium" panose="02000000000000000000" pitchFamily="2" charset="0"/>
              </a:rPr>
              <a:t> , 2020 </a:t>
            </a:r>
          </a:p>
          <a:p>
            <a:r>
              <a:rPr lang="en-US" sz="1000" spc="300">
                <a:solidFill>
                  <a:prstClr val="black">
                    <a:lumMod val="85000"/>
                    <a:lumOff val="15000"/>
                  </a:prstClr>
                </a:solidFill>
                <a:latin typeface="Roboto Medium" panose="02000000000000000000" pitchFamily="2" charset="0"/>
                <a:ea typeface="Roboto Medium" panose="02000000000000000000" pitchFamily="2" charset="0"/>
              </a:rPr>
              <a:t>to</a:t>
            </a:r>
          </a:p>
          <a:p>
            <a:r>
              <a:rPr lang="en-US" sz="1000" spc="300">
                <a:solidFill>
                  <a:prstClr val="black">
                    <a:lumMod val="85000"/>
                    <a:lumOff val="15000"/>
                  </a:prstClr>
                </a:solidFill>
                <a:latin typeface="Roboto Medium" panose="02000000000000000000" pitchFamily="2" charset="0"/>
                <a:ea typeface="Roboto Medium" panose="02000000000000000000" pitchFamily="2" charset="0"/>
              </a:rPr>
              <a:t>JUNE, 20</a:t>
            </a:r>
            <a:r>
              <a:rPr lang="en-US" sz="1000" spc="300" baseline="30000">
                <a:solidFill>
                  <a:prstClr val="black">
                    <a:lumMod val="85000"/>
                    <a:lumOff val="15000"/>
                  </a:prstClr>
                </a:solidFill>
                <a:latin typeface="Roboto Medium" panose="02000000000000000000" pitchFamily="2" charset="0"/>
                <a:ea typeface="Roboto Medium" panose="02000000000000000000" pitchFamily="2" charset="0"/>
              </a:rPr>
              <a:t>th</a:t>
            </a:r>
            <a:r>
              <a:rPr lang="en-US" sz="1000" spc="300">
                <a:solidFill>
                  <a:prstClr val="black">
                    <a:lumMod val="85000"/>
                    <a:lumOff val="15000"/>
                  </a:prstClr>
                </a:solidFill>
                <a:latin typeface="Roboto Medium" panose="02000000000000000000" pitchFamily="2" charset="0"/>
                <a:ea typeface="Roboto Medium" panose="02000000000000000000" pitchFamily="2" charset="0"/>
              </a:rPr>
              <a:t>, 2020</a:t>
            </a:r>
          </a:p>
          <a:p>
            <a:r>
              <a:rPr lang="en-US" sz="1000" spc="300">
                <a:solidFill>
                  <a:prstClr val="black">
                    <a:lumMod val="85000"/>
                    <a:lumOff val="15000"/>
                  </a:prstClr>
                </a:solidFill>
                <a:latin typeface="Roboto Medium" panose="02000000000000000000" pitchFamily="2" charset="0"/>
                <a:ea typeface="Roboto Medium" panose="02000000000000000000" pitchFamily="2" charset="0"/>
              </a:rPr>
              <a:t>(4 Weeks)</a:t>
            </a:r>
            <a:endParaRPr lang="en-US" sz="1000" spc="300" dirty="0">
              <a:solidFill>
                <a:prstClr val="black">
                  <a:lumMod val="85000"/>
                  <a:lumOff val="15000"/>
                </a:prstClr>
              </a:solidFill>
              <a:latin typeface="Roboto Medium" panose="02000000000000000000" pitchFamily="2" charset="0"/>
              <a:ea typeface="Roboto Medium" panose="02000000000000000000" pitchFamily="2" charset="0"/>
            </a:endParaRPr>
          </a:p>
        </p:txBody>
      </p:sp>
      <p:sp>
        <p:nvSpPr>
          <p:cNvPr id="23" name="Text Placeholder 24">
            <a:extLst>
              <a:ext uri="{FF2B5EF4-FFF2-40B4-BE49-F238E27FC236}">
                <a16:creationId xmlns:a16="http://schemas.microsoft.com/office/drawing/2014/main" id="{C93DD5AF-1C97-A1E1-328B-639EEF73650A}"/>
              </a:ext>
            </a:extLst>
          </p:cNvPr>
          <p:cNvSpPr txBox="1">
            <a:spLocks/>
          </p:cNvSpPr>
          <p:nvPr/>
        </p:nvSpPr>
        <p:spPr>
          <a:xfrm>
            <a:off x="3369754" y="3734707"/>
            <a:ext cx="2083386" cy="457200"/>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Time Complexity Analysis</a:t>
            </a:r>
          </a:p>
        </p:txBody>
      </p:sp>
      <p:sp>
        <p:nvSpPr>
          <p:cNvPr id="24" name="Text Placeholder 24">
            <a:extLst>
              <a:ext uri="{FF2B5EF4-FFF2-40B4-BE49-F238E27FC236}">
                <a16:creationId xmlns:a16="http://schemas.microsoft.com/office/drawing/2014/main" id="{EE8B2F19-2A59-6D16-1A6A-54CA50EC8CF6}"/>
              </a:ext>
            </a:extLst>
          </p:cNvPr>
          <p:cNvSpPr txBox="1">
            <a:spLocks/>
          </p:cNvSpPr>
          <p:nvPr/>
        </p:nvSpPr>
        <p:spPr>
          <a:xfrm>
            <a:off x="3369754" y="4461065"/>
            <a:ext cx="2083386" cy="457200"/>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Project Demo</a:t>
            </a:r>
          </a:p>
        </p:txBody>
      </p:sp>
      <p:sp>
        <p:nvSpPr>
          <p:cNvPr id="30" name="Text Placeholder 24">
            <a:extLst>
              <a:ext uri="{FF2B5EF4-FFF2-40B4-BE49-F238E27FC236}">
                <a16:creationId xmlns:a16="http://schemas.microsoft.com/office/drawing/2014/main" id="{6EB03EAA-C2BD-786A-0B30-DCF3FA9C870E}"/>
              </a:ext>
            </a:extLst>
          </p:cNvPr>
          <p:cNvSpPr txBox="1">
            <a:spLocks/>
          </p:cNvSpPr>
          <p:nvPr/>
        </p:nvSpPr>
        <p:spPr>
          <a:xfrm>
            <a:off x="3366848" y="5187423"/>
            <a:ext cx="1367077" cy="457200"/>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Pros’ and Cons’</a:t>
            </a:r>
          </a:p>
        </p:txBody>
      </p:sp>
      <p:sp>
        <p:nvSpPr>
          <p:cNvPr id="35" name="Text Placeholder 24">
            <a:extLst>
              <a:ext uri="{FF2B5EF4-FFF2-40B4-BE49-F238E27FC236}">
                <a16:creationId xmlns:a16="http://schemas.microsoft.com/office/drawing/2014/main" id="{1A99EFBB-9CD0-A7DD-D512-89F8E00CA9CB}"/>
              </a:ext>
            </a:extLst>
          </p:cNvPr>
          <p:cNvSpPr txBox="1">
            <a:spLocks/>
          </p:cNvSpPr>
          <p:nvPr/>
        </p:nvSpPr>
        <p:spPr>
          <a:xfrm>
            <a:off x="3357618" y="5913781"/>
            <a:ext cx="1966952" cy="457200"/>
          </a:xfrm>
          <a:prstGeom prst="rect">
            <a:avLst/>
          </a:prstGeom>
        </p:spPr>
        <p:txBody>
          <a:bodyPr vert="horz" lIns="91440" tIns="45720" rIns="91440" bIns="45720" rtlCol="0">
            <a:noAutofit/>
          </a:bodyPr>
          <a:lstStyle>
            <a:lvl1pPr marL="0" indent="0" algn="l"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Further Improvements</a:t>
            </a:r>
          </a:p>
        </p:txBody>
      </p:sp>
    </p:spTree>
    <p:extLst>
      <p:ext uri="{BB962C8B-B14F-4D97-AF65-F5344CB8AC3E}">
        <p14:creationId xmlns:p14="http://schemas.microsoft.com/office/powerpoint/2010/main" val="422681930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grpId="0" nodeType="withEffect">
                                  <p:stCondLst>
                                    <p:cond delay="0"/>
                                  </p:stCondLst>
                                  <p:endCondLst>
                                    <p:cond evt="onNext" delay="0">
                                      <p:tgtEl>
                                        <p:sldTgt/>
                                      </p:tgtEl>
                                    </p:cond>
                                  </p:end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ppt_w</p:attrName>
                                        </p:attrNameLst>
                                      </p:cBhvr>
                                      <p:tavLst>
                                        <p:tav tm="0" fmla="#ppt_w*sin(2.5*pi*$)">
                                          <p:val>
                                            <p:fltVal val="0"/>
                                          </p:val>
                                        </p:tav>
                                        <p:tav tm="100000">
                                          <p:val>
                                            <p:fltVal val="1"/>
                                          </p:val>
                                        </p:tav>
                                      </p:tavLst>
                                    </p:anim>
                                    <p:anim calcmode="lin" valueType="num">
                                      <p:cBhvr>
                                        <p:cTn id="9" dur="1000" fill="hold"/>
                                        <p:tgtEl>
                                          <p:spTgt spid="28"/>
                                        </p:tgtEl>
                                        <p:attrNameLst>
                                          <p:attrName>ppt_h</p:attrName>
                                        </p:attrNameLst>
                                      </p:cBhvr>
                                      <p:tavLst>
                                        <p:tav tm="0">
                                          <p:val>
                                            <p:strVal val="#ppt_h"/>
                                          </p:val>
                                        </p:tav>
                                        <p:tav tm="100000">
                                          <p:val>
                                            <p:strVal val="#ppt_h"/>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Effect transition="in" filter="fade">
                                      <p:cBhvr>
                                        <p:cTn id="25" dur="1000"/>
                                        <p:tgtEl>
                                          <p:spTgt spid="25">
                                            <p:txEl>
                                              <p:pRg st="0" end="0"/>
                                            </p:txEl>
                                          </p:spTgt>
                                        </p:tgtEl>
                                      </p:cBhvr>
                                    </p:animEffect>
                                    <p:anim calcmode="lin" valueType="num">
                                      <p:cBhvr>
                                        <p:cTn id="26"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7" presetClass="entr" presetSubtype="0" fill="hold" grpId="0" nodeType="after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animEffect transition="in" filter="fade">
                                      <p:cBhvr>
                                        <p:cTn id="31" dur="1000"/>
                                        <p:tgtEl>
                                          <p:spTgt spid="27">
                                            <p:txEl>
                                              <p:pRg st="0" end="0"/>
                                            </p:txEl>
                                          </p:spTgt>
                                        </p:tgtEl>
                                      </p:cBhvr>
                                    </p:animEffect>
                                    <p:anim calcmode="lin" valueType="num">
                                      <p:cBhvr>
                                        <p:cTn id="32"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7"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7"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47"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25" grpId="0" build="p"/>
      <p:bldP spid="27" grpId="0" build="p"/>
      <p:bldP spid="28" grpId="0" animBg="1"/>
      <p:bldP spid="23" grpId="0"/>
      <p:bldP spid="24" grpId="0"/>
      <p:bldP spid="30"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4</a:t>
            </a:fld>
            <a:endParaRPr lang="en-US" dirty="0"/>
          </a:p>
        </p:txBody>
      </p:sp>
      <p:sp>
        <p:nvSpPr>
          <p:cNvPr id="5" name="Text Placeholder 4"/>
          <p:cNvSpPr>
            <a:spLocks noGrp="1"/>
          </p:cNvSpPr>
          <p:nvPr>
            <p:ph type="body" sz="quarter" idx="15"/>
          </p:nvPr>
        </p:nvSpPr>
        <p:spPr>
          <a:xfrm>
            <a:off x="811474" y="4047650"/>
            <a:ext cx="5209947" cy="1266521"/>
          </a:xfrm>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LU_decomposition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 takes a square matrix as input and returns the unit lower triangular matrix L, upper triangular matrix U, and permutation matrix P such that PA = LU.</a:t>
            </a: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39264"/>
            <a:ext cx="6626274" cy="328973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a:t>
            </a:r>
            <a:r>
              <a:rPr lang="en-US" sz="1200" dirty="0">
                <a:solidFill>
                  <a:srgbClr val="007BC1"/>
                </a:solidFill>
                <a:latin typeface="Times New Roman" panose="02020603050405020304" pitchFamily="18" charset="0"/>
                <a:cs typeface="Times New Roman" panose="02020603050405020304" pitchFamily="18" charset="0"/>
              </a:rPr>
              <a:t>• </a:t>
            </a:r>
            <a:r>
              <a:rPr lang="en-US" sz="1200" dirty="0">
                <a:solidFill>
                  <a:srgbClr val="007BC1"/>
                </a:solidFill>
              </a:rPr>
              <a:t>DESIGN AND ANALYSIS OF ALGORITHMS</a:t>
            </a:r>
            <a:r>
              <a:rPr lang="en-US" sz="1050" dirty="0">
                <a:solidFill>
                  <a:srgbClr val="007BC1"/>
                </a:solidFill>
              </a:rPr>
              <a:t> </a:t>
            </a:r>
          </a:p>
          <a:p>
            <a:pPr algn="l"/>
            <a:r>
              <a:rPr lang="en-US" sz="6600" b="1" dirty="0">
                <a:solidFill>
                  <a:srgbClr val="007BC1"/>
                </a:solidFill>
              </a:rPr>
              <a:t>LU Decomposition Function</a:t>
            </a:r>
          </a:p>
        </p:txBody>
      </p:sp>
      <p:sp>
        <p:nvSpPr>
          <p:cNvPr id="8" name="Slide Number Placeholder 8">
            <a:extLst>
              <a:ext uri="{FF2B5EF4-FFF2-40B4-BE49-F238E27FC236}">
                <a16:creationId xmlns:a16="http://schemas.microsoft.com/office/drawing/2014/main" id="{2D59E1AD-0FF8-AE6C-1E98-BFF782927016}"/>
              </a:ext>
            </a:extLst>
          </p:cNvPr>
          <p:cNvSpPr txBox="1">
            <a:spLocks/>
          </p:cNvSpPr>
          <p:nvPr/>
        </p:nvSpPr>
        <p:spPr>
          <a:xfrm rot="16200000">
            <a:off x="11208147" y="3304150"/>
            <a:ext cx="1197864" cy="251427"/>
          </a:xfrm>
          <a:prstGeom prst="rect">
            <a:avLst/>
          </a:prstGeom>
        </p:spPr>
        <p:txBody>
          <a:bodyPr vert="horz" lIns="91440" tIns="45720" rIns="91440" bIns="45720" rtlCol="0" anchor="t"/>
          <a:lstStyle>
            <a:defPPr>
              <a:defRPr lang="en-US"/>
            </a:defPPr>
            <a:lvl1pPr marL="0" algn="ctr" defTabSz="457200" rtl="0" eaLnBrk="1" latinLnBrk="0" hangingPunct="1">
              <a:lnSpc>
                <a:spcPct val="150000"/>
              </a:lnSpc>
              <a:defRPr sz="10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No.</a:t>
            </a:r>
            <a:fld id="{E50E849A-70F0-499E-8312-7409605F67CE}" type="slidenum">
              <a:rPr lang="en-US" smtClean="0"/>
              <a:pPr/>
              <a:t>4</a:t>
            </a:fld>
            <a:endParaRPr lang="en-US" dirty="0"/>
          </a:p>
        </p:txBody>
      </p:sp>
      <p:sp>
        <p:nvSpPr>
          <p:cNvPr id="12" name="Slide Number Placeholder 8">
            <a:extLst>
              <a:ext uri="{FF2B5EF4-FFF2-40B4-BE49-F238E27FC236}">
                <a16:creationId xmlns:a16="http://schemas.microsoft.com/office/drawing/2014/main" id="{62CFCF55-CDC9-F7D8-898E-62100CB94B3F}"/>
              </a:ext>
            </a:extLst>
          </p:cNvPr>
          <p:cNvSpPr txBox="1">
            <a:spLocks/>
          </p:cNvSpPr>
          <p:nvPr/>
        </p:nvSpPr>
        <p:spPr>
          <a:xfrm rot="16200000">
            <a:off x="11208148" y="3304150"/>
            <a:ext cx="1197864" cy="251427"/>
          </a:xfrm>
          <a:prstGeom prst="rect">
            <a:avLst/>
          </a:prstGeom>
        </p:spPr>
        <p:txBody>
          <a:bodyPr vert="horz" lIns="91440" tIns="45720" rIns="91440" bIns="45720" rtlCol="0" anchor="t"/>
          <a:lstStyle>
            <a:defPPr>
              <a:defRPr lang="en-US"/>
            </a:defPPr>
            <a:lvl1pPr marL="0" algn="ctr" defTabSz="457200" rtl="0" eaLnBrk="1" latinLnBrk="0" hangingPunct="1">
              <a:lnSpc>
                <a:spcPct val="150000"/>
              </a:lnSpc>
              <a:defRPr sz="10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No.</a:t>
            </a:r>
            <a:fld id="{E50E849A-70F0-499E-8312-7409605F67CE}" type="slidenum">
              <a:rPr lang="en-US" smtClean="0"/>
              <a:pPr/>
              <a:t>4</a:t>
            </a:fld>
            <a:endParaRPr lang="en-US" dirty="0"/>
          </a:p>
        </p:txBody>
      </p:sp>
      <p:sp>
        <p:nvSpPr>
          <p:cNvPr id="17" name="Slide Number Placeholder 8">
            <a:extLst>
              <a:ext uri="{FF2B5EF4-FFF2-40B4-BE49-F238E27FC236}">
                <a16:creationId xmlns:a16="http://schemas.microsoft.com/office/drawing/2014/main" id="{13012A56-2348-9DFA-96C1-28D295ED4F87}"/>
              </a:ext>
            </a:extLst>
          </p:cNvPr>
          <p:cNvSpPr txBox="1">
            <a:spLocks/>
          </p:cNvSpPr>
          <p:nvPr/>
        </p:nvSpPr>
        <p:spPr>
          <a:xfrm rot="16200000">
            <a:off x="11208149" y="3304150"/>
            <a:ext cx="1197864" cy="251427"/>
          </a:xfrm>
          <a:prstGeom prst="rect">
            <a:avLst/>
          </a:prstGeom>
        </p:spPr>
        <p:txBody>
          <a:bodyPr vert="horz" lIns="91440" tIns="45720" rIns="91440" bIns="45720" rtlCol="0" anchor="t"/>
          <a:lstStyle>
            <a:defPPr>
              <a:defRPr lang="en-US"/>
            </a:defPPr>
            <a:lvl1pPr marL="0" algn="ctr" defTabSz="457200" rtl="0" eaLnBrk="1" latinLnBrk="0" hangingPunct="1">
              <a:lnSpc>
                <a:spcPct val="150000"/>
              </a:lnSpc>
              <a:defRPr sz="10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No.</a:t>
            </a:r>
            <a:fld id="{E50E849A-70F0-499E-8312-7409605F67CE}" type="slidenum">
              <a:rPr lang="en-US" smtClean="0"/>
              <a:pPr/>
              <a:t>4</a:t>
            </a:fld>
            <a:endParaRPr lang="en-US" dirty="0"/>
          </a:p>
        </p:txBody>
      </p:sp>
      <p:sp>
        <p:nvSpPr>
          <p:cNvPr id="20" name="Slide Number Placeholder 8">
            <a:extLst>
              <a:ext uri="{FF2B5EF4-FFF2-40B4-BE49-F238E27FC236}">
                <a16:creationId xmlns:a16="http://schemas.microsoft.com/office/drawing/2014/main" id="{568D5A16-54D5-0D4F-3AEB-D748A551D289}"/>
              </a:ext>
            </a:extLst>
          </p:cNvPr>
          <p:cNvSpPr txBox="1">
            <a:spLocks/>
          </p:cNvSpPr>
          <p:nvPr/>
        </p:nvSpPr>
        <p:spPr>
          <a:xfrm rot="16200000">
            <a:off x="11208150" y="3304150"/>
            <a:ext cx="1197864" cy="251427"/>
          </a:xfrm>
          <a:prstGeom prst="rect">
            <a:avLst/>
          </a:prstGeom>
        </p:spPr>
        <p:txBody>
          <a:bodyPr vert="horz" lIns="91440" tIns="45720" rIns="91440" bIns="45720" rtlCol="0" anchor="t"/>
          <a:lstStyle>
            <a:defPPr>
              <a:defRPr lang="en-US"/>
            </a:defPPr>
            <a:lvl1pPr marL="0" algn="ctr" defTabSz="457200" rtl="0" eaLnBrk="1" latinLnBrk="0" hangingPunct="1">
              <a:lnSpc>
                <a:spcPct val="150000"/>
              </a:lnSpc>
              <a:defRPr sz="10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No.</a:t>
            </a:r>
            <a:fld id="{E50E849A-70F0-499E-8312-7409605F67CE}" type="slidenum">
              <a:rPr lang="en-US" smtClean="0"/>
              <a:pPr/>
              <a:t>4</a:t>
            </a:fld>
            <a:endParaRPr lang="en-US" dirty="0"/>
          </a:p>
        </p:txBody>
      </p:sp>
      <p:pic>
        <p:nvPicPr>
          <p:cNvPr id="26" name="Picture 25" descr="Graphical user interface, text, application">
            <a:extLst>
              <a:ext uri="{FF2B5EF4-FFF2-40B4-BE49-F238E27FC236}">
                <a16:creationId xmlns:a16="http://schemas.microsoft.com/office/drawing/2014/main" id="{D543176E-6443-70A2-9034-718666918467}"/>
              </a:ext>
            </a:extLst>
          </p:cNvPr>
          <p:cNvPicPr>
            <a:picLocks noChangeAspect="1"/>
          </p:cNvPicPr>
          <p:nvPr/>
        </p:nvPicPr>
        <p:blipFill rotWithShape="1">
          <a:blip r:embed="rId3"/>
          <a:srcRect l="6664" t="11442" r="5651" b="8871"/>
          <a:stretch/>
        </p:blipFill>
        <p:spPr>
          <a:xfrm>
            <a:off x="6227592" y="2066450"/>
            <a:ext cx="5152934" cy="4400550"/>
          </a:xfrm>
          <a:prstGeom prst="rect">
            <a:avLst/>
          </a:prstGeom>
        </p:spPr>
      </p:pic>
    </p:spTree>
    <p:extLst>
      <p:ext uri="{BB962C8B-B14F-4D97-AF65-F5344CB8AC3E}">
        <p14:creationId xmlns:p14="http://schemas.microsoft.com/office/powerpoint/2010/main" val="124931314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vertic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5</a:t>
            </a:fld>
            <a:endParaRPr lang="en-US" dirty="0"/>
          </a:p>
        </p:txBody>
      </p:sp>
      <p:sp>
        <p:nvSpPr>
          <p:cNvPr id="5" name="Text Placeholder 4"/>
          <p:cNvSpPr>
            <a:spLocks noGrp="1"/>
          </p:cNvSpPr>
          <p:nvPr>
            <p:ph type="body" sz="quarter" idx="15"/>
          </p:nvPr>
        </p:nvSpPr>
        <p:spPr>
          <a:xfrm>
            <a:off x="811475" y="4028796"/>
            <a:ext cx="5005666" cy="981205"/>
          </a:xfrm>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invert_matrix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 takes a square matrix as input and computes its inverse using LU decomposition with partial pivoting.</a:t>
            </a: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5" y="139264"/>
            <a:ext cx="6795956" cy="328973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endParaRPr lang="en-US" sz="1050" dirty="0">
              <a:solidFill>
                <a:srgbClr val="007BC1"/>
              </a:solidFill>
            </a:endParaRPr>
          </a:p>
          <a:p>
            <a:pPr algn="l"/>
            <a:r>
              <a:rPr lang="en-US" sz="6600" b="1" dirty="0">
                <a:solidFill>
                  <a:srgbClr val="007BC1"/>
                </a:solidFill>
              </a:rPr>
              <a:t>Inverse of a </a:t>
            </a:r>
          </a:p>
          <a:p>
            <a:pPr algn="l"/>
            <a:r>
              <a:rPr lang="en-US" sz="6600" b="1" dirty="0">
                <a:solidFill>
                  <a:srgbClr val="007BC1"/>
                </a:solidFill>
              </a:rPr>
              <a:t>Matrix Function</a:t>
            </a:r>
          </a:p>
        </p:txBody>
      </p:sp>
      <p:pic>
        <p:nvPicPr>
          <p:cNvPr id="10" name="Picture 9" descr="Graphical user interface, text&#10;&#10;Description automatically generated">
            <a:extLst>
              <a:ext uri="{FF2B5EF4-FFF2-40B4-BE49-F238E27FC236}">
                <a16:creationId xmlns:a16="http://schemas.microsoft.com/office/drawing/2014/main" id="{A075AA09-519D-6823-CB4F-313729ED1731}"/>
              </a:ext>
            </a:extLst>
          </p:cNvPr>
          <p:cNvPicPr>
            <a:picLocks noChangeAspect="1"/>
          </p:cNvPicPr>
          <p:nvPr/>
        </p:nvPicPr>
        <p:blipFill rotWithShape="1">
          <a:blip r:embed="rId3"/>
          <a:srcRect l="5742" t="6412" r="6281" b="3879"/>
          <a:stretch/>
        </p:blipFill>
        <p:spPr>
          <a:xfrm>
            <a:off x="6675698" y="353367"/>
            <a:ext cx="5005666" cy="6152207"/>
          </a:xfrm>
          <a:prstGeom prst="rect">
            <a:avLst/>
          </a:prstGeom>
        </p:spPr>
      </p:pic>
    </p:spTree>
    <p:extLst>
      <p:ext uri="{BB962C8B-B14F-4D97-AF65-F5344CB8AC3E}">
        <p14:creationId xmlns:p14="http://schemas.microsoft.com/office/powerpoint/2010/main" val="334169079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6</a:t>
            </a:fld>
            <a:endParaRPr lang="en-US" dirty="0"/>
          </a:p>
        </p:txBody>
      </p:sp>
      <p:sp>
        <p:nvSpPr>
          <p:cNvPr id="5" name="Text Placeholder 4"/>
          <p:cNvSpPr>
            <a:spLocks noGrp="1"/>
          </p:cNvSpPr>
          <p:nvPr>
            <p:ph type="body" sz="quarter" idx="15"/>
          </p:nvPr>
        </p:nvSpPr>
        <p:spPr>
          <a:xfrm>
            <a:off x="811474" y="4026471"/>
            <a:ext cx="4651404" cy="1071104"/>
          </a:xfrm>
        </p:spPr>
        <p:txBody>
          <a:bodyPr/>
          <a:lstStyle/>
          <a:p>
            <a:pPr algn="just"/>
            <a:r>
              <a:rPr lang="en-US" sz="1400" dirty="0">
                <a:latin typeface="Roboto" panose="02000000000000000000" pitchFamily="2" charset="0"/>
                <a:ea typeface="Roboto" panose="02000000000000000000" pitchFamily="2" charset="0"/>
              </a:rPr>
              <a:t>The </a:t>
            </a:r>
            <a:r>
              <a:rPr lang="en-US" sz="1400" b="1" dirty="0" err="1">
                <a:latin typeface="Roboto" panose="02000000000000000000" pitchFamily="2" charset="0"/>
                <a:ea typeface="Roboto" panose="02000000000000000000" pitchFamily="2" charset="0"/>
              </a:rPr>
              <a:t>is_singular</a:t>
            </a:r>
            <a:r>
              <a:rPr lang="en-US" sz="1400" dirty="0">
                <a:latin typeface="Roboto" panose="02000000000000000000" pitchFamily="2" charset="0"/>
                <a:ea typeface="Roboto" panose="02000000000000000000" pitchFamily="2" charset="0"/>
              </a:rPr>
              <a:t> function takes a square matrix as input and computes its determinant using recursive cofactor expansion</a:t>
            </a: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39264"/>
            <a:ext cx="5284526" cy="328973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endParaRPr lang="en-US" sz="1050" dirty="0">
              <a:solidFill>
                <a:srgbClr val="007BC1"/>
              </a:solidFill>
            </a:endParaRPr>
          </a:p>
          <a:p>
            <a:pPr algn="l"/>
            <a:r>
              <a:rPr lang="en-US" sz="6600" b="1" dirty="0">
                <a:solidFill>
                  <a:srgbClr val="007BC1"/>
                </a:solidFill>
              </a:rPr>
              <a:t>Is Singular Function</a:t>
            </a:r>
          </a:p>
        </p:txBody>
      </p:sp>
      <p:pic>
        <p:nvPicPr>
          <p:cNvPr id="10" name="Picture 9" descr="Graphical user interface, text, application">
            <a:extLst>
              <a:ext uri="{FF2B5EF4-FFF2-40B4-BE49-F238E27FC236}">
                <a16:creationId xmlns:a16="http://schemas.microsoft.com/office/drawing/2014/main" id="{D5C4B2A6-4FCE-1AE6-8942-63E7B1DF929C}"/>
              </a:ext>
            </a:extLst>
          </p:cNvPr>
          <p:cNvPicPr>
            <a:picLocks noChangeAspect="1"/>
          </p:cNvPicPr>
          <p:nvPr/>
        </p:nvPicPr>
        <p:blipFill rotWithShape="1">
          <a:blip r:embed="rId3"/>
          <a:srcRect l="8867" t="14493" r="8079" b="10314"/>
          <a:stretch/>
        </p:blipFill>
        <p:spPr>
          <a:xfrm>
            <a:off x="5834942" y="1272169"/>
            <a:ext cx="5545584" cy="4313661"/>
          </a:xfrm>
          <a:prstGeom prst="rect">
            <a:avLst/>
          </a:prstGeom>
        </p:spPr>
      </p:pic>
    </p:spTree>
    <p:extLst>
      <p:ext uri="{BB962C8B-B14F-4D97-AF65-F5344CB8AC3E}">
        <p14:creationId xmlns:p14="http://schemas.microsoft.com/office/powerpoint/2010/main" val="16016812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7</a:t>
            </a:fld>
            <a:endParaRPr lang="en-US" dirty="0"/>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5"/>
              </p:nvPr>
            </p:nvSpPr>
            <p:spPr>
              <a:xfrm>
                <a:off x="811474" y="4026471"/>
                <a:ext cx="5284526" cy="2317180"/>
              </a:xfrm>
            </p:spPr>
            <p:txBody>
              <a:bodyPr/>
              <a:lstStyle/>
              <a:p>
                <a:pPr algn="just"/>
                <a:r>
                  <a:rPr lang="en-US" sz="1400" dirty="0">
                    <a:latin typeface="Roboto" panose="02000000000000000000" pitchFamily="2" charset="0"/>
                    <a:ea typeface="Roboto" panose="02000000000000000000" pitchFamily="2" charset="0"/>
                  </a:rPr>
                  <a:t>Following block of code is some functions to test whether the inverted matrix is correct by multiplying given matrix and its inverse and check whether the result is identity matrix or not.</a:t>
                </a:r>
              </a:p>
              <a:p>
                <a:pPr algn="ctr"/>
                <a:r>
                  <a:rPr lang="en-US" sz="1400" b="1" i="1" dirty="0">
                    <a:solidFill>
                      <a:schemeClr val="tx1"/>
                    </a:solidFill>
                    <a:ea typeface="Roboto" panose="02000000000000000000" pitchFamily="2" charset="0"/>
                  </a:rPr>
                  <a:t>Formula:</a:t>
                </a:r>
                <a:r>
                  <a:rPr lang="en-US" sz="1400" b="1" i="1" dirty="0">
                    <a:solidFill>
                      <a:srgbClr val="007BC1"/>
                    </a:solidFill>
                    <a:ea typeface="Roboto" panose="02000000000000000000" pitchFamily="2" charset="0"/>
                  </a:rPr>
                  <a:t>	A * </a:t>
                </a:r>
                <a14:m>
                  <m:oMath xmlns:m="http://schemas.openxmlformats.org/officeDocument/2006/math">
                    <m:sSup>
                      <m:sSupPr>
                        <m:ctrlPr>
                          <a:rPr lang="en-US" sz="1400" b="1" i="1" smtClean="0">
                            <a:solidFill>
                              <a:srgbClr val="007BC1"/>
                            </a:solidFill>
                            <a:latin typeface="Cambria Math" panose="02040503050406030204" pitchFamily="18" charset="0"/>
                            <a:ea typeface="Roboto" panose="02000000000000000000" pitchFamily="2" charset="0"/>
                          </a:rPr>
                        </m:ctrlPr>
                      </m:sSupPr>
                      <m:e>
                        <m:r>
                          <a:rPr lang="en-US" sz="1400" b="1" i="1" smtClean="0">
                            <a:solidFill>
                              <a:srgbClr val="007BC1"/>
                            </a:solidFill>
                            <a:latin typeface="Cambria Math" panose="02040503050406030204" pitchFamily="18" charset="0"/>
                            <a:ea typeface="Roboto" panose="02000000000000000000" pitchFamily="2" charset="0"/>
                          </a:rPr>
                          <m:t>𝑨</m:t>
                        </m:r>
                      </m:e>
                      <m:sup>
                        <m:r>
                          <a:rPr lang="en-US" sz="1400" b="1" i="1" smtClean="0">
                            <a:solidFill>
                              <a:srgbClr val="007BC1"/>
                            </a:solidFill>
                            <a:latin typeface="Cambria Math" panose="02040503050406030204" pitchFamily="18" charset="0"/>
                            <a:ea typeface="Roboto" panose="02000000000000000000" pitchFamily="2" charset="0"/>
                          </a:rPr>
                          <m:t>−</m:t>
                        </m:r>
                        <m:r>
                          <a:rPr lang="en-US" sz="1400" b="1" i="1" smtClean="0">
                            <a:solidFill>
                              <a:srgbClr val="007BC1"/>
                            </a:solidFill>
                            <a:latin typeface="Cambria Math" panose="02040503050406030204" pitchFamily="18" charset="0"/>
                            <a:ea typeface="Roboto" panose="02000000000000000000" pitchFamily="2" charset="0"/>
                          </a:rPr>
                          <m:t>𝟏</m:t>
                        </m:r>
                      </m:sup>
                    </m:sSup>
                  </m:oMath>
                </a14:m>
                <a:r>
                  <a:rPr lang="en-US" sz="1400" b="1" i="1" dirty="0">
                    <a:solidFill>
                      <a:srgbClr val="007BC1"/>
                    </a:solidFill>
                    <a:ea typeface="Roboto" panose="02000000000000000000" pitchFamily="2" charset="0"/>
                  </a:rPr>
                  <a:t> = I</a:t>
                </a:r>
              </a:p>
              <a:p>
                <a:pPr algn="just"/>
                <a:r>
                  <a:rPr lang="en-US" sz="1400" dirty="0">
                    <a:ea typeface="Roboto" panose="02000000000000000000" pitchFamily="2" charset="0"/>
                  </a:rPr>
                  <a:t>Where, A is the Original Matrix, </a:t>
                </a:r>
                <a14:m>
                  <m:oMath xmlns:m="http://schemas.openxmlformats.org/officeDocument/2006/math">
                    <m:sSup>
                      <m:sSupPr>
                        <m:ctrlPr>
                          <a:rPr lang="en-US" sz="1400" i="1" smtClean="0">
                            <a:latin typeface="Cambria Math" panose="02040503050406030204" pitchFamily="18" charset="0"/>
                            <a:ea typeface="Roboto" panose="02000000000000000000" pitchFamily="2" charset="0"/>
                          </a:rPr>
                        </m:ctrlPr>
                      </m:sSupPr>
                      <m:e>
                        <m:r>
                          <a:rPr lang="en-US" sz="1400" b="0" i="1" smtClean="0">
                            <a:latin typeface="Cambria Math" panose="02040503050406030204" pitchFamily="18" charset="0"/>
                            <a:ea typeface="Roboto" panose="02000000000000000000" pitchFamily="2" charset="0"/>
                          </a:rPr>
                          <m:t>𝐴</m:t>
                        </m:r>
                      </m:e>
                      <m:sup>
                        <m:r>
                          <a:rPr lang="en-US" sz="1400" b="0" i="1" smtClean="0">
                            <a:latin typeface="Cambria Math" panose="02040503050406030204" pitchFamily="18" charset="0"/>
                            <a:ea typeface="Roboto" panose="02000000000000000000" pitchFamily="2" charset="0"/>
                          </a:rPr>
                          <m:t>−1</m:t>
                        </m:r>
                      </m:sup>
                    </m:sSup>
                  </m:oMath>
                </a14:m>
                <a:r>
                  <a:rPr lang="en-US" sz="1400" dirty="0">
                    <a:ea typeface="Roboto" panose="02000000000000000000" pitchFamily="2" charset="0"/>
                  </a:rPr>
                  <a:t> is the Inverse Matrix &amp; I is the Identity Matrix</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15"/>
              </p:nvPr>
            </p:nvSpPr>
            <p:spPr>
              <a:xfrm>
                <a:off x="811474" y="4026471"/>
                <a:ext cx="5284526" cy="2317180"/>
              </a:xfrm>
              <a:blipFill>
                <a:blip r:embed="rId3"/>
                <a:stretch>
                  <a:fillRect l="-346" r="-346"/>
                </a:stretch>
              </a:blipFill>
            </p:spPr>
            <p:txBody>
              <a:bodyPr/>
              <a:lstStyle/>
              <a:p>
                <a:r>
                  <a:rPr lang="en-US">
                    <a:noFill/>
                  </a:rPr>
                  <a:t> </a:t>
                </a:r>
              </a:p>
            </p:txBody>
          </p:sp>
        </mc:Fallback>
      </mc:AlternateContent>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39264"/>
            <a:ext cx="5284526" cy="328973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endParaRPr lang="en-US" sz="1050" dirty="0">
              <a:solidFill>
                <a:srgbClr val="007BC1"/>
              </a:solidFill>
            </a:endParaRPr>
          </a:p>
          <a:p>
            <a:pPr algn="l"/>
            <a:r>
              <a:rPr lang="en-US" sz="6600" b="1" dirty="0">
                <a:solidFill>
                  <a:srgbClr val="007BC1"/>
                </a:solidFill>
              </a:rPr>
              <a:t>Verifying Inverse Matrix</a:t>
            </a:r>
          </a:p>
        </p:txBody>
      </p:sp>
      <p:pic>
        <p:nvPicPr>
          <p:cNvPr id="3" name="Picture 2" descr="Text">
            <a:extLst>
              <a:ext uri="{FF2B5EF4-FFF2-40B4-BE49-F238E27FC236}">
                <a16:creationId xmlns:a16="http://schemas.microsoft.com/office/drawing/2014/main" id="{A175F9E1-361C-70E8-22C2-BEAE1B65F9D9}"/>
              </a:ext>
            </a:extLst>
          </p:cNvPr>
          <p:cNvPicPr>
            <a:picLocks noChangeAspect="1"/>
          </p:cNvPicPr>
          <p:nvPr/>
        </p:nvPicPr>
        <p:blipFill rotWithShape="1">
          <a:blip r:embed="rId4"/>
          <a:srcRect l="5257" t="5797" r="4095" b="4783"/>
          <a:stretch/>
        </p:blipFill>
        <p:spPr>
          <a:xfrm>
            <a:off x="6729124" y="184961"/>
            <a:ext cx="4651403" cy="6488078"/>
          </a:xfrm>
          <a:prstGeom prst="rect">
            <a:avLst/>
          </a:prstGeom>
        </p:spPr>
      </p:pic>
    </p:spTree>
    <p:extLst>
      <p:ext uri="{BB962C8B-B14F-4D97-AF65-F5344CB8AC3E}">
        <p14:creationId xmlns:p14="http://schemas.microsoft.com/office/powerpoint/2010/main" val="91763265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r>
              <a:rPr lang="en-US"/>
              <a:t>No.</a:t>
            </a:r>
            <a:fld id="{E50E849A-70F0-499E-8312-7409605F67CE}" type="slidenum">
              <a:rPr lang="en-US" smtClean="0"/>
              <a:pPr/>
              <a:t>8</a:t>
            </a:fld>
            <a:endParaRPr lang="en-US" dirty="0"/>
          </a:p>
        </p:txBody>
      </p:sp>
      <p:sp>
        <p:nvSpPr>
          <p:cNvPr id="5" name="Text Placeholder 4"/>
          <p:cNvSpPr>
            <a:spLocks noGrp="1"/>
          </p:cNvSpPr>
          <p:nvPr>
            <p:ph type="body" sz="quarter" idx="15"/>
          </p:nvPr>
        </p:nvSpPr>
        <p:spPr>
          <a:xfrm>
            <a:off x="811473" y="4026470"/>
            <a:ext cx="10114193" cy="1197865"/>
          </a:xfrm>
        </p:spPr>
        <p:txBody>
          <a:bodyPr/>
          <a:lstStyle/>
          <a:p>
            <a:pPr algn="just">
              <a:lnSpc>
                <a:spcPct val="107000"/>
              </a:lnSpc>
              <a:spcBef>
                <a:spcPts val="0"/>
              </a:spcBef>
              <a:spcAft>
                <a:spcPts val="800"/>
              </a:spcAft>
            </a:pPr>
            <a:r>
              <a:rPr lang="en-US" sz="1800" dirty="0">
                <a:ea typeface="Calibri" panose="020F0502020204030204" pitchFamily="34" charset="0"/>
                <a:cs typeface="Times New Roman" panose="02020603050405020304" pitchFamily="18" charset="0"/>
              </a:rPr>
              <a:t>Finding the LU decomposition takes O(n</a:t>
            </a:r>
            <a:r>
              <a:rPr lang="en-US" sz="1800" baseline="30000" dirty="0">
                <a:ea typeface="Calibri" panose="020F0502020204030204" pitchFamily="34" charset="0"/>
                <a:cs typeface="Times New Roman" panose="02020603050405020304" pitchFamily="18" charset="0"/>
              </a:rPr>
              <a:t>3</a:t>
            </a:r>
            <a:r>
              <a:rPr lang="en-US" sz="1800" dirty="0">
                <a:ea typeface="Calibri" panose="020F0502020204030204" pitchFamily="34" charset="0"/>
                <a:cs typeface="Times New Roman" panose="02020603050405020304" pitchFamily="18" charset="0"/>
              </a:rPr>
              <a:t>) time since we perform Gaussian elimination on the matrix. Solving a system of linear equations using forward and backward substitution takes O(n</a:t>
            </a:r>
            <a:r>
              <a:rPr lang="en-US" sz="1800" baseline="30000" dirty="0">
                <a:ea typeface="Calibri" panose="020F0502020204030204" pitchFamily="34" charset="0"/>
                <a:cs typeface="Times New Roman" panose="02020603050405020304" pitchFamily="18" charset="0"/>
              </a:rPr>
              <a:t>2</a:t>
            </a:r>
            <a:r>
              <a:rPr lang="en-US" sz="1800" dirty="0">
                <a:ea typeface="Calibri" panose="020F0502020204030204" pitchFamily="34" charset="0"/>
                <a:cs typeface="Times New Roman" panose="02020603050405020304" pitchFamily="18" charset="0"/>
              </a:rPr>
              <a:t>) time (where the loop runs in range n and it has 3 further consequent n loops(n + n + n) so n*3n =&gt; 3n</a:t>
            </a:r>
            <a:r>
              <a:rPr lang="en-US" sz="1800" baseline="30000" dirty="0">
                <a:ea typeface="Calibri" panose="020F0502020204030204" pitchFamily="34" charset="0"/>
                <a:cs typeface="Times New Roman" panose="02020603050405020304" pitchFamily="18" charset="0"/>
              </a:rPr>
              <a:t>2</a:t>
            </a:r>
            <a:r>
              <a:rPr lang="en-US" sz="1800" dirty="0">
                <a:ea typeface="Calibri" panose="020F0502020204030204" pitchFamily="34" charset="0"/>
                <a:cs typeface="Times New Roman" panose="02020603050405020304" pitchFamily="18" charset="0"/>
              </a:rPr>
              <a:t>, so finding the inverse of a matrix using LU decomposition takes O(n</a:t>
            </a:r>
            <a:r>
              <a:rPr lang="en-US" sz="1800" baseline="30000" dirty="0">
                <a:ea typeface="Calibri" panose="020F0502020204030204" pitchFamily="34" charset="0"/>
                <a:cs typeface="Times New Roman" panose="02020603050405020304" pitchFamily="18" charset="0"/>
              </a:rPr>
              <a:t>3</a:t>
            </a:r>
            <a:r>
              <a:rPr lang="en-US" sz="1800" dirty="0">
                <a:ea typeface="Calibri" panose="020F0502020204030204" pitchFamily="34" charset="0"/>
                <a:cs typeface="Times New Roman" panose="02020603050405020304" pitchFamily="18" charset="0"/>
              </a:rPr>
              <a:t> + n</a:t>
            </a:r>
            <a:r>
              <a:rPr lang="en-US" sz="1800" baseline="30000" dirty="0">
                <a:ea typeface="Calibri" panose="020F0502020204030204" pitchFamily="34" charset="0"/>
                <a:cs typeface="Times New Roman" panose="02020603050405020304" pitchFamily="18" charset="0"/>
              </a:rPr>
              <a:t>2</a:t>
            </a:r>
            <a:r>
              <a:rPr lang="en-US" sz="1800" dirty="0">
                <a:ea typeface="Calibri" panose="020F0502020204030204" pitchFamily="34" charset="0"/>
                <a:cs typeface="Times New Roman" panose="02020603050405020304" pitchFamily="18" charset="0"/>
              </a:rPr>
              <a:t>) = O(n</a:t>
            </a:r>
            <a:r>
              <a:rPr lang="en-US" sz="1800" baseline="30000" dirty="0">
                <a:ea typeface="Calibri" panose="020F0502020204030204" pitchFamily="34" charset="0"/>
                <a:cs typeface="Times New Roman" panose="02020603050405020304" pitchFamily="18" charset="0"/>
              </a:rPr>
              <a:t>3</a:t>
            </a:r>
            <a:r>
              <a:rPr lang="en-US" sz="1800" dirty="0">
                <a:ea typeface="Calibri" panose="020F0502020204030204" pitchFamily="34" charset="0"/>
                <a:cs typeface="Times New Roman" panose="02020603050405020304" pitchFamily="18" charset="0"/>
              </a:rPr>
              <a:t>) time.</a:t>
            </a:r>
            <a:endParaRPr lang="en-US" sz="1800" dirty="0">
              <a:effectLst/>
              <a:ea typeface="Calibri" panose="020F0502020204030204" pitchFamily="34" charset="0"/>
              <a:cs typeface="Times New Roman" panose="02020603050405020304" pitchFamily="18" charset="0"/>
            </a:endParaRPr>
          </a:p>
        </p:txBody>
      </p:sp>
      <p:sp>
        <p:nvSpPr>
          <p:cNvPr id="14" name="Text Placeholder 7">
            <a:extLst>
              <a:ext uri="{FF2B5EF4-FFF2-40B4-BE49-F238E27FC236}">
                <a16:creationId xmlns:a16="http://schemas.microsoft.com/office/drawing/2014/main" id="{19CC1601-CE43-184F-821E-78088BB04CDD}"/>
              </a:ext>
            </a:extLst>
          </p:cNvPr>
          <p:cNvSpPr txBox="1">
            <a:spLocks/>
          </p:cNvSpPr>
          <p:nvPr/>
        </p:nvSpPr>
        <p:spPr>
          <a:xfrm>
            <a:off x="811474" y="139264"/>
            <a:ext cx="6107800" cy="3289736"/>
          </a:xfrm>
          <a:prstGeom prst="rect">
            <a:avLst/>
          </a:prstGeom>
        </p:spPr>
        <p:txBody>
          <a:bodyPr vert="horz" lIns="91440" tIns="45720" rIns="91440" bIns="45720" rtlCol="0">
            <a:noAutofit/>
          </a:bodyPr>
          <a:lstStyle>
            <a:lvl1pPr marL="0" indent="0" algn="r" defTabSz="914217" rtl="0" eaLnBrk="1" latinLnBrk="0" hangingPunct="1">
              <a:lnSpc>
                <a:spcPct val="150000"/>
              </a:lnSpc>
              <a:spcBef>
                <a:spcPts val="1000"/>
              </a:spcBef>
              <a:buFont typeface="Arial" panose="020B0604020202020204" pitchFamily="34" charset="0"/>
              <a:buNone/>
              <a:defRPr sz="2000" kern="1200">
                <a:solidFill>
                  <a:schemeClr val="tx1">
                    <a:lumMod val="85000"/>
                    <a:lumOff val="15000"/>
                  </a:schemeClr>
                </a:solidFill>
                <a:latin typeface="+mj-lt"/>
                <a:ea typeface="+mn-ea"/>
                <a:cs typeface="+mn-cs"/>
              </a:defRPr>
            </a:lvl1pPr>
            <a:lvl2pPr marL="685663"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2pPr>
            <a:lvl3pPr marL="1142771"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3pPr>
            <a:lvl4pPr marL="1599880"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4pPr>
            <a:lvl5pPr marL="2056989" indent="-228554" algn="l" defTabSz="914217" rtl="0" eaLnBrk="1" latinLnBrk="0" hangingPunct="1">
              <a:lnSpc>
                <a:spcPct val="15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solidFill>
                  <a:srgbClr val="007BC1"/>
                </a:solidFill>
              </a:rPr>
              <a:t>PROJECT • DESIGN AND ANALYSIS OF ALGORITHMS </a:t>
            </a:r>
            <a:endParaRPr lang="en-US" sz="1050" dirty="0">
              <a:solidFill>
                <a:srgbClr val="007BC1"/>
              </a:solidFill>
            </a:endParaRPr>
          </a:p>
          <a:p>
            <a:pPr algn="l"/>
            <a:r>
              <a:rPr lang="en-US" sz="6600" b="1" dirty="0">
                <a:solidFill>
                  <a:srgbClr val="007BC1"/>
                </a:solidFill>
              </a:rPr>
              <a:t>Time Complexity Analysis</a:t>
            </a:r>
          </a:p>
        </p:txBody>
      </p:sp>
    </p:spTree>
    <p:extLst>
      <p:ext uri="{BB962C8B-B14F-4D97-AF65-F5344CB8AC3E}">
        <p14:creationId xmlns:p14="http://schemas.microsoft.com/office/powerpoint/2010/main" val="388171074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8D7B3E2-85FB-08F6-A8D3-20244E21FE3A}"/>
              </a:ext>
            </a:extLst>
          </p:cNvPr>
          <p:cNvPicPr>
            <a:picLocks noChangeAspect="1" noChangeArrowheads="1"/>
          </p:cNvPicPr>
          <p:nvPr/>
        </p:nvPicPr>
        <p:blipFill>
          <a:blip r:embed="rId2"/>
          <a:srcRect/>
          <a:stretch/>
        </p:blipFill>
        <p:spPr bwMode="auto">
          <a:xfrm>
            <a:off x="-491613" y="-276530"/>
            <a:ext cx="13175226" cy="7411062"/>
          </a:xfrm>
          <a:prstGeom prst="roundRect">
            <a:avLst>
              <a:gd name="adj" fmla="val 3931"/>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CB4334-D400-64C5-1720-0F18421B0803}"/>
              </a:ext>
            </a:extLst>
          </p:cNvPr>
          <p:cNvSpPr txBox="1"/>
          <p:nvPr/>
        </p:nvSpPr>
        <p:spPr>
          <a:xfrm>
            <a:off x="2633868" y="2674948"/>
            <a:ext cx="6924267" cy="14465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3000" normalizeH="0" baseline="0" noProof="0" dirty="0">
                <a:ln>
                  <a:noFill/>
                </a:ln>
                <a:solidFill>
                  <a:prstClr val="white"/>
                </a:solidFill>
                <a:effectLst/>
                <a:uLnTx/>
                <a:uFillTx/>
                <a:latin typeface="Montaga"/>
              </a:rPr>
              <a:t>PROJECT</a:t>
            </a:r>
          </a:p>
        </p:txBody>
      </p:sp>
      <p:sp>
        <p:nvSpPr>
          <p:cNvPr id="6" name="TextBox 5">
            <a:extLst>
              <a:ext uri="{FF2B5EF4-FFF2-40B4-BE49-F238E27FC236}">
                <a16:creationId xmlns:a16="http://schemas.microsoft.com/office/drawing/2014/main" id="{A920B274-78DE-0FC2-C568-9E5AB54F8E5D}"/>
              </a:ext>
            </a:extLst>
          </p:cNvPr>
          <p:cNvSpPr txBox="1"/>
          <p:nvPr/>
        </p:nvSpPr>
        <p:spPr>
          <a:xfrm>
            <a:off x="4617872" y="4331093"/>
            <a:ext cx="29562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3000" normalizeH="0" baseline="0" noProof="0" dirty="0">
                <a:ln>
                  <a:noFill/>
                </a:ln>
                <a:solidFill>
                  <a:prstClr val="white"/>
                </a:solidFill>
                <a:effectLst/>
                <a:uLnTx/>
                <a:uFillTx/>
                <a:latin typeface="Montaga" panose="02000500000000020003"/>
              </a:rPr>
              <a:t>DEMO</a:t>
            </a:r>
          </a:p>
        </p:txBody>
      </p:sp>
      <p:sp>
        <p:nvSpPr>
          <p:cNvPr id="15" name="TextBox 14">
            <a:extLst>
              <a:ext uri="{FF2B5EF4-FFF2-40B4-BE49-F238E27FC236}">
                <a16:creationId xmlns:a16="http://schemas.microsoft.com/office/drawing/2014/main" id="{1C9D0BBD-220D-858C-780D-EB5E53A90503}"/>
              </a:ext>
            </a:extLst>
          </p:cNvPr>
          <p:cNvSpPr txBox="1"/>
          <p:nvPr/>
        </p:nvSpPr>
        <p:spPr>
          <a:xfrm>
            <a:off x="-8041568" y="3046677"/>
            <a:ext cx="3751033" cy="17338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Lorem ipsum dolor sit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amet</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consectetuer</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adipiscing</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elit</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Maecenas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porttitor</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congue</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massa</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Fusce</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posuere</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magna sed pulvinar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ultricies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purus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lectus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malesuada</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libero, sit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amet</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commodo</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magna eros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quis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urna</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Nunc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viverra</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imperdiet</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enim</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Fusce</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est.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Vivamus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 a </a:t>
            </a:r>
            <a:r>
              <a:rPr kumimoji="0" lang="en-US" sz="2000" b="0" i="1" u="none" strike="noStrike" kern="1200" cap="none" spc="0" normalizeH="0" baseline="-25000" noProof="0" dirty="0" err="1">
                <a:ln>
                  <a:noFill/>
                </a:ln>
                <a:solidFill>
                  <a:prstClr val="white"/>
                </a:solidFill>
                <a:effectLst/>
                <a:uLnTx/>
                <a:uFillTx/>
                <a:latin typeface="Didot" panose="02000503000000020003" pitchFamily="2" charset="0"/>
                <a:ea typeface="+mn-ea"/>
                <a:cs typeface="+mn-cs"/>
              </a:rPr>
              <a:t>tellus</a:t>
            </a:r>
            <a:r>
              <a:rPr kumimoji="0" lang="en-US" sz="2000" b="0" i="1" u="none" strike="noStrike" kern="1200" cap="none" spc="0" normalizeH="0" baseline="-25000" noProof="0" dirty="0">
                <a:ln>
                  <a:noFill/>
                </a:ln>
                <a:solidFill>
                  <a:prstClr val="white"/>
                </a:solidFill>
                <a:effectLst/>
                <a:uLnTx/>
                <a:uFillTx/>
                <a:latin typeface="Didot" panose="02000503000000020003" pitchFamily="2" charset="0"/>
                <a:ea typeface="+mn-ea"/>
                <a:cs typeface="+mn-cs"/>
              </a:rPr>
              <a:t>.</a:t>
            </a:r>
          </a:p>
        </p:txBody>
      </p:sp>
    </p:spTree>
    <p:extLst>
      <p:ext uri="{BB962C8B-B14F-4D97-AF65-F5344CB8AC3E}">
        <p14:creationId xmlns:p14="http://schemas.microsoft.com/office/powerpoint/2010/main" val="3550008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6" presetClass="emph" presetSubtype="0" accel="19000" decel="17000" fill="hold" nodeType="withEffect">
                                  <p:stCondLst>
                                    <p:cond delay="0"/>
                                  </p:stCondLst>
                                  <p:childTnLst>
                                    <p:animScale>
                                      <p:cBhvr>
                                        <p:cTn id="9" dur="1000" fill="hold"/>
                                        <p:tgtEl>
                                          <p:spTgt spid="1034"/>
                                        </p:tgtEl>
                                      </p:cBhvr>
                                      <p:by x="105000" y="105000"/>
                                    </p:animScale>
                                  </p:childTnLst>
                                </p:cTn>
                              </p:par>
                              <p:par>
                                <p:cTn id="10" presetID="10" presetClass="entr" presetSubtype="0" fill="hold" grpId="0" nodeType="withEffect">
                                  <p:stCondLst>
                                    <p:cond delay="6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path" presetSubtype="0" decel="100000" fill="hold" grpId="1" nodeType="withEffect">
                                  <p:stCondLst>
                                    <p:cond delay="600"/>
                                  </p:stCondLst>
                                  <p:childTnLst>
                                    <p:animMotion origin="layout" path="M 2.5E-6 4.27337E-6 L 2.5E-6 0.03795 " pathEditMode="relative" rAng="0" ptsTypes="AA">
                                      <p:cBhvr>
                                        <p:cTn id="14" dur="750" spd="-100000" fill="hold"/>
                                        <p:tgtEl>
                                          <p:spTgt spid="5"/>
                                        </p:tgtEl>
                                        <p:attrNameLst>
                                          <p:attrName>ppt_x</p:attrName>
                                          <p:attrName>ppt_y</p:attrName>
                                        </p:attrNameLst>
                                      </p:cBhvr>
                                      <p:rCtr x="0" y="1882"/>
                                    </p:animMotion>
                                  </p:childTnLst>
                                </p:cTn>
                              </p:par>
                              <p:par>
                                <p:cTn id="15" presetID="10" presetClass="entr" presetSubtype="0" fill="hold" grpId="0" nodeType="withEffect">
                                  <p:stCondLst>
                                    <p:cond delay="9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42" presetClass="path" presetSubtype="0" decel="100000" fill="hold" grpId="1" nodeType="withEffect">
                                  <p:stCondLst>
                                    <p:cond delay="900"/>
                                  </p:stCondLst>
                                  <p:childTnLst>
                                    <p:animMotion origin="layout" path="M 2.5E-6 4.27337E-6 L 2.5E-6 0.03795 " pathEditMode="relative" rAng="0" ptsTypes="AA">
                                      <p:cBhvr>
                                        <p:cTn id="19" dur="750" spd="-100000" fill="hold"/>
                                        <p:tgtEl>
                                          <p:spTgt spid="6"/>
                                        </p:tgtEl>
                                        <p:attrNameLst>
                                          <p:attrName>ppt_x</p:attrName>
                                          <p:attrName>ppt_y</p:attrName>
                                        </p:attrNameLst>
                                      </p:cBhvr>
                                      <p:rCtr x="0" y="18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tara">
      <a:majorFont>
        <a:latin typeface="Montaga"/>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3082F8C590A84F8F795A0C5B59DC27" ma:contentTypeVersion="6" ma:contentTypeDescription="Create a new document." ma:contentTypeScope="" ma:versionID="112064efb5939e1ad982f233c70fe421">
  <xsd:schema xmlns:xsd="http://www.w3.org/2001/XMLSchema" xmlns:xs="http://www.w3.org/2001/XMLSchema" xmlns:p="http://schemas.microsoft.com/office/2006/metadata/properties" xmlns:ns3="0f1bee16-b7a8-4e2b-8c60-8e8da546ded7" xmlns:ns4="25e94da2-c77e-4619-929c-f0462dd0b92c" targetNamespace="http://schemas.microsoft.com/office/2006/metadata/properties" ma:root="true" ma:fieldsID="36aed079c8c648f96538e27a71c0aefb" ns3:_="" ns4:_="">
    <xsd:import namespace="0f1bee16-b7a8-4e2b-8c60-8e8da546ded7"/>
    <xsd:import namespace="25e94da2-c77e-4619-929c-f0462dd0b92c"/>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1bee16-b7a8-4e2b-8c60-8e8da546d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e94da2-c77e-4619-929c-f0462dd0b92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f1bee16-b7a8-4e2b-8c60-8e8da546ded7" xsi:nil="true"/>
  </documentManagement>
</p:properties>
</file>

<file path=customXml/itemProps1.xml><?xml version="1.0" encoding="utf-8"?>
<ds:datastoreItem xmlns:ds="http://schemas.openxmlformats.org/officeDocument/2006/customXml" ds:itemID="{12717E8A-9824-4CAB-AB81-810C6BA1406F}">
  <ds:schemaRefs>
    <ds:schemaRef ds:uri="http://schemas.microsoft.com/office/2006/metadata/contentType"/>
    <ds:schemaRef ds:uri="http://schemas.microsoft.com/office/2006/metadata/properties/metaAttributes"/>
    <ds:schemaRef ds:uri="http://www.w3.org/2000/xmlns/"/>
    <ds:schemaRef ds:uri="http://www.w3.org/2001/XMLSchema"/>
    <ds:schemaRef ds:uri="0f1bee16-b7a8-4e2b-8c60-8e8da546ded7"/>
    <ds:schemaRef ds:uri="25e94da2-c77e-4619-929c-f0462dd0b92c"/>
  </ds:schemaRefs>
</ds:datastoreItem>
</file>

<file path=customXml/itemProps2.xml><?xml version="1.0" encoding="utf-8"?>
<ds:datastoreItem xmlns:ds="http://schemas.openxmlformats.org/officeDocument/2006/customXml" ds:itemID="{983842F7-C4B4-46BD-BBA5-9F69B558EFFE}">
  <ds:schemaRefs>
    <ds:schemaRef ds:uri="http://schemas.microsoft.com/sharepoint/v3/contenttype/forms"/>
  </ds:schemaRefs>
</ds:datastoreItem>
</file>

<file path=customXml/itemProps3.xml><?xml version="1.0" encoding="utf-8"?>
<ds:datastoreItem xmlns:ds="http://schemas.openxmlformats.org/officeDocument/2006/customXml" ds:itemID="{19748F65-19B0-47F5-9AE7-1405442E711F}">
  <ds:schemaRefs>
    <ds:schemaRef ds:uri="http://schemas.microsoft.com/office/2006/metadata/properties"/>
    <ds:schemaRef ds:uri="http://www.w3.org/2000/xmlns/"/>
    <ds:schemaRef ds:uri="0f1bee16-b7a8-4e2b-8c60-8e8da546ded7"/>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Office Theme</Template>
  <TotalTime>625</TotalTime>
  <Words>832</Words>
  <Application>Microsoft Office PowerPoint</Application>
  <PresentationFormat>Widescreen</PresentationFormat>
  <Paragraphs>122</Paragraphs>
  <Slides>13</Slides>
  <Notes>11</Notes>
  <HiddenSlides>1</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Preetham Bandi</dc:creator>
  <cp:lastModifiedBy>Om Preetham Bandi</cp:lastModifiedBy>
  <cp:revision>54</cp:revision>
  <dcterms:created xsi:type="dcterms:W3CDTF">2021-09-03T04:03:09Z</dcterms:created>
  <dcterms:modified xsi:type="dcterms:W3CDTF">2023-05-01T20:22:05Z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0x010100103082F8C590A84F8F795A0C5B59DC27</vt:lpwstr>
  </property>
</Properties>
</file>