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47" r:id="rId3"/>
    <p:sldId id="350" r:id="rId4"/>
    <p:sldId id="299" r:id="rId5"/>
    <p:sldId id="258" r:id="rId6"/>
    <p:sldId id="348" r:id="rId7"/>
    <p:sldId id="369" r:id="rId8"/>
    <p:sldId id="346" r:id="rId9"/>
    <p:sldId id="351" r:id="rId10"/>
    <p:sldId id="382" r:id="rId11"/>
    <p:sldId id="383" r:id="rId12"/>
    <p:sldId id="384" r:id="rId13"/>
    <p:sldId id="385" r:id="rId14"/>
    <p:sldId id="386" r:id="rId15"/>
    <p:sldId id="354" r:id="rId16"/>
    <p:sldId id="391" r:id="rId17"/>
    <p:sldId id="396" r:id="rId18"/>
    <p:sldId id="392" r:id="rId19"/>
    <p:sldId id="393" r:id="rId20"/>
    <p:sldId id="394" r:id="rId21"/>
    <p:sldId id="395" r:id="rId22"/>
    <p:sldId id="355" r:id="rId23"/>
    <p:sldId id="374" r:id="rId24"/>
    <p:sldId id="397" r:id="rId25"/>
    <p:sldId id="399" r:id="rId26"/>
    <p:sldId id="398" r:id="rId27"/>
    <p:sldId id="400" r:id="rId28"/>
    <p:sldId id="401" r:id="rId29"/>
    <p:sldId id="402" r:id="rId30"/>
    <p:sldId id="403" r:id="rId31"/>
    <p:sldId id="356" r:id="rId32"/>
    <p:sldId id="358" r:id="rId33"/>
    <p:sldId id="367" r:id="rId34"/>
    <p:sldId id="390" r:id="rId35"/>
    <p:sldId id="370" r:id="rId36"/>
    <p:sldId id="339" r:id="rId37"/>
    <p:sldId id="366" r:id="rId38"/>
    <p:sldId id="3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7BB1CE3-75B8-4945-B21B-24CB0D0A4426}">
          <p14:sldIdLst>
            <p14:sldId id="256"/>
            <p14:sldId id="347"/>
            <p14:sldId id="350"/>
            <p14:sldId id="299"/>
            <p14:sldId id="258"/>
            <p14:sldId id="348"/>
            <p14:sldId id="369"/>
            <p14:sldId id="346"/>
            <p14:sldId id="351"/>
            <p14:sldId id="382"/>
            <p14:sldId id="383"/>
            <p14:sldId id="384"/>
            <p14:sldId id="385"/>
            <p14:sldId id="386"/>
            <p14:sldId id="354"/>
            <p14:sldId id="391"/>
            <p14:sldId id="396"/>
            <p14:sldId id="392"/>
            <p14:sldId id="393"/>
            <p14:sldId id="394"/>
            <p14:sldId id="395"/>
            <p14:sldId id="355"/>
            <p14:sldId id="374"/>
            <p14:sldId id="397"/>
            <p14:sldId id="399"/>
            <p14:sldId id="398"/>
            <p14:sldId id="400"/>
            <p14:sldId id="401"/>
            <p14:sldId id="402"/>
            <p14:sldId id="403"/>
            <p14:sldId id="356"/>
            <p14:sldId id="358"/>
            <p14:sldId id="367"/>
            <p14:sldId id="390"/>
            <p14:sldId id="370"/>
            <p14:sldId id="339"/>
            <p14:sldId id="366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2121"/>
    <a:srgbClr val="FFD579"/>
    <a:srgbClr val="FF00FF"/>
    <a:srgbClr val="FF52C2"/>
    <a:srgbClr val="AF4FFB"/>
    <a:srgbClr val="FF40FF"/>
    <a:srgbClr val="00FA00"/>
    <a:srgbClr val="812864"/>
    <a:srgbClr val="FF6FB5"/>
    <a:srgbClr val="FF6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54"/>
    <p:restoredTop sz="95515"/>
  </p:normalViewPr>
  <p:slideViewPr>
    <p:cSldViewPr snapToGrid="0">
      <p:cViewPr varScale="1">
        <p:scale>
          <a:sx n="87" d="100"/>
          <a:sy n="87" d="100"/>
        </p:scale>
        <p:origin x="208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149B2-3898-1D49-81B3-AFE72F187A03}" type="doc">
      <dgm:prSet loTypeId="urn:microsoft.com/office/officeart/2005/8/layout/process1" loCatId="" qsTypeId="urn:microsoft.com/office/officeart/2005/8/quickstyle/simple1" qsCatId="simple" csTypeId="urn:microsoft.com/office/officeart/2005/8/colors/accent3_1" csCatId="accent3" phldr="1"/>
      <dgm:spPr/>
    </dgm:pt>
    <dgm:pt modelId="{8B85C04A-1BF7-D241-8C54-9A7153537D13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gm:t>
    </dgm:pt>
    <dgm:pt modelId="{7E311351-846D-3C4A-8395-A6A48E53EBDF}" type="parTrans" cxnId="{96A9D0E6-DBB2-964F-B607-82E19AD99D57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BD50616E-88A5-C84B-98A6-DB1A12518C9D}" type="sibTrans" cxnId="{96A9D0E6-DBB2-964F-B607-82E19AD99D57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42364442-85C5-6948-BB85-35BAAED18208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gm:t>
    </dgm:pt>
    <dgm:pt modelId="{E5034308-4493-E34C-9482-0FF565326F5D}" type="parTrans" cxnId="{612F7BF5-6600-464C-907D-380DA9885BE1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F26590E2-F9A9-C741-B355-1C0D238A3A47}" type="sibTrans" cxnId="{612F7BF5-6600-464C-907D-380DA9885BE1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4F07D13-180D-C845-AB39-76B60EC8F30C}">
      <dgm:prSet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gm:t>
    </dgm:pt>
    <dgm:pt modelId="{EF6FB699-2A40-3045-8774-3B878A641768}" type="parTrans" cxnId="{FF2595C6-06C0-7648-8DB7-CD1EF10C69E5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3B58D68F-1A8E-944E-B936-6DD8C752D96C}" type="sibTrans" cxnId="{FF2595C6-06C0-7648-8DB7-CD1EF10C69E5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0912A401-EB47-DE40-84A6-D29835D67EE3}">
      <dgm:prSet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gm:t>
    </dgm:pt>
    <dgm:pt modelId="{A7D0A4A7-545A-454B-9B4F-E3F01557E5BC}" type="par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671DF22-17B3-9C46-9E6A-E0187D82491B}" type="sib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83EB5DCC-3D82-8A48-B6EC-05BEFDD3822A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gm:t>
    </dgm:pt>
    <dgm:pt modelId="{D88D382C-F10C-754A-AA4E-F9D61479FFE0}" type="sibTrans" cxnId="{8DEAC29C-CC0A-F244-B0A7-B05B85CFD838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C4D12582-4E34-914F-ABDA-2AF0FAC15B63}" type="parTrans" cxnId="{8DEAC29C-CC0A-F244-B0A7-B05B85CFD838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770DC37C-6685-AF4C-9FD2-087EBAF4FFAD}" type="pres">
      <dgm:prSet presAssocID="{ABB149B2-3898-1D49-81B3-AFE72F187A03}" presName="Name0" presStyleCnt="0">
        <dgm:presLayoutVars>
          <dgm:dir/>
          <dgm:resizeHandles val="exact"/>
        </dgm:presLayoutVars>
      </dgm:prSet>
      <dgm:spPr/>
    </dgm:pt>
    <dgm:pt modelId="{22FBC4FE-A393-6144-B03E-E2FC27409AB8}" type="pres">
      <dgm:prSet presAssocID="{83EB5DCC-3D82-8A48-B6EC-05BEFDD3822A}" presName="node" presStyleLbl="node1" presStyleIdx="0" presStyleCnt="5">
        <dgm:presLayoutVars>
          <dgm:bulletEnabled val="1"/>
        </dgm:presLayoutVars>
      </dgm:prSet>
      <dgm:spPr/>
    </dgm:pt>
    <dgm:pt modelId="{D108700F-DFDB-2246-A41D-78B798585394}" type="pres">
      <dgm:prSet presAssocID="{D88D382C-F10C-754A-AA4E-F9D61479FFE0}" presName="sibTrans" presStyleLbl="sibTrans2D1" presStyleIdx="0" presStyleCnt="4"/>
      <dgm:spPr/>
    </dgm:pt>
    <dgm:pt modelId="{E9B503CD-3178-BA48-B04F-12C5E7B8FC95}" type="pres">
      <dgm:prSet presAssocID="{D88D382C-F10C-754A-AA4E-F9D61479FFE0}" presName="connectorText" presStyleLbl="sibTrans2D1" presStyleIdx="0" presStyleCnt="4"/>
      <dgm:spPr/>
    </dgm:pt>
    <dgm:pt modelId="{E8466919-E724-C34A-B1DE-B68580A3D6BA}" type="pres">
      <dgm:prSet presAssocID="{8B85C04A-1BF7-D241-8C54-9A7153537D13}" presName="node" presStyleLbl="node1" presStyleIdx="1" presStyleCnt="5">
        <dgm:presLayoutVars>
          <dgm:bulletEnabled val="1"/>
        </dgm:presLayoutVars>
      </dgm:prSet>
      <dgm:spPr/>
    </dgm:pt>
    <dgm:pt modelId="{AE1ACDBD-6D43-164C-B80A-9CC730F12E86}" type="pres">
      <dgm:prSet presAssocID="{BD50616E-88A5-C84B-98A6-DB1A12518C9D}" presName="sibTrans" presStyleLbl="sibTrans2D1" presStyleIdx="1" presStyleCnt="4"/>
      <dgm:spPr/>
    </dgm:pt>
    <dgm:pt modelId="{E816CB4B-8D13-2046-8AEC-72A42FD3C6B5}" type="pres">
      <dgm:prSet presAssocID="{BD50616E-88A5-C84B-98A6-DB1A12518C9D}" presName="connectorText" presStyleLbl="sibTrans2D1" presStyleIdx="1" presStyleCnt="4"/>
      <dgm:spPr/>
    </dgm:pt>
    <dgm:pt modelId="{E5535988-1CA8-1141-ADAA-F7667DF02589}" type="pres">
      <dgm:prSet presAssocID="{42364442-85C5-6948-BB85-35BAAED18208}" presName="node" presStyleLbl="node1" presStyleIdx="2" presStyleCnt="5">
        <dgm:presLayoutVars>
          <dgm:bulletEnabled val="1"/>
        </dgm:presLayoutVars>
      </dgm:prSet>
      <dgm:spPr/>
    </dgm:pt>
    <dgm:pt modelId="{3E03222B-8DB2-CD42-AA64-7957690AD9BF}" type="pres">
      <dgm:prSet presAssocID="{F26590E2-F9A9-C741-B355-1C0D238A3A47}" presName="sibTrans" presStyleLbl="sibTrans2D1" presStyleIdx="2" presStyleCnt="4"/>
      <dgm:spPr/>
    </dgm:pt>
    <dgm:pt modelId="{E62B0C96-4767-E545-9858-E89F7EA3B320}" type="pres">
      <dgm:prSet presAssocID="{F26590E2-F9A9-C741-B355-1C0D238A3A47}" presName="connectorText" presStyleLbl="sibTrans2D1" presStyleIdx="2" presStyleCnt="4"/>
      <dgm:spPr/>
    </dgm:pt>
    <dgm:pt modelId="{8B7427CA-A80A-0E49-9F53-23A55CA01A16}" type="pres">
      <dgm:prSet presAssocID="{D4F07D13-180D-C845-AB39-76B60EC8F30C}" presName="node" presStyleLbl="node1" presStyleIdx="3" presStyleCnt="5">
        <dgm:presLayoutVars>
          <dgm:bulletEnabled val="1"/>
        </dgm:presLayoutVars>
      </dgm:prSet>
      <dgm:spPr/>
    </dgm:pt>
    <dgm:pt modelId="{6AE25D52-D3F3-094A-BDC7-B7D5BD6ED84C}" type="pres">
      <dgm:prSet presAssocID="{3B58D68F-1A8E-944E-B936-6DD8C752D96C}" presName="sibTrans" presStyleLbl="sibTrans2D1" presStyleIdx="3" presStyleCnt="4"/>
      <dgm:spPr/>
    </dgm:pt>
    <dgm:pt modelId="{30BB5BDD-60CD-6542-999A-28CC8E553A1B}" type="pres">
      <dgm:prSet presAssocID="{3B58D68F-1A8E-944E-B936-6DD8C752D96C}" presName="connectorText" presStyleLbl="sibTrans2D1" presStyleIdx="3" presStyleCnt="4"/>
      <dgm:spPr/>
    </dgm:pt>
    <dgm:pt modelId="{9133330A-888B-5C4D-80C5-14D9D08D6DBA}" type="pres">
      <dgm:prSet presAssocID="{0912A401-EB47-DE40-84A6-D29835D67EE3}" presName="node" presStyleLbl="node1" presStyleIdx="4" presStyleCnt="5">
        <dgm:presLayoutVars>
          <dgm:bulletEnabled val="1"/>
        </dgm:presLayoutVars>
      </dgm:prSet>
      <dgm:spPr/>
    </dgm:pt>
  </dgm:ptLst>
  <dgm:cxnLst>
    <dgm:cxn modelId="{74D86A00-BCB2-DD41-8EF5-7741556A284D}" type="presOf" srcId="{BD50616E-88A5-C84B-98A6-DB1A12518C9D}" destId="{AE1ACDBD-6D43-164C-B80A-9CC730F12E86}" srcOrd="0" destOrd="0" presId="urn:microsoft.com/office/officeart/2005/8/layout/process1"/>
    <dgm:cxn modelId="{DA8F9B12-954A-0946-8E90-42A63A8EAB6A}" type="presOf" srcId="{83EB5DCC-3D82-8A48-B6EC-05BEFDD3822A}" destId="{22FBC4FE-A393-6144-B03E-E2FC27409AB8}" srcOrd="0" destOrd="0" presId="urn:microsoft.com/office/officeart/2005/8/layout/process1"/>
    <dgm:cxn modelId="{E935EF27-6BB3-324E-9D08-F804428C6F6F}" type="presOf" srcId="{F26590E2-F9A9-C741-B355-1C0D238A3A47}" destId="{E62B0C96-4767-E545-9858-E89F7EA3B320}" srcOrd="1" destOrd="0" presId="urn:microsoft.com/office/officeart/2005/8/layout/process1"/>
    <dgm:cxn modelId="{48F12D2D-A708-804D-96AF-384844A4D7E1}" type="presOf" srcId="{3B58D68F-1A8E-944E-B936-6DD8C752D96C}" destId="{30BB5BDD-60CD-6542-999A-28CC8E553A1B}" srcOrd="1" destOrd="0" presId="urn:microsoft.com/office/officeart/2005/8/layout/process1"/>
    <dgm:cxn modelId="{2041C237-6810-B74F-BD51-AA94B3F1FA27}" type="presOf" srcId="{D4F07D13-180D-C845-AB39-76B60EC8F30C}" destId="{8B7427CA-A80A-0E49-9F53-23A55CA01A16}" srcOrd="0" destOrd="0" presId="urn:microsoft.com/office/officeart/2005/8/layout/process1"/>
    <dgm:cxn modelId="{37B9423C-A36D-4A45-87DD-BE77EA414EEF}" type="presOf" srcId="{42364442-85C5-6948-BB85-35BAAED18208}" destId="{E5535988-1CA8-1141-ADAA-F7667DF02589}" srcOrd="0" destOrd="0" presId="urn:microsoft.com/office/officeart/2005/8/layout/process1"/>
    <dgm:cxn modelId="{4B41854F-8F87-1045-AE6E-A62CF500ECC9}" srcId="{ABB149B2-3898-1D49-81B3-AFE72F187A03}" destId="{0912A401-EB47-DE40-84A6-D29835D67EE3}" srcOrd="4" destOrd="0" parTransId="{A7D0A4A7-545A-454B-9B4F-E3F01557E5BC}" sibTransId="{D671DF22-17B3-9C46-9E6A-E0187D82491B}"/>
    <dgm:cxn modelId="{927DA353-6841-2C43-8BBC-9C1D9E7EBB2F}" type="presOf" srcId="{3B58D68F-1A8E-944E-B936-6DD8C752D96C}" destId="{6AE25D52-D3F3-094A-BDC7-B7D5BD6ED84C}" srcOrd="0" destOrd="0" presId="urn:microsoft.com/office/officeart/2005/8/layout/process1"/>
    <dgm:cxn modelId="{B9EBCA93-E1D2-D94C-8E8E-3E3D2C4B8BFB}" type="presOf" srcId="{ABB149B2-3898-1D49-81B3-AFE72F187A03}" destId="{770DC37C-6685-AF4C-9FD2-087EBAF4FFAD}" srcOrd="0" destOrd="0" presId="urn:microsoft.com/office/officeart/2005/8/layout/process1"/>
    <dgm:cxn modelId="{8DEAC29C-CC0A-F244-B0A7-B05B85CFD838}" srcId="{ABB149B2-3898-1D49-81B3-AFE72F187A03}" destId="{83EB5DCC-3D82-8A48-B6EC-05BEFDD3822A}" srcOrd="0" destOrd="0" parTransId="{C4D12582-4E34-914F-ABDA-2AF0FAC15B63}" sibTransId="{D88D382C-F10C-754A-AA4E-F9D61479FFE0}"/>
    <dgm:cxn modelId="{21A5A6AE-78E1-C540-8241-EF6D1914C5AA}" type="presOf" srcId="{F26590E2-F9A9-C741-B355-1C0D238A3A47}" destId="{3E03222B-8DB2-CD42-AA64-7957690AD9BF}" srcOrd="0" destOrd="0" presId="urn:microsoft.com/office/officeart/2005/8/layout/process1"/>
    <dgm:cxn modelId="{F2D321BE-A560-F246-A88A-E9EA6D3769F6}" type="presOf" srcId="{0912A401-EB47-DE40-84A6-D29835D67EE3}" destId="{9133330A-888B-5C4D-80C5-14D9D08D6DBA}" srcOrd="0" destOrd="0" presId="urn:microsoft.com/office/officeart/2005/8/layout/process1"/>
    <dgm:cxn modelId="{FF2595C6-06C0-7648-8DB7-CD1EF10C69E5}" srcId="{ABB149B2-3898-1D49-81B3-AFE72F187A03}" destId="{D4F07D13-180D-C845-AB39-76B60EC8F30C}" srcOrd="3" destOrd="0" parTransId="{EF6FB699-2A40-3045-8774-3B878A641768}" sibTransId="{3B58D68F-1A8E-944E-B936-6DD8C752D96C}"/>
    <dgm:cxn modelId="{BFF865C7-F515-AE43-9678-080D7A4E0048}" type="presOf" srcId="{D88D382C-F10C-754A-AA4E-F9D61479FFE0}" destId="{E9B503CD-3178-BA48-B04F-12C5E7B8FC95}" srcOrd="1" destOrd="0" presId="urn:microsoft.com/office/officeart/2005/8/layout/process1"/>
    <dgm:cxn modelId="{D84042E5-3968-3145-B185-874A5B201CBA}" type="presOf" srcId="{D88D382C-F10C-754A-AA4E-F9D61479FFE0}" destId="{D108700F-DFDB-2246-A41D-78B798585394}" srcOrd="0" destOrd="0" presId="urn:microsoft.com/office/officeart/2005/8/layout/process1"/>
    <dgm:cxn modelId="{96A9D0E6-DBB2-964F-B607-82E19AD99D57}" srcId="{ABB149B2-3898-1D49-81B3-AFE72F187A03}" destId="{8B85C04A-1BF7-D241-8C54-9A7153537D13}" srcOrd="1" destOrd="0" parTransId="{7E311351-846D-3C4A-8395-A6A48E53EBDF}" sibTransId="{BD50616E-88A5-C84B-98A6-DB1A12518C9D}"/>
    <dgm:cxn modelId="{DD3169E9-E43C-ED40-80A1-80F95ED670C8}" type="presOf" srcId="{BD50616E-88A5-C84B-98A6-DB1A12518C9D}" destId="{E816CB4B-8D13-2046-8AEC-72A42FD3C6B5}" srcOrd="1" destOrd="0" presId="urn:microsoft.com/office/officeart/2005/8/layout/process1"/>
    <dgm:cxn modelId="{612F7BF5-6600-464C-907D-380DA9885BE1}" srcId="{ABB149B2-3898-1D49-81B3-AFE72F187A03}" destId="{42364442-85C5-6948-BB85-35BAAED18208}" srcOrd="2" destOrd="0" parTransId="{E5034308-4493-E34C-9482-0FF565326F5D}" sibTransId="{F26590E2-F9A9-C741-B355-1C0D238A3A47}"/>
    <dgm:cxn modelId="{D148D5FC-12B5-BA44-8A08-E87BBC6B76FA}" type="presOf" srcId="{8B85C04A-1BF7-D241-8C54-9A7153537D13}" destId="{E8466919-E724-C34A-B1DE-B68580A3D6BA}" srcOrd="0" destOrd="0" presId="urn:microsoft.com/office/officeart/2005/8/layout/process1"/>
    <dgm:cxn modelId="{039146DB-AD82-4041-8332-46578FFD2320}" type="presParOf" srcId="{770DC37C-6685-AF4C-9FD2-087EBAF4FFAD}" destId="{22FBC4FE-A393-6144-B03E-E2FC27409AB8}" srcOrd="0" destOrd="0" presId="urn:microsoft.com/office/officeart/2005/8/layout/process1"/>
    <dgm:cxn modelId="{19274D0A-7C6A-5742-A613-76645DB4E0D5}" type="presParOf" srcId="{770DC37C-6685-AF4C-9FD2-087EBAF4FFAD}" destId="{D108700F-DFDB-2246-A41D-78B798585394}" srcOrd="1" destOrd="0" presId="urn:microsoft.com/office/officeart/2005/8/layout/process1"/>
    <dgm:cxn modelId="{559E4976-42F4-6948-A93D-A951D5D7F113}" type="presParOf" srcId="{D108700F-DFDB-2246-A41D-78B798585394}" destId="{E9B503CD-3178-BA48-B04F-12C5E7B8FC95}" srcOrd="0" destOrd="0" presId="urn:microsoft.com/office/officeart/2005/8/layout/process1"/>
    <dgm:cxn modelId="{20BE6EA1-9DB5-394E-9EE7-572B90A9B562}" type="presParOf" srcId="{770DC37C-6685-AF4C-9FD2-087EBAF4FFAD}" destId="{E8466919-E724-C34A-B1DE-B68580A3D6BA}" srcOrd="2" destOrd="0" presId="urn:microsoft.com/office/officeart/2005/8/layout/process1"/>
    <dgm:cxn modelId="{EA69C4C0-0168-2C47-BB5C-5DC4337E8757}" type="presParOf" srcId="{770DC37C-6685-AF4C-9FD2-087EBAF4FFAD}" destId="{AE1ACDBD-6D43-164C-B80A-9CC730F12E86}" srcOrd="3" destOrd="0" presId="urn:microsoft.com/office/officeart/2005/8/layout/process1"/>
    <dgm:cxn modelId="{528C3C67-5421-AE40-A968-D20B2D6648D0}" type="presParOf" srcId="{AE1ACDBD-6D43-164C-B80A-9CC730F12E86}" destId="{E816CB4B-8D13-2046-8AEC-72A42FD3C6B5}" srcOrd="0" destOrd="0" presId="urn:microsoft.com/office/officeart/2005/8/layout/process1"/>
    <dgm:cxn modelId="{C1A26137-15F7-C648-8728-CB170054C3C8}" type="presParOf" srcId="{770DC37C-6685-AF4C-9FD2-087EBAF4FFAD}" destId="{E5535988-1CA8-1141-ADAA-F7667DF02589}" srcOrd="4" destOrd="0" presId="urn:microsoft.com/office/officeart/2005/8/layout/process1"/>
    <dgm:cxn modelId="{0AEA2AB1-C24C-DE42-9D3D-DB4505D5BABD}" type="presParOf" srcId="{770DC37C-6685-AF4C-9FD2-087EBAF4FFAD}" destId="{3E03222B-8DB2-CD42-AA64-7957690AD9BF}" srcOrd="5" destOrd="0" presId="urn:microsoft.com/office/officeart/2005/8/layout/process1"/>
    <dgm:cxn modelId="{E735CFBE-A99A-A54E-B537-57B3BB492C94}" type="presParOf" srcId="{3E03222B-8DB2-CD42-AA64-7957690AD9BF}" destId="{E62B0C96-4767-E545-9858-E89F7EA3B320}" srcOrd="0" destOrd="0" presId="urn:microsoft.com/office/officeart/2005/8/layout/process1"/>
    <dgm:cxn modelId="{8528F174-B301-9F4A-838C-D2F7C33A4A83}" type="presParOf" srcId="{770DC37C-6685-AF4C-9FD2-087EBAF4FFAD}" destId="{8B7427CA-A80A-0E49-9F53-23A55CA01A16}" srcOrd="6" destOrd="0" presId="urn:microsoft.com/office/officeart/2005/8/layout/process1"/>
    <dgm:cxn modelId="{C161B884-B149-3C4A-ACC5-8AE661C17A51}" type="presParOf" srcId="{770DC37C-6685-AF4C-9FD2-087EBAF4FFAD}" destId="{6AE25D52-D3F3-094A-BDC7-B7D5BD6ED84C}" srcOrd="7" destOrd="0" presId="urn:microsoft.com/office/officeart/2005/8/layout/process1"/>
    <dgm:cxn modelId="{7245C162-8140-AE4C-8EFA-8570478CA752}" type="presParOf" srcId="{6AE25D52-D3F3-094A-BDC7-B7D5BD6ED84C}" destId="{30BB5BDD-60CD-6542-999A-28CC8E553A1B}" srcOrd="0" destOrd="0" presId="urn:microsoft.com/office/officeart/2005/8/layout/process1"/>
    <dgm:cxn modelId="{74FA0628-347D-3747-87A8-E81A528E9F47}" type="presParOf" srcId="{770DC37C-6685-AF4C-9FD2-087EBAF4FFAD}" destId="{9133330A-888B-5C4D-80C5-14D9D08D6DB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149B2-3898-1D49-81B3-AFE72F187A03}" type="doc">
      <dgm:prSet loTypeId="urn:microsoft.com/office/officeart/2005/8/layout/process1" loCatId="" qsTypeId="urn:microsoft.com/office/officeart/2005/8/quickstyle/simple1" qsCatId="simple" csTypeId="urn:microsoft.com/office/officeart/2005/8/colors/accent3_1" csCatId="accent3" phldr="1"/>
      <dgm:spPr/>
    </dgm:pt>
    <dgm:pt modelId="{8B85C04A-1BF7-D241-8C54-9A7153537D13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gm:t>
    </dgm:pt>
    <dgm:pt modelId="{7E311351-846D-3C4A-8395-A6A48E53EBDF}" type="parTrans" cxnId="{96A9D0E6-DBB2-964F-B607-82E19AD99D57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BD50616E-88A5-C84B-98A6-DB1A12518C9D}" type="sibTrans" cxnId="{96A9D0E6-DBB2-964F-B607-82E19AD99D57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42364442-85C5-6948-BB85-35BAAED18208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gm:t>
    </dgm:pt>
    <dgm:pt modelId="{E5034308-4493-E34C-9482-0FF565326F5D}" type="parTrans" cxnId="{612F7BF5-6600-464C-907D-380DA9885BE1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F26590E2-F9A9-C741-B355-1C0D238A3A47}" type="sibTrans" cxnId="{612F7BF5-6600-464C-907D-380DA9885BE1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4F07D13-180D-C845-AB39-76B60EC8F30C}">
      <dgm:prSet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gm:t>
    </dgm:pt>
    <dgm:pt modelId="{EF6FB699-2A40-3045-8774-3B878A641768}" type="parTrans" cxnId="{FF2595C6-06C0-7648-8DB7-CD1EF10C69E5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3B58D68F-1A8E-944E-B936-6DD8C752D96C}" type="sibTrans" cxnId="{FF2595C6-06C0-7648-8DB7-CD1EF10C69E5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0912A401-EB47-DE40-84A6-D29835D67EE3}">
      <dgm:prSet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gm:t>
    </dgm:pt>
    <dgm:pt modelId="{A7D0A4A7-545A-454B-9B4F-E3F01557E5BC}" type="par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671DF22-17B3-9C46-9E6A-E0187D82491B}" type="sib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83EB5DCC-3D82-8A48-B6EC-05BEFDD3822A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dirty="0">
              <a:solidFill>
                <a:sysClr val="windowText" lastClr="000000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gm:t>
    </dgm:pt>
    <dgm:pt modelId="{D88D382C-F10C-754A-AA4E-F9D61479FFE0}" type="sibTrans" cxnId="{8DEAC29C-CC0A-F244-B0A7-B05B85CFD838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C4D12582-4E34-914F-ABDA-2AF0FAC15B63}" type="parTrans" cxnId="{8DEAC29C-CC0A-F244-B0A7-B05B85CFD838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770DC37C-6685-AF4C-9FD2-087EBAF4FFAD}" type="pres">
      <dgm:prSet presAssocID="{ABB149B2-3898-1D49-81B3-AFE72F187A03}" presName="Name0" presStyleCnt="0">
        <dgm:presLayoutVars>
          <dgm:dir/>
          <dgm:resizeHandles val="exact"/>
        </dgm:presLayoutVars>
      </dgm:prSet>
      <dgm:spPr/>
    </dgm:pt>
    <dgm:pt modelId="{22FBC4FE-A393-6144-B03E-E2FC27409AB8}" type="pres">
      <dgm:prSet presAssocID="{83EB5DCC-3D82-8A48-B6EC-05BEFDD3822A}" presName="node" presStyleLbl="node1" presStyleIdx="0" presStyleCnt="5" custScaleY="175248">
        <dgm:presLayoutVars>
          <dgm:bulletEnabled val="1"/>
        </dgm:presLayoutVars>
      </dgm:prSet>
      <dgm:spPr/>
    </dgm:pt>
    <dgm:pt modelId="{D108700F-DFDB-2246-A41D-78B798585394}" type="pres">
      <dgm:prSet presAssocID="{D88D382C-F10C-754A-AA4E-F9D61479FFE0}" presName="sibTrans" presStyleLbl="sibTrans2D1" presStyleIdx="0" presStyleCnt="4"/>
      <dgm:spPr/>
    </dgm:pt>
    <dgm:pt modelId="{E9B503CD-3178-BA48-B04F-12C5E7B8FC95}" type="pres">
      <dgm:prSet presAssocID="{D88D382C-F10C-754A-AA4E-F9D61479FFE0}" presName="connectorText" presStyleLbl="sibTrans2D1" presStyleIdx="0" presStyleCnt="4"/>
      <dgm:spPr/>
    </dgm:pt>
    <dgm:pt modelId="{E8466919-E724-C34A-B1DE-B68580A3D6BA}" type="pres">
      <dgm:prSet presAssocID="{8B85C04A-1BF7-D241-8C54-9A7153537D13}" presName="node" presStyleLbl="node1" presStyleIdx="1" presStyleCnt="5">
        <dgm:presLayoutVars>
          <dgm:bulletEnabled val="1"/>
        </dgm:presLayoutVars>
      </dgm:prSet>
      <dgm:spPr/>
    </dgm:pt>
    <dgm:pt modelId="{AE1ACDBD-6D43-164C-B80A-9CC730F12E86}" type="pres">
      <dgm:prSet presAssocID="{BD50616E-88A5-C84B-98A6-DB1A12518C9D}" presName="sibTrans" presStyleLbl="sibTrans2D1" presStyleIdx="1" presStyleCnt="4"/>
      <dgm:spPr/>
    </dgm:pt>
    <dgm:pt modelId="{E816CB4B-8D13-2046-8AEC-72A42FD3C6B5}" type="pres">
      <dgm:prSet presAssocID="{BD50616E-88A5-C84B-98A6-DB1A12518C9D}" presName="connectorText" presStyleLbl="sibTrans2D1" presStyleIdx="1" presStyleCnt="4"/>
      <dgm:spPr/>
    </dgm:pt>
    <dgm:pt modelId="{E5535988-1CA8-1141-ADAA-F7667DF02589}" type="pres">
      <dgm:prSet presAssocID="{42364442-85C5-6948-BB85-35BAAED18208}" presName="node" presStyleLbl="node1" presStyleIdx="2" presStyleCnt="5">
        <dgm:presLayoutVars>
          <dgm:bulletEnabled val="1"/>
        </dgm:presLayoutVars>
      </dgm:prSet>
      <dgm:spPr/>
    </dgm:pt>
    <dgm:pt modelId="{3E03222B-8DB2-CD42-AA64-7957690AD9BF}" type="pres">
      <dgm:prSet presAssocID="{F26590E2-F9A9-C741-B355-1C0D238A3A47}" presName="sibTrans" presStyleLbl="sibTrans2D1" presStyleIdx="2" presStyleCnt="4"/>
      <dgm:spPr/>
    </dgm:pt>
    <dgm:pt modelId="{E62B0C96-4767-E545-9858-E89F7EA3B320}" type="pres">
      <dgm:prSet presAssocID="{F26590E2-F9A9-C741-B355-1C0D238A3A47}" presName="connectorText" presStyleLbl="sibTrans2D1" presStyleIdx="2" presStyleCnt="4"/>
      <dgm:spPr/>
    </dgm:pt>
    <dgm:pt modelId="{8B7427CA-A80A-0E49-9F53-23A55CA01A16}" type="pres">
      <dgm:prSet presAssocID="{D4F07D13-180D-C845-AB39-76B60EC8F30C}" presName="node" presStyleLbl="node1" presStyleIdx="3" presStyleCnt="5">
        <dgm:presLayoutVars>
          <dgm:bulletEnabled val="1"/>
        </dgm:presLayoutVars>
      </dgm:prSet>
      <dgm:spPr/>
    </dgm:pt>
    <dgm:pt modelId="{6AE25D52-D3F3-094A-BDC7-B7D5BD6ED84C}" type="pres">
      <dgm:prSet presAssocID="{3B58D68F-1A8E-944E-B936-6DD8C752D96C}" presName="sibTrans" presStyleLbl="sibTrans2D1" presStyleIdx="3" presStyleCnt="4"/>
      <dgm:spPr/>
    </dgm:pt>
    <dgm:pt modelId="{30BB5BDD-60CD-6542-999A-28CC8E553A1B}" type="pres">
      <dgm:prSet presAssocID="{3B58D68F-1A8E-944E-B936-6DD8C752D96C}" presName="connectorText" presStyleLbl="sibTrans2D1" presStyleIdx="3" presStyleCnt="4"/>
      <dgm:spPr/>
    </dgm:pt>
    <dgm:pt modelId="{9133330A-888B-5C4D-80C5-14D9D08D6DBA}" type="pres">
      <dgm:prSet presAssocID="{0912A401-EB47-DE40-84A6-D29835D67EE3}" presName="node" presStyleLbl="node1" presStyleIdx="4" presStyleCnt="5">
        <dgm:presLayoutVars>
          <dgm:bulletEnabled val="1"/>
        </dgm:presLayoutVars>
      </dgm:prSet>
      <dgm:spPr/>
    </dgm:pt>
  </dgm:ptLst>
  <dgm:cxnLst>
    <dgm:cxn modelId="{74D86A00-BCB2-DD41-8EF5-7741556A284D}" type="presOf" srcId="{BD50616E-88A5-C84B-98A6-DB1A12518C9D}" destId="{AE1ACDBD-6D43-164C-B80A-9CC730F12E86}" srcOrd="0" destOrd="0" presId="urn:microsoft.com/office/officeart/2005/8/layout/process1"/>
    <dgm:cxn modelId="{DA8F9B12-954A-0946-8E90-42A63A8EAB6A}" type="presOf" srcId="{83EB5DCC-3D82-8A48-B6EC-05BEFDD3822A}" destId="{22FBC4FE-A393-6144-B03E-E2FC27409AB8}" srcOrd="0" destOrd="0" presId="urn:microsoft.com/office/officeart/2005/8/layout/process1"/>
    <dgm:cxn modelId="{E935EF27-6BB3-324E-9D08-F804428C6F6F}" type="presOf" srcId="{F26590E2-F9A9-C741-B355-1C0D238A3A47}" destId="{E62B0C96-4767-E545-9858-E89F7EA3B320}" srcOrd="1" destOrd="0" presId="urn:microsoft.com/office/officeart/2005/8/layout/process1"/>
    <dgm:cxn modelId="{48F12D2D-A708-804D-96AF-384844A4D7E1}" type="presOf" srcId="{3B58D68F-1A8E-944E-B936-6DD8C752D96C}" destId="{30BB5BDD-60CD-6542-999A-28CC8E553A1B}" srcOrd="1" destOrd="0" presId="urn:microsoft.com/office/officeart/2005/8/layout/process1"/>
    <dgm:cxn modelId="{2041C237-6810-B74F-BD51-AA94B3F1FA27}" type="presOf" srcId="{D4F07D13-180D-C845-AB39-76B60EC8F30C}" destId="{8B7427CA-A80A-0E49-9F53-23A55CA01A16}" srcOrd="0" destOrd="0" presId="urn:microsoft.com/office/officeart/2005/8/layout/process1"/>
    <dgm:cxn modelId="{37B9423C-A36D-4A45-87DD-BE77EA414EEF}" type="presOf" srcId="{42364442-85C5-6948-BB85-35BAAED18208}" destId="{E5535988-1CA8-1141-ADAA-F7667DF02589}" srcOrd="0" destOrd="0" presId="urn:microsoft.com/office/officeart/2005/8/layout/process1"/>
    <dgm:cxn modelId="{4B41854F-8F87-1045-AE6E-A62CF500ECC9}" srcId="{ABB149B2-3898-1D49-81B3-AFE72F187A03}" destId="{0912A401-EB47-DE40-84A6-D29835D67EE3}" srcOrd="4" destOrd="0" parTransId="{A7D0A4A7-545A-454B-9B4F-E3F01557E5BC}" sibTransId="{D671DF22-17B3-9C46-9E6A-E0187D82491B}"/>
    <dgm:cxn modelId="{927DA353-6841-2C43-8BBC-9C1D9E7EBB2F}" type="presOf" srcId="{3B58D68F-1A8E-944E-B936-6DD8C752D96C}" destId="{6AE25D52-D3F3-094A-BDC7-B7D5BD6ED84C}" srcOrd="0" destOrd="0" presId="urn:microsoft.com/office/officeart/2005/8/layout/process1"/>
    <dgm:cxn modelId="{B9EBCA93-E1D2-D94C-8E8E-3E3D2C4B8BFB}" type="presOf" srcId="{ABB149B2-3898-1D49-81B3-AFE72F187A03}" destId="{770DC37C-6685-AF4C-9FD2-087EBAF4FFAD}" srcOrd="0" destOrd="0" presId="urn:microsoft.com/office/officeart/2005/8/layout/process1"/>
    <dgm:cxn modelId="{8DEAC29C-CC0A-F244-B0A7-B05B85CFD838}" srcId="{ABB149B2-3898-1D49-81B3-AFE72F187A03}" destId="{83EB5DCC-3D82-8A48-B6EC-05BEFDD3822A}" srcOrd="0" destOrd="0" parTransId="{C4D12582-4E34-914F-ABDA-2AF0FAC15B63}" sibTransId="{D88D382C-F10C-754A-AA4E-F9D61479FFE0}"/>
    <dgm:cxn modelId="{21A5A6AE-78E1-C540-8241-EF6D1914C5AA}" type="presOf" srcId="{F26590E2-F9A9-C741-B355-1C0D238A3A47}" destId="{3E03222B-8DB2-CD42-AA64-7957690AD9BF}" srcOrd="0" destOrd="0" presId="urn:microsoft.com/office/officeart/2005/8/layout/process1"/>
    <dgm:cxn modelId="{F2D321BE-A560-F246-A88A-E9EA6D3769F6}" type="presOf" srcId="{0912A401-EB47-DE40-84A6-D29835D67EE3}" destId="{9133330A-888B-5C4D-80C5-14D9D08D6DBA}" srcOrd="0" destOrd="0" presId="urn:microsoft.com/office/officeart/2005/8/layout/process1"/>
    <dgm:cxn modelId="{FF2595C6-06C0-7648-8DB7-CD1EF10C69E5}" srcId="{ABB149B2-3898-1D49-81B3-AFE72F187A03}" destId="{D4F07D13-180D-C845-AB39-76B60EC8F30C}" srcOrd="3" destOrd="0" parTransId="{EF6FB699-2A40-3045-8774-3B878A641768}" sibTransId="{3B58D68F-1A8E-944E-B936-6DD8C752D96C}"/>
    <dgm:cxn modelId="{BFF865C7-F515-AE43-9678-080D7A4E0048}" type="presOf" srcId="{D88D382C-F10C-754A-AA4E-F9D61479FFE0}" destId="{E9B503CD-3178-BA48-B04F-12C5E7B8FC95}" srcOrd="1" destOrd="0" presId="urn:microsoft.com/office/officeart/2005/8/layout/process1"/>
    <dgm:cxn modelId="{D84042E5-3968-3145-B185-874A5B201CBA}" type="presOf" srcId="{D88D382C-F10C-754A-AA4E-F9D61479FFE0}" destId="{D108700F-DFDB-2246-A41D-78B798585394}" srcOrd="0" destOrd="0" presId="urn:microsoft.com/office/officeart/2005/8/layout/process1"/>
    <dgm:cxn modelId="{96A9D0E6-DBB2-964F-B607-82E19AD99D57}" srcId="{ABB149B2-3898-1D49-81B3-AFE72F187A03}" destId="{8B85C04A-1BF7-D241-8C54-9A7153537D13}" srcOrd="1" destOrd="0" parTransId="{7E311351-846D-3C4A-8395-A6A48E53EBDF}" sibTransId="{BD50616E-88A5-C84B-98A6-DB1A12518C9D}"/>
    <dgm:cxn modelId="{DD3169E9-E43C-ED40-80A1-80F95ED670C8}" type="presOf" srcId="{BD50616E-88A5-C84B-98A6-DB1A12518C9D}" destId="{E816CB4B-8D13-2046-8AEC-72A42FD3C6B5}" srcOrd="1" destOrd="0" presId="urn:microsoft.com/office/officeart/2005/8/layout/process1"/>
    <dgm:cxn modelId="{612F7BF5-6600-464C-907D-380DA9885BE1}" srcId="{ABB149B2-3898-1D49-81B3-AFE72F187A03}" destId="{42364442-85C5-6948-BB85-35BAAED18208}" srcOrd="2" destOrd="0" parTransId="{E5034308-4493-E34C-9482-0FF565326F5D}" sibTransId="{F26590E2-F9A9-C741-B355-1C0D238A3A47}"/>
    <dgm:cxn modelId="{D148D5FC-12B5-BA44-8A08-E87BBC6B76FA}" type="presOf" srcId="{8B85C04A-1BF7-D241-8C54-9A7153537D13}" destId="{E8466919-E724-C34A-B1DE-B68580A3D6BA}" srcOrd="0" destOrd="0" presId="urn:microsoft.com/office/officeart/2005/8/layout/process1"/>
    <dgm:cxn modelId="{039146DB-AD82-4041-8332-46578FFD2320}" type="presParOf" srcId="{770DC37C-6685-AF4C-9FD2-087EBAF4FFAD}" destId="{22FBC4FE-A393-6144-B03E-E2FC27409AB8}" srcOrd="0" destOrd="0" presId="urn:microsoft.com/office/officeart/2005/8/layout/process1"/>
    <dgm:cxn modelId="{19274D0A-7C6A-5742-A613-76645DB4E0D5}" type="presParOf" srcId="{770DC37C-6685-AF4C-9FD2-087EBAF4FFAD}" destId="{D108700F-DFDB-2246-A41D-78B798585394}" srcOrd="1" destOrd="0" presId="urn:microsoft.com/office/officeart/2005/8/layout/process1"/>
    <dgm:cxn modelId="{559E4976-42F4-6948-A93D-A951D5D7F113}" type="presParOf" srcId="{D108700F-DFDB-2246-A41D-78B798585394}" destId="{E9B503CD-3178-BA48-B04F-12C5E7B8FC95}" srcOrd="0" destOrd="0" presId="urn:microsoft.com/office/officeart/2005/8/layout/process1"/>
    <dgm:cxn modelId="{20BE6EA1-9DB5-394E-9EE7-572B90A9B562}" type="presParOf" srcId="{770DC37C-6685-AF4C-9FD2-087EBAF4FFAD}" destId="{E8466919-E724-C34A-B1DE-B68580A3D6BA}" srcOrd="2" destOrd="0" presId="urn:microsoft.com/office/officeart/2005/8/layout/process1"/>
    <dgm:cxn modelId="{EA69C4C0-0168-2C47-BB5C-5DC4337E8757}" type="presParOf" srcId="{770DC37C-6685-AF4C-9FD2-087EBAF4FFAD}" destId="{AE1ACDBD-6D43-164C-B80A-9CC730F12E86}" srcOrd="3" destOrd="0" presId="urn:microsoft.com/office/officeart/2005/8/layout/process1"/>
    <dgm:cxn modelId="{528C3C67-5421-AE40-A968-D20B2D6648D0}" type="presParOf" srcId="{AE1ACDBD-6D43-164C-B80A-9CC730F12E86}" destId="{E816CB4B-8D13-2046-8AEC-72A42FD3C6B5}" srcOrd="0" destOrd="0" presId="urn:microsoft.com/office/officeart/2005/8/layout/process1"/>
    <dgm:cxn modelId="{C1A26137-15F7-C648-8728-CB170054C3C8}" type="presParOf" srcId="{770DC37C-6685-AF4C-9FD2-087EBAF4FFAD}" destId="{E5535988-1CA8-1141-ADAA-F7667DF02589}" srcOrd="4" destOrd="0" presId="urn:microsoft.com/office/officeart/2005/8/layout/process1"/>
    <dgm:cxn modelId="{0AEA2AB1-C24C-DE42-9D3D-DB4505D5BABD}" type="presParOf" srcId="{770DC37C-6685-AF4C-9FD2-087EBAF4FFAD}" destId="{3E03222B-8DB2-CD42-AA64-7957690AD9BF}" srcOrd="5" destOrd="0" presId="urn:microsoft.com/office/officeart/2005/8/layout/process1"/>
    <dgm:cxn modelId="{E735CFBE-A99A-A54E-B537-57B3BB492C94}" type="presParOf" srcId="{3E03222B-8DB2-CD42-AA64-7957690AD9BF}" destId="{E62B0C96-4767-E545-9858-E89F7EA3B320}" srcOrd="0" destOrd="0" presId="urn:microsoft.com/office/officeart/2005/8/layout/process1"/>
    <dgm:cxn modelId="{8528F174-B301-9F4A-838C-D2F7C33A4A83}" type="presParOf" srcId="{770DC37C-6685-AF4C-9FD2-087EBAF4FFAD}" destId="{8B7427CA-A80A-0E49-9F53-23A55CA01A16}" srcOrd="6" destOrd="0" presId="urn:microsoft.com/office/officeart/2005/8/layout/process1"/>
    <dgm:cxn modelId="{C161B884-B149-3C4A-ACC5-8AE661C17A51}" type="presParOf" srcId="{770DC37C-6685-AF4C-9FD2-087EBAF4FFAD}" destId="{6AE25D52-D3F3-094A-BDC7-B7D5BD6ED84C}" srcOrd="7" destOrd="0" presId="urn:microsoft.com/office/officeart/2005/8/layout/process1"/>
    <dgm:cxn modelId="{7245C162-8140-AE4C-8EFA-8570478CA752}" type="presParOf" srcId="{6AE25D52-D3F3-094A-BDC7-B7D5BD6ED84C}" destId="{30BB5BDD-60CD-6542-999A-28CC8E553A1B}" srcOrd="0" destOrd="0" presId="urn:microsoft.com/office/officeart/2005/8/layout/process1"/>
    <dgm:cxn modelId="{74FA0628-347D-3747-87A8-E81A528E9F47}" type="presParOf" srcId="{770DC37C-6685-AF4C-9FD2-087EBAF4FFAD}" destId="{9133330A-888B-5C4D-80C5-14D9D08D6DB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149B2-3898-1D49-81B3-AFE72F187A03}" type="doc">
      <dgm:prSet loTypeId="urn:microsoft.com/office/officeart/2005/8/layout/process1" loCatId="" qsTypeId="urn:microsoft.com/office/officeart/2005/8/quickstyle/simple1" qsCatId="simple" csTypeId="urn:microsoft.com/office/officeart/2005/8/colors/accent3_1" csCatId="accent3" phldr="1"/>
      <dgm:spPr/>
    </dgm:pt>
    <dgm:pt modelId="{8B85C04A-1BF7-D241-8C54-9A7153537D13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dirty="0">
              <a:solidFill>
                <a:sysClr val="windowText" lastClr="000000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gm:t>
    </dgm:pt>
    <dgm:pt modelId="{7E311351-846D-3C4A-8395-A6A48E53EBDF}" type="parTrans" cxnId="{96A9D0E6-DBB2-964F-B607-82E19AD99D57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BD50616E-88A5-C84B-98A6-DB1A12518C9D}" type="sibTrans" cxnId="{96A9D0E6-DBB2-964F-B607-82E19AD99D57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42364442-85C5-6948-BB85-35BAAED18208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gm:t>
    </dgm:pt>
    <dgm:pt modelId="{E5034308-4493-E34C-9482-0FF565326F5D}" type="parTrans" cxnId="{612F7BF5-6600-464C-907D-380DA9885BE1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F26590E2-F9A9-C741-B355-1C0D238A3A47}" type="sibTrans" cxnId="{612F7BF5-6600-464C-907D-380DA9885BE1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4F07D13-180D-C845-AB39-76B60EC8F30C}">
      <dgm:prSet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gm:t>
    </dgm:pt>
    <dgm:pt modelId="{EF6FB699-2A40-3045-8774-3B878A641768}" type="parTrans" cxnId="{FF2595C6-06C0-7648-8DB7-CD1EF10C69E5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3B58D68F-1A8E-944E-B936-6DD8C752D96C}" type="sibTrans" cxnId="{FF2595C6-06C0-7648-8DB7-CD1EF10C69E5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0912A401-EB47-DE40-84A6-D29835D67EE3}">
      <dgm:prSet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gm:t>
    </dgm:pt>
    <dgm:pt modelId="{A7D0A4A7-545A-454B-9B4F-E3F01557E5BC}" type="par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671DF22-17B3-9C46-9E6A-E0187D82491B}" type="sib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83EB5DCC-3D82-8A48-B6EC-05BEFDD3822A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gm:t>
    </dgm:pt>
    <dgm:pt modelId="{D88D382C-F10C-754A-AA4E-F9D61479FFE0}" type="sibTrans" cxnId="{8DEAC29C-CC0A-F244-B0A7-B05B85CFD838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C4D12582-4E34-914F-ABDA-2AF0FAC15B63}" type="parTrans" cxnId="{8DEAC29C-CC0A-F244-B0A7-B05B85CFD838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770DC37C-6685-AF4C-9FD2-087EBAF4FFAD}" type="pres">
      <dgm:prSet presAssocID="{ABB149B2-3898-1D49-81B3-AFE72F187A03}" presName="Name0" presStyleCnt="0">
        <dgm:presLayoutVars>
          <dgm:dir/>
          <dgm:resizeHandles val="exact"/>
        </dgm:presLayoutVars>
      </dgm:prSet>
      <dgm:spPr/>
    </dgm:pt>
    <dgm:pt modelId="{22FBC4FE-A393-6144-B03E-E2FC27409AB8}" type="pres">
      <dgm:prSet presAssocID="{83EB5DCC-3D82-8A48-B6EC-05BEFDD3822A}" presName="node" presStyleLbl="node1" presStyleIdx="0" presStyleCnt="5">
        <dgm:presLayoutVars>
          <dgm:bulletEnabled val="1"/>
        </dgm:presLayoutVars>
      </dgm:prSet>
      <dgm:spPr/>
    </dgm:pt>
    <dgm:pt modelId="{D108700F-DFDB-2246-A41D-78B798585394}" type="pres">
      <dgm:prSet presAssocID="{D88D382C-F10C-754A-AA4E-F9D61479FFE0}" presName="sibTrans" presStyleLbl="sibTrans2D1" presStyleIdx="0" presStyleCnt="4"/>
      <dgm:spPr/>
    </dgm:pt>
    <dgm:pt modelId="{E9B503CD-3178-BA48-B04F-12C5E7B8FC95}" type="pres">
      <dgm:prSet presAssocID="{D88D382C-F10C-754A-AA4E-F9D61479FFE0}" presName="connectorText" presStyleLbl="sibTrans2D1" presStyleIdx="0" presStyleCnt="4"/>
      <dgm:spPr/>
    </dgm:pt>
    <dgm:pt modelId="{E8466919-E724-C34A-B1DE-B68580A3D6BA}" type="pres">
      <dgm:prSet presAssocID="{8B85C04A-1BF7-D241-8C54-9A7153537D13}" presName="node" presStyleLbl="node1" presStyleIdx="1" presStyleCnt="5" custScaleY="172918">
        <dgm:presLayoutVars>
          <dgm:bulletEnabled val="1"/>
        </dgm:presLayoutVars>
      </dgm:prSet>
      <dgm:spPr/>
    </dgm:pt>
    <dgm:pt modelId="{AE1ACDBD-6D43-164C-B80A-9CC730F12E86}" type="pres">
      <dgm:prSet presAssocID="{BD50616E-88A5-C84B-98A6-DB1A12518C9D}" presName="sibTrans" presStyleLbl="sibTrans2D1" presStyleIdx="1" presStyleCnt="4"/>
      <dgm:spPr/>
    </dgm:pt>
    <dgm:pt modelId="{E816CB4B-8D13-2046-8AEC-72A42FD3C6B5}" type="pres">
      <dgm:prSet presAssocID="{BD50616E-88A5-C84B-98A6-DB1A12518C9D}" presName="connectorText" presStyleLbl="sibTrans2D1" presStyleIdx="1" presStyleCnt="4"/>
      <dgm:spPr/>
    </dgm:pt>
    <dgm:pt modelId="{E5535988-1CA8-1141-ADAA-F7667DF02589}" type="pres">
      <dgm:prSet presAssocID="{42364442-85C5-6948-BB85-35BAAED18208}" presName="node" presStyleLbl="node1" presStyleIdx="2" presStyleCnt="5">
        <dgm:presLayoutVars>
          <dgm:bulletEnabled val="1"/>
        </dgm:presLayoutVars>
      </dgm:prSet>
      <dgm:spPr/>
    </dgm:pt>
    <dgm:pt modelId="{3E03222B-8DB2-CD42-AA64-7957690AD9BF}" type="pres">
      <dgm:prSet presAssocID="{F26590E2-F9A9-C741-B355-1C0D238A3A47}" presName="sibTrans" presStyleLbl="sibTrans2D1" presStyleIdx="2" presStyleCnt="4"/>
      <dgm:spPr/>
    </dgm:pt>
    <dgm:pt modelId="{E62B0C96-4767-E545-9858-E89F7EA3B320}" type="pres">
      <dgm:prSet presAssocID="{F26590E2-F9A9-C741-B355-1C0D238A3A47}" presName="connectorText" presStyleLbl="sibTrans2D1" presStyleIdx="2" presStyleCnt="4"/>
      <dgm:spPr/>
    </dgm:pt>
    <dgm:pt modelId="{8B7427CA-A80A-0E49-9F53-23A55CA01A16}" type="pres">
      <dgm:prSet presAssocID="{D4F07D13-180D-C845-AB39-76B60EC8F30C}" presName="node" presStyleLbl="node1" presStyleIdx="3" presStyleCnt="5">
        <dgm:presLayoutVars>
          <dgm:bulletEnabled val="1"/>
        </dgm:presLayoutVars>
      </dgm:prSet>
      <dgm:spPr/>
    </dgm:pt>
    <dgm:pt modelId="{6AE25D52-D3F3-094A-BDC7-B7D5BD6ED84C}" type="pres">
      <dgm:prSet presAssocID="{3B58D68F-1A8E-944E-B936-6DD8C752D96C}" presName="sibTrans" presStyleLbl="sibTrans2D1" presStyleIdx="3" presStyleCnt="4"/>
      <dgm:spPr/>
    </dgm:pt>
    <dgm:pt modelId="{30BB5BDD-60CD-6542-999A-28CC8E553A1B}" type="pres">
      <dgm:prSet presAssocID="{3B58D68F-1A8E-944E-B936-6DD8C752D96C}" presName="connectorText" presStyleLbl="sibTrans2D1" presStyleIdx="3" presStyleCnt="4"/>
      <dgm:spPr/>
    </dgm:pt>
    <dgm:pt modelId="{9133330A-888B-5C4D-80C5-14D9D08D6DBA}" type="pres">
      <dgm:prSet presAssocID="{0912A401-EB47-DE40-84A6-D29835D67EE3}" presName="node" presStyleLbl="node1" presStyleIdx="4" presStyleCnt="5">
        <dgm:presLayoutVars>
          <dgm:bulletEnabled val="1"/>
        </dgm:presLayoutVars>
      </dgm:prSet>
      <dgm:spPr/>
    </dgm:pt>
  </dgm:ptLst>
  <dgm:cxnLst>
    <dgm:cxn modelId="{74D86A00-BCB2-DD41-8EF5-7741556A284D}" type="presOf" srcId="{BD50616E-88A5-C84B-98A6-DB1A12518C9D}" destId="{AE1ACDBD-6D43-164C-B80A-9CC730F12E86}" srcOrd="0" destOrd="0" presId="urn:microsoft.com/office/officeart/2005/8/layout/process1"/>
    <dgm:cxn modelId="{DA8F9B12-954A-0946-8E90-42A63A8EAB6A}" type="presOf" srcId="{83EB5DCC-3D82-8A48-B6EC-05BEFDD3822A}" destId="{22FBC4FE-A393-6144-B03E-E2FC27409AB8}" srcOrd="0" destOrd="0" presId="urn:microsoft.com/office/officeart/2005/8/layout/process1"/>
    <dgm:cxn modelId="{E935EF27-6BB3-324E-9D08-F804428C6F6F}" type="presOf" srcId="{F26590E2-F9A9-C741-B355-1C0D238A3A47}" destId="{E62B0C96-4767-E545-9858-E89F7EA3B320}" srcOrd="1" destOrd="0" presId="urn:microsoft.com/office/officeart/2005/8/layout/process1"/>
    <dgm:cxn modelId="{48F12D2D-A708-804D-96AF-384844A4D7E1}" type="presOf" srcId="{3B58D68F-1A8E-944E-B936-6DD8C752D96C}" destId="{30BB5BDD-60CD-6542-999A-28CC8E553A1B}" srcOrd="1" destOrd="0" presId="urn:microsoft.com/office/officeart/2005/8/layout/process1"/>
    <dgm:cxn modelId="{2041C237-6810-B74F-BD51-AA94B3F1FA27}" type="presOf" srcId="{D4F07D13-180D-C845-AB39-76B60EC8F30C}" destId="{8B7427CA-A80A-0E49-9F53-23A55CA01A16}" srcOrd="0" destOrd="0" presId="urn:microsoft.com/office/officeart/2005/8/layout/process1"/>
    <dgm:cxn modelId="{37B9423C-A36D-4A45-87DD-BE77EA414EEF}" type="presOf" srcId="{42364442-85C5-6948-BB85-35BAAED18208}" destId="{E5535988-1CA8-1141-ADAA-F7667DF02589}" srcOrd="0" destOrd="0" presId="urn:microsoft.com/office/officeart/2005/8/layout/process1"/>
    <dgm:cxn modelId="{4B41854F-8F87-1045-AE6E-A62CF500ECC9}" srcId="{ABB149B2-3898-1D49-81B3-AFE72F187A03}" destId="{0912A401-EB47-DE40-84A6-D29835D67EE3}" srcOrd="4" destOrd="0" parTransId="{A7D0A4A7-545A-454B-9B4F-E3F01557E5BC}" sibTransId="{D671DF22-17B3-9C46-9E6A-E0187D82491B}"/>
    <dgm:cxn modelId="{927DA353-6841-2C43-8BBC-9C1D9E7EBB2F}" type="presOf" srcId="{3B58D68F-1A8E-944E-B936-6DD8C752D96C}" destId="{6AE25D52-D3F3-094A-BDC7-B7D5BD6ED84C}" srcOrd="0" destOrd="0" presId="urn:microsoft.com/office/officeart/2005/8/layout/process1"/>
    <dgm:cxn modelId="{B9EBCA93-E1D2-D94C-8E8E-3E3D2C4B8BFB}" type="presOf" srcId="{ABB149B2-3898-1D49-81B3-AFE72F187A03}" destId="{770DC37C-6685-AF4C-9FD2-087EBAF4FFAD}" srcOrd="0" destOrd="0" presId="urn:microsoft.com/office/officeart/2005/8/layout/process1"/>
    <dgm:cxn modelId="{8DEAC29C-CC0A-F244-B0A7-B05B85CFD838}" srcId="{ABB149B2-3898-1D49-81B3-AFE72F187A03}" destId="{83EB5DCC-3D82-8A48-B6EC-05BEFDD3822A}" srcOrd="0" destOrd="0" parTransId="{C4D12582-4E34-914F-ABDA-2AF0FAC15B63}" sibTransId="{D88D382C-F10C-754A-AA4E-F9D61479FFE0}"/>
    <dgm:cxn modelId="{21A5A6AE-78E1-C540-8241-EF6D1914C5AA}" type="presOf" srcId="{F26590E2-F9A9-C741-B355-1C0D238A3A47}" destId="{3E03222B-8DB2-CD42-AA64-7957690AD9BF}" srcOrd="0" destOrd="0" presId="urn:microsoft.com/office/officeart/2005/8/layout/process1"/>
    <dgm:cxn modelId="{F2D321BE-A560-F246-A88A-E9EA6D3769F6}" type="presOf" srcId="{0912A401-EB47-DE40-84A6-D29835D67EE3}" destId="{9133330A-888B-5C4D-80C5-14D9D08D6DBA}" srcOrd="0" destOrd="0" presId="urn:microsoft.com/office/officeart/2005/8/layout/process1"/>
    <dgm:cxn modelId="{FF2595C6-06C0-7648-8DB7-CD1EF10C69E5}" srcId="{ABB149B2-3898-1D49-81B3-AFE72F187A03}" destId="{D4F07D13-180D-C845-AB39-76B60EC8F30C}" srcOrd="3" destOrd="0" parTransId="{EF6FB699-2A40-3045-8774-3B878A641768}" sibTransId="{3B58D68F-1A8E-944E-B936-6DD8C752D96C}"/>
    <dgm:cxn modelId="{BFF865C7-F515-AE43-9678-080D7A4E0048}" type="presOf" srcId="{D88D382C-F10C-754A-AA4E-F9D61479FFE0}" destId="{E9B503CD-3178-BA48-B04F-12C5E7B8FC95}" srcOrd="1" destOrd="0" presId="urn:microsoft.com/office/officeart/2005/8/layout/process1"/>
    <dgm:cxn modelId="{D84042E5-3968-3145-B185-874A5B201CBA}" type="presOf" srcId="{D88D382C-F10C-754A-AA4E-F9D61479FFE0}" destId="{D108700F-DFDB-2246-A41D-78B798585394}" srcOrd="0" destOrd="0" presId="urn:microsoft.com/office/officeart/2005/8/layout/process1"/>
    <dgm:cxn modelId="{96A9D0E6-DBB2-964F-B607-82E19AD99D57}" srcId="{ABB149B2-3898-1D49-81B3-AFE72F187A03}" destId="{8B85C04A-1BF7-D241-8C54-9A7153537D13}" srcOrd="1" destOrd="0" parTransId="{7E311351-846D-3C4A-8395-A6A48E53EBDF}" sibTransId="{BD50616E-88A5-C84B-98A6-DB1A12518C9D}"/>
    <dgm:cxn modelId="{DD3169E9-E43C-ED40-80A1-80F95ED670C8}" type="presOf" srcId="{BD50616E-88A5-C84B-98A6-DB1A12518C9D}" destId="{E816CB4B-8D13-2046-8AEC-72A42FD3C6B5}" srcOrd="1" destOrd="0" presId="urn:microsoft.com/office/officeart/2005/8/layout/process1"/>
    <dgm:cxn modelId="{612F7BF5-6600-464C-907D-380DA9885BE1}" srcId="{ABB149B2-3898-1D49-81B3-AFE72F187A03}" destId="{42364442-85C5-6948-BB85-35BAAED18208}" srcOrd="2" destOrd="0" parTransId="{E5034308-4493-E34C-9482-0FF565326F5D}" sibTransId="{F26590E2-F9A9-C741-B355-1C0D238A3A47}"/>
    <dgm:cxn modelId="{D148D5FC-12B5-BA44-8A08-E87BBC6B76FA}" type="presOf" srcId="{8B85C04A-1BF7-D241-8C54-9A7153537D13}" destId="{E8466919-E724-C34A-B1DE-B68580A3D6BA}" srcOrd="0" destOrd="0" presId="urn:microsoft.com/office/officeart/2005/8/layout/process1"/>
    <dgm:cxn modelId="{039146DB-AD82-4041-8332-46578FFD2320}" type="presParOf" srcId="{770DC37C-6685-AF4C-9FD2-087EBAF4FFAD}" destId="{22FBC4FE-A393-6144-B03E-E2FC27409AB8}" srcOrd="0" destOrd="0" presId="urn:microsoft.com/office/officeart/2005/8/layout/process1"/>
    <dgm:cxn modelId="{19274D0A-7C6A-5742-A613-76645DB4E0D5}" type="presParOf" srcId="{770DC37C-6685-AF4C-9FD2-087EBAF4FFAD}" destId="{D108700F-DFDB-2246-A41D-78B798585394}" srcOrd="1" destOrd="0" presId="urn:microsoft.com/office/officeart/2005/8/layout/process1"/>
    <dgm:cxn modelId="{559E4976-42F4-6948-A93D-A951D5D7F113}" type="presParOf" srcId="{D108700F-DFDB-2246-A41D-78B798585394}" destId="{E9B503CD-3178-BA48-B04F-12C5E7B8FC95}" srcOrd="0" destOrd="0" presId="urn:microsoft.com/office/officeart/2005/8/layout/process1"/>
    <dgm:cxn modelId="{20BE6EA1-9DB5-394E-9EE7-572B90A9B562}" type="presParOf" srcId="{770DC37C-6685-AF4C-9FD2-087EBAF4FFAD}" destId="{E8466919-E724-C34A-B1DE-B68580A3D6BA}" srcOrd="2" destOrd="0" presId="urn:microsoft.com/office/officeart/2005/8/layout/process1"/>
    <dgm:cxn modelId="{EA69C4C0-0168-2C47-BB5C-5DC4337E8757}" type="presParOf" srcId="{770DC37C-6685-AF4C-9FD2-087EBAF4FFAD}" destId="{AE1ACDBD-6D43-164C-B80A-9CC730F12E86}" srcOrd="3" destOrd="0" presId="urn:microsoft.com/office/officeart/2005/8/layout/process1"/>
    <dgm:cxn modelId="{528C3C67-5421-AE40-A968-D20B2D6648D0}" type="presParOf" srcId="{AE1ACDBD-6D43-164C-B80A-9CC730F12E86}" destId="{E816CB4B-8D13-2046-8AEC-72A42FD3C6B5}" srcOrd="0" destOrd="0" presId="urn:microsoft.com/office/officeart/2005/8/layout/process1"/>
    <dgm:cxn modelId="{C1A26137-15F7-C648-8728-CB170054C3C8}" type="presParOf" srcId="{770DC37C-6685-AF4C-9FD2-087EBAF4FFAD}" destId="{E5535988-1CA8-1141-ADAA-F7667DF02589}" srcOrd="4" destOrd="0" presId="urn:microsoft.com/office/officeart/2005/8/layout/process1"/>
    <dgm:cxn modelId="{0AEA2AB1-C24C-DE42-9D3D-DB4505D5BABD}" type="presParOf" srcId="{770DC37C-6685-AF4C-9FD2-087EBAF4FFAD}" destId="{3E03222B-8DB2-CD42-AA64-7957690AD9BF}" srcOrd="5" destOrd="0" presId="urn:microsoft.com/office/officeart/2005/8/layout/process1"/>
    <dgm:cxn modelId="{E735CFBE-A99A-A54E-B537-57B3BB492C94}" type="presParOf" srcId="{3E03222B-8DB2-CD42-AA64-7957690AD9BF}" destId="{E62B0C96-4767-E545-9858-E89F7EA3B320}" srcOrd="0" destOrd="0" presId="urn:microsoft.com/office/officeart/2005/8/layout/process1"/>
    <dgm:cxn modelId="{8528F174-B301-9F4A-838C-D2F7C33A4A83}" type="presParOf" srcId="{770DC37C-6685-AF4C-9FD2-087EBAF4FFAD}" destId="{8B7427CA-A80A-0E49-9F53-23A55CA01A16}" srcOrd="6" destOrd="0" presId="urn:microsoft.com/office/officeart/2005/8/layout/process1"/>
    <dgm:cxn modelId="{C161B884-B149-3C4A-ACC5-8AE661C17A51}" type="presParOf" srcId="{770DC37C-6685-AF4C-9FD2-087EBAF4FFAD}" destId="{6AE25D52-D3F3-094A-BDC7-B7D5BD6ED84C}" srcOrd="7" destOrd="0" presId="urn:microsoft.com/office/officeart/2005/8/layout/process1"/>
    <dgm:cxn modelId="{7245C162-8140-AE4C-8EFA-8570478CA752}" type="presParOf" srcId="{6AE25D52-D3F3-094A-BDC7-B7D5BD6ED84C}" destId="{30BB5BDD-60CD-6542-999A-28CC8E553A1B}" srcOrd="0" destOrd="0" presId="urn:microsoft.com/office/officeart/2005/8/layout/process1"/>
    <dgm:cxn modelId="{74FA0628-347D-3747-87A8-E81A528E9F47}" type="presParOf" srcId="{770DC37C-6685-AF4C-9FD2-087EBAF4FFAD}" destId="{9133330A-888B-5C4D-80C5-14D9D08D6DB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B149B2-3898-1D49-81B3-AFE72F187A03}" type="doc">
      <dgm:prSet loTypeId="urn:microsoft.com/office/officeart/2005/8/layout/process1" loCatId="" qsTypeId="urn:microsoft.com/office/officeart/2005/8/quickstyle/simple1" qsCatId="simple" csTypeId="urn:microsoft.com/office/officeart/2005/8/colors/accent3_1" csCatId="accent3" phldr="1"/>
      <dgm:spPr/>
    </dgm:pt>
    <dgm:pt modelId="{8B85C04A-1BF7-D241-8C54-9A7153537D13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gm:t>
    </dgm:pt>
    <dgm:pt modelId="{7E311351-846D-3C4A-8395-A6A48E53EBDF}" type="parTrans" cxnId="{96A9D0E6-DBB2-964F-B607-82E19AD99D57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BD50616E-88A5-C84B-98A6-DB1A12518C9D}" type="sibTrans" cxnId="{96A9D0E6-DBB2-964F-B607-82E19AD99D57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42364442-85C5-6948-BB85-35BAAED18208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dirty="0">
              <a:solidFill>
                <a:sysClr val="windowText" lastClr="000000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gm:t>
    </dgm:pt>
    <dgm:pt modelId="{E5034308-4493-E34C-9482-0FF565326F5D}" type="parTrans" cxnId="{612F7BF5-6600-464C-907D-380DA9885BE1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F26590E2-F9A9-C741-B355-1C0D238A3A47}" type="sibTrans" cxnId="{612F7BF5-6600-464C-907D-380DA9885BE1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4F07D13-180D-C845-AB39-76B60EC8F30C}">
      <dgm:prSet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gm:t>
    </dgm:pt>
    <dgm:pt modelId="{EF6FB699-2A40-3045-8774-3B878A641768}" type="parTrans" cxnId="{FF2595C6-06C0-7648-8DB7-CD1EF10C69E5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3B58D68F-1A8E-944E-B936-6DD8C752D96C}" type="sibTrans" cxnId="{FF2595C6-06C0-7648-8DB7-CD1EF10C69E5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0912A401-EB47-DE40-84A6-D29835D67EE3}">
      <dgm:prSet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gm:t>
    </dgm:pt>
    <dgm:pt modelId="{A7D0A4A7-545A-454B-9B4F-E3F01557E5BC}" type="par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671DF22-17B3-9C46-9E6A-E0187D82491B}" type="sib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83EB5DCC-3D82-8A48-B6EC-05BEFDD3822A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gm:t>
    </dgm:pt>
    <dgm:pt modelId="{D88D382C-F10C-754A-AA4E-F9D61479FFE0}" type="sibTrans" cxnId="{8DEAC29C-CC0A-F244-B0A7-B05B85CFD838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C4D12582-4E34-914F-ABDA-2AF0FAC15B63}" type="parTrans" cxnId="{8DEAC29C-CC0A-F244-B0A7-B05B85CFD838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770DC37C-6685-AF4C-9FD2-087EBAF4FFAD}" type="pres">
      <dgm:prSet presAssocID="{ABB149B2-3898-1D49-81B3-AFE72F187A03}" presName="Name0" presStyleCnt="0">
        <dgm:presLayoutVars>
          <dgm:dir/>
          <dgm:resizeHandles val="exact"/>
        </dgm:presLayoutVars>
      </dgm:prSet>
      <dgm:spPr/>
    </dgm:pt>
    <dgm:pt modelId="{22FBC4FE-A393-6144-B03E-E2FC27409AB8}" type="pres">
      <dgm:prSet presAssocID="{83EB5DCC-3D82-8A48-B6EC-05BEFDD3822A}" presName="node" presStyleLbl="node1" presStyleIdx="0" presStyleCnt="5">
        <dgm:presLayoutVars>
          <dgm:bulletEnabled val="1"/>
        </dgm:presLayoutVars>
      </dgm:prSet>
      <dgm:spPr/>
    </dgm:pt>
    <dgm:pt modelId="{D108700F-DFDB-2246-A41D-78B798585394}" type="pres">
      <dgm:prSet presAssocID="{D88D382C-F10C-754A-AA4E-F9D61479FFE0}" presName="sibTrans" presStyleLbl="sibTrans2D1" presStyleIdx="0" presStyleCnt="4"/>
      <dgm:spPr/>
    </dgm:pt>
    <dgm:pt modelId="{E9B503CD-3178-BA48-B04F-12C5E7B8FC95}" type="pres">
      <dgm:prSet presAssocID="{D88D382C-F10C-754A-AA4E-F9D61479FFE0}" presName="connectorText" presStyleLbl="sibTrans2D1" presStyleIdx="0" presStyleCnt="4"/>
      <dgm:spPr/>
    </dgm:pt>
    <dgm:pt modelId="{E8466919-E724-C34A-B1DE-B68580A3D6BA}" type="pres">
      <dgm:prSet presAssocID="{8B85C04A-1BF7-D241-8C54-9A7153537D13}" presName="node" presStyleLbl="node1" presStyleIdx="1" presStyleCnt="5">
        <dgm:presLayoutVars>
          <dgm:bulletEnabled val="1"/>
        </dgm:presLayoutVars>
      </dgm:prSet>
      <dgm:spPr/>
    </dgm:pt>
    <dgm:pt modelId="{AE1ACDBD-6D43-164C-B80A-9CC730F12E86}" type="pres">
      <dgm:prSet presAssocID="{BD50616E-88A5-C84B-98A6-DB1A12518C9D}" presName="sibTrans" presStyleLbl="sibTrans2D1" presStyleIdx="1" presStyleCnt="4"/>
      <dgm:spPr/>
    </dgm:pt>
    <dgm:pt modelId="{E816CB4B-8D13-2046-8AEC-72A42FD3C6B5}" type="pres">
      <dgm:prSet presAssocID="{BD50616E-88A5-C84B-98A6-DB1A12518C9D}" presName="connectorText" presStyleLbl="sibTrans2D1" presStyleIdx="1" presStyleCnt="4"/>
      <dgm:spPr/>
    </dgm:pt>
    <dgm:pt modelId="{E5535988-1CA8-1141-ADAA-F7667DF02589}" type="pres">
      <dgm:prSet presAssocID="{42364442-85C5-6948-BB85-35BAAED18208}" presName="node" presStyleLbl="node1" presStyleIdx="2" presStyleCnt="5" custScaleY="157444">
        <dgm:presLayoutVars>
          <dgm:bulletEnabled val="1"/>
        </dgm:presLayoutVars>
      </dgm:prSet>
      <dgm:spPr/>
    </dgm:pt>
    <dgm:pt modelId="{3E03222B-8DB2-CD42-AA64-7957690AD9BF}" type="pres">
      <dgm:prSet presAssocID="{F26590E2-F9A9-C741-B355-1C0D238A3A47}" presName="sibTrans" presStyleLbl="sibTrans2D1" presStyleIdx="2" presStyleCnt="4"/>
      <dgm:spPr/>
    </dgm:pt>
    <dgm:pt modelId="{E62B0C96-4767-E545-9858-E89F7EA3B320}" type="pres">
      <dgm:prSet presAssocID="{F26590E2-F9A9-C741-B355-1C0D238A3A47}" presName="connectorText" presStyleLbl="sibTrans2D1" presStyleIdx="2" presStyleCnt="4"/>
      <dgm:spPr/>
    </dgm:pt>
    <dgm:pt modelId="{8B7427CA-A80A-0E49-9F53-23A55CA01A16}" type="pres">
      <dgm:prSet presAssocID="{D4F07D13-180D-C845-AB39-76B60EC8F30C}" presName="node" presStyleLbl="node1" presStyleIdx="3" presStyleCnt="5">
        <dgm:presLayoutVars>
          <dgm:bulletEnabled val="1"/>
        </dgm:presLayoutVars>
      </dgm:prSet>
      <dgm:spPr/>
    </dgm:pt>
    <dgm:pt modelId="{6AE25D52-D3F3-094A-BDC7-B7D5BD6ED84C}" type="pres">
      <dgm:prSet presAssocID="{3B58D68F-1A8E-944E-B936-6DD8C752D96C}" presName="sibTrans" presStyleLbl="sibTrans2D1" presStyleIdx="3" presStyleCnt="4"/>
      <dgm:spPr/>
    </dgm:pt>
    <dgm:pt modelId="{30BB5BDD-60CD-6542-999A-28CC8E553A1B}" type="pres">
      <dgm:prSet presAssocID="{3B58D68F-1A8E-944E-B936-6DD8C752D96C}" presName="connectorText" presStyleLbl="sibTrans2D1" presStyleIdx="3" presStyleCnt="4"/>
      <dgm:spPr/>
    </dgm:pt>
    <dgm:pt modelId="{9133330A-888B-5C4D-80C5-14D9D08D6DBA}" type="pres">
      <dgm:prSet presAssocID="{0912A401-EB47-DE40-84A6-D29835D67EE3}" presName="node" presStyleLbl="node1" presStyleIdx="4" presStyleCnt="5">
        <dgm:presLayoutVars>
          <dgm:bulletEnabled val="1"/>
        </dgm:presLayoutVars>
      </dgm:prSet>
      <dgm:spPr/>
    </dgm:pt>
  </dgm:ptLst>
  <dgm:cxnLst>
    <dgm:cxn modelId="{74D86A00-BCB2-DD41-8EF5-7741556A284D}" type="presOf" srcId="{BD50616E-88A5-C84B-98A6-DB1A12518C9D}" destId="{AE1ACDBD-6D43-164C-B80A-9CC730F12E86}" srcOrd="0" destOrd="0" presId="urn:microsoft.com/office/officeart/2005/8/layout/process1"/>
    <dgm:cxn modelId="{DA8F9B12-954A-0946-8E90-42A63A8EAB6A}" type="presOf" srcId="{83EB5DCC-3D82-8A48-B6EC-05BEFDD3822A}" destId="{22FBC4FE-A393-6144-B03E-E2FC27409AB8}" srcOrd="0" destOrd="0" presId="urn:microsoft.com/office/officeart/2005/8/layout/process1"/>
    <dgm:cxn modelId="{E935EF27-6BB3-324E-9D08-F804428C6F6F}" type="presOf" srcId="{F26590E2-F9A9-C741-B355-1C0D238A3A47}" destId="{E62B0C96-4767-E545-9858-E89F7EA3B320}" srcOrd="1" destOrd="0" presId="urn:microsoft.com/office/officeart/2005/8/layout/process1"/>
    <dgm:cxn modelId="{48F12D2D-A708-804D-96AF-384844A4D7E1}" type="presOf" srcId="{3B58D68F-1A8E-944E-B936-6DD8C752D96C}" destId="{30BB5BDD-60CD-6542-999A-28CC8E553A1B}" srcOrd="1" destOrd="0" presId="urn:microsoft.com/office/officeart/2005/8/layout/process1"/>
    <dgm:cxn modelId="{2041C237-6810-B74F-BD51-AA94B3F1FA27}" type="presOf" srcId="{D4F07D13-180D-C845-AB39-76B60EC8F30C}" destId="{8B7427CA-A80A-0E49-9F53-23A55CA01A16}" srcOrd="0" destOrd="0" presId="urn:microsoft.com/office/officeart/2005/8/layout/process1"/>
    <dgm:cxn modelId="{37B9423C-A36D-4A45-87DD-BE77EA414EEF}" type="presOf" srcId="{42364442-85C5-6948-BB85-35BAAED18208}" destId="{E5535988-1CA8-1141-ADAA-F7667DF02589}" srcOrd="0" destOrd="0" presId="urn:microsoft.com/office/officeart/2005/8/layout/process1"/>
    <dgm:cxn modelId="{4B41854F-8F87-1045-AE6E-A62CF500ECC9}" srcId="{ABB149B2-3898-1D49-81B3-AFE72F187A03}" destId="{0912A401-EB47-DE40-84A6-D29835D67EE3}" srcOrd="4" destOrd="0" parTransId="{A7D0A4A7-545A-454B-9B4F-E3F01557E5BC}" sibTransId="{D671DF22-17B3-9C46-9E6A-E0187D82491B}"/>
    <dgm:cxn modelId="{927DA353-6841-2C43-8BBC-9C1D9E7EBB2F}" type="presOf" srcId="{3B58D68F-1A8E-944E-B936-6DD8C752D96C}" destId="{6AE25D52-D3F3-094A-BDC7-B7D5BD6ED84C}" srcOrd="0" destOrd="0" presId="urn:microsoft.com/office/officeart/2005/8/layout/process1"/>
    <dgm:cxn modelId="{B9EBCA93-E1D2-D94C-8E8E-3E3D2C4B8BFB}" type="presOf" srcId="{ABB149B2-3898-1D49-81B3-AFE72F187A03}" destId="{770DC37C-6685-AF4C-9FD2-087EBAF4FFAD}" srcOrd="0" destOrd="0" presId="urn:microsoft.com/office/officeart/2005/8/layout/process1"/>
    <dgm:cxn modelId="{8DEAC29C-CC0A-F244-B0A7-B05B85CFD838}" srcId="{ABB149B2-3898-1D49-81B3-AFE72F187A03}" destId="{83EB5DCC-3D82-8A48-B6EC-05BEFDD3822A}" srcOrd="0" destOrd="0" parTransId="{C4D12582-4E34-914F-ABDA-2AF0FAC15B63}" sibTransId="{D88D382C-F10C-754A-AA4E-F9D61479FFE0}"/>
    <dgm:cxn modelId="{21A5A6AE-78E1-C540-8241-EF6D1914C5AA}" type="presOf" srcId="{F26590E2-F9A9-C741-B355-1C0D238A3A47}" destId="{3E03222B-8DB2-CD42-AA64-7957690AD9BF}" srcOrd="0" destOrd="0" presId="urn:microsoft.com/office/officeart/2005/8/layout/process1"/>
    <dgm:cxn modelId="{F2D321BE-A560-F246-A88A-E9EA6D3769F6}" type="presOf" srcId="{0912A401-EB47-DE40-84A6-D29835D67EE3}" destId="{9133330A-888B-5C4D-80C5-14D9D08D6DBA}" srcOrd="0" destOrd="0" presId="urn:microsoft.com/office/officeart/2005/8/layout/process1"/>
    <dgm:cxn modelId="{FF2595C6-06C0-7648-8DB7-CD1EF10C69E5}" srcId="{ABB149B2-3898-1D49-81B3-AFE72F187A03}" destId="{D4F07D13-180D-C845-AB39-76B60EC8F30C}" srcOrd="3" destOrd="0" parTransId="{EF6FB699-2A40-3045-8774-3B878A641768}" sibTransId="{3B58D68F-1A8E-944E-B936-6DD8C752D96C}"/>
    <dgm:cxn modelId="{BFF865C7-F515-AE43-9678-080D7A4E0048}" type="presOf" srcId="{D88D382C-F10C-754A-AA4E-F9D61479FFE0}" destId="{E9B503CD-3178-BA48-B04F-12C5E7B8FC95}" srcOrd="1" destOrd="0" presId="urn:microsoft.com/office/officeart/2005/8/layout/process1"/>
    <dgm:cxn modelId="{D84042E5-3968-3145-B185-874A5B201CBA}" type="presOf" srcId="{D88D382C-F10C-754A-AA4E-F9D61479FFE0}" destId="{D108700F-DFDB-2246-A41D-78B798585394}" srcOrd="0" destOrd="0" presId="urn:microsoft.com/office/officeart/2005/8/layout/process1"/>
    <dgm:cxn modelId="{96A9D0E6-DBB2-964F-B607-82E19AD99D57}" srcId="{ABB149B2-3898-1D49-81B3-AFE72F187A03}" destId="{8B85C04A-1BF7-D241-8C54-9A7153537D13}" srcOrd="1" destOrd="0" parTransId="{7E311351-846D-3C4A-8395-A6A48E53EBDF}" sibTransId="{BD50616E-88A5-C84B-98A6-DB1A12518C9D}"/>
    <dgm:cxn modelId="{DD3169E9-E43C-ED40-80A1-80F95ED670C8}" type="presOf" srcId="{BD50616E-88A5-C84B-98A6-DB1A12518C9D}" destId="{E816CB4B-8D13-2046-8AEC-72A42FD3C6B5}" srcOrd="1" destOrd="0" presId="urn:microsoft.com/office/officeart/2005/8/layout/process1"/>
    <dgm:cxn modelId="{612F7BF5-6600-464C-907D-380DA9885BE1}" srcId="{ABB149B2-3898-1D49-81B3-AFE72F187A03}" destId="{42364442-85C5-6948-BB85-35BAAED18208}" srcOrd="2" destOrd="0" parTransId="{E5034308-4493-E34C-9482-0FF565326F5D}" sibTransId="{F26590E2-F9A9-C741-B355-1C0D238A3A47}"/>
    <dgm:cxn modelId="{D148D5FC-12B5-BA44-8A08-E87BBC6B76FA}" type="presOf" srcId="{8B85C04A-1BF7-D241-8C54-9A7153537D13}" destId="{E8466919-E724-C34A-B1DE-B68580A3D6BA}" srcOrd="0" destOrd="0" presId="urn:microsoft.com/office/officeart/2005/8/layout/process1"/>
    <dgm:cxn modelId="{039146DB-AD82-4041-8332-46578FFD2320}" type="presParOf" srcId="{770DC37C-6685-AF4C-9FD2-087EBAF4FFAD}" destId="{22FBC4FE-A393-6144-B03E-E2FC27409AB8}" srcOrd="0" destOrd="0" presId="urn:microsoft.com/office/officeart/2005/8/layout/process1"/>
    <dgm:cxn modelId="{19274D0A-7C6A-5742-A613-76645DB4E0D5}" type="presParOf" srcId="{770DC37C-6685-AF4C-9FD2-087EBAF4FFAD}" destId="{D108700F-DFDB-2246-A41D-78B798585394}" srcOrd="1" destOrd="0" presId="urn:microsoft.com/office/officeart/2005/8/layout/process1"/>
    <dgm:cxn modelId="{559E4976-42F4-6948-A93D-A951D5D7F113}" type="presParOf" srcId="{D108700F-DFDB-2246-A41D-78B798585394}" destId="{E9B503CD-3178-BA48-B04F-12C5E7B8FC95}" srcOrd="0" destOrd="0" presId="urn:microsoft.com/office/officeart/2005/8/layout/process1"/>
    <dgm:cxn modelId="{20BE6EA1-9DB5-394E-9EE7-572B90A9B562}" type="presParOf" srcId="{770DC37C-6685-AF4C-9FD2-087EBAF4FFAD}" destId="{E8466919-E724-C34A-B1DE-B68580A3D6BA}" srcOrd="2" destOrd="0" presId="urn:microsoft.com/office/officeart/2005/8/layout/process1"/>
    <dgm:cxn modelId="{EA69C4C0-0168-2C47-BB5C-5DC4337E8757}" type="presParOf" srcId="{770DC37C-6685-AF4C-9FD2-087EBAF4FFAD}" destId="{AE1ACDBD-6D43-164C-B80A-9CC730F12E86}" srcOrd="3" destOrd="0" presId="urn:microsoft.com/office/officeart/2005/8/layout/process1"/>
    <dgm:cxn modelId="{528C3C67-5421-AE40-A968-D20B2D6648D0}" type="presParOf" srcId="{AE1ACDBD-6D43-164C-B80A-9CC730F12E86}" destId="{E816CB4B-8D13-2046-8AEC-72A42FD3C6B5}" srcOrd="0" destOrd="0" presId="urn:microsoft.com/office/officeart/2005/8/layout/process1"/>
    <dgm:cxn modelId="{C1A26137-15F7-C648-8728-CB170054C3C8}" type="presParOf" srcId="{770DC37C-6685-AF4C-9FD2-087EBAF4FFAD}" destId="{E5535988-1CA8-1141-ADAA-F7667DF02589}" srcOrd="4" destOrd="0" presId="urn:microsoft.com/office/officeart/2005/8/layout/process1"/>
    <dgm:cxn modelId="{0AEA2AB1-C24C-DE42-9D3D-DB4505D5BABD}" type="presParOf" srcId="{770DC37C-6685-AF4C-9FD2-087EBAF4FFAD}" destId="{3E03222B-8DB2-CD42-AA64-7957690AD9BF}" srcOrd="5" destOrd="0" presId="urn:microsoft.com/office/officeart/2005/8/layout/process1"/>
    <dgm:cxn modelId="{E735CFBE-A99A-A54E-B537-57B3BB492C94}" type="presParOf" srcId="{3E03222B-8DB2-CD42-AA64-7957690AD9BF}" destId="{E62B0C96-4767-E545-9858-E89F7EA3B320}" srcOrd="0" destOrd="0" presId="urn:microsoft.com/office/officeart/2005/8/layout/process1"/>
    <dgm:cxn modelId="{8528F174-B301-9F4A-838C-D2F7C33A4A83}" type="presParOf" srcId="{770DC37C-6685-AF4C-9FD2-087EBAF4FFAD}" destId="{8B7427CA-A80A-0E49-9F53-23A55CA01A16}" srcOrd="6" destOrd="0" presId="urn:microsoft.com/office/officeart/2005/8/layout/process1"/>
    <dgm:cxn modelId="{C161B884-B149-3C4A-ACC5-8AE661C17A51}" type="presParOf" srcId="{770DC37C-6685-AF4C-9FD2-087EBAF4FFAD}" destId="{6AE25D52-D3F3-094A-BDC7-B7D5BD6ED84C}" srcOrd="7" destOrd="0" presId="urn:microsoft.com/office/officeart/2005/8/layout/process1"/>
    <dgm:cxn modelId="{7245C162-8140-AE4C-8EFA-8570478CA752}" type="presParOf" srcId="{6AE25D52-D3F3-094A-BDC7-B7D5BD6ED84C}" destId="{30BB5BDD-60CD-6542-999A-28CC8E553A1B}" srcOrd="0" destOrd="0" presId="urn:microsoft.com/office/officeart/2005/8/layout/process1"/>
    <dgm:cxn modelId="{74FA0628-347D-3747-87A8-E81A528E9F47}" type="presParOf" srcId="{770DC37C-6685-AF4C-9FD2-087EBAF4FFAD}" destId="{9133330A-888B-5C4D-80C5-14D9D08D6DB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B149B2-3898-1D49-81B3-AFE72F187A03}" type="doc">
      <dgm:prSet loTypeId="urn:microsoft.com/office/officeart/2005/8/layout/process1" loCatId="" qsTypeId="urn:microsoft.com/office/officeart/2005/8/quickstyle/simple1" qsCatId="simple" csTypeId="urn:microsoft.com/office/officeart/2005/8/colors/accent3_1" csCatId="accent3" phldr="1"/>
      <dgm:spPr/>
    </dgm:pt>
    <dgm:pt modelId="{8B85C04A-1BF7-D241-8C54-9A7153537D13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gm:t>
    </dgm:pt>
    <dgm:pt modelId="{7E311351-846D-3C4A-8395-A6A48E53EBDF}" type="parTrans" cxnId="{96A9D0E6-DBB2-964F-B607-82E19AD99D57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BD50616E-88A5-C84B-98A6-DB1A12518C9D}" type="sibTrans" cxnId="{96A9D0E6-DBB2-964F-B607-82E19AD99D57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42364442-85C5-6948-BB85-35BAAED18208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gm:t>
    </dgm:pt>
    <dgm:pt modelId="{E5034308-4493-E34C-9482-0FF565326F5D}" type="parTrans" cxnId="{612F7BF5-6600-464C-907D-380DA9885BE1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F26590E2-F9A9-C741-B355-1C0D238A3A47}" type="sibTrans" cxnId="{612F7BF5-6600-464C-907D-380DA9885BE1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4F07D13-180D-C845-AB39-76B60EC8F30C}">
      <dgm:prSet custT="1"/>
      <dgm:spPr>
        <a:solidFill>
          <a:schemeClr val="bg1"/>
        </a:solidFill>
      </dgm:spPr>
      <dgm:t>
        <a:bodyPr/>
        <a:lstStyle/>
        <a:p>
          <a:r>
            <a:rPr lang="en-US" sz="2000" dirty="0">
              <a:solidFill>
                <a:sysClr val="windowText" lastClr="000000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gm:t>
    </dgm:pt>
    <dgm:pt modelId="{EF6FB699-2A40-3045-8774-3B878A641768}" type="parTrans" cxnId="{FF2595C6-06C0-7648-8DB7-CD1EF10C69E5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3B58D68F-1A8E-944E-B936-6DD8C752D96C}" type="sibTrans" cxnId="{FF2595C6-06C0-7648-8DB7-CD1EF10C69E5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0912A401-EB47-DE40-84A6-D29835D67EE3}">
      <dgm:prSet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gm:t>
    </dgm:pt>
    <dgm:pt modelId="{A7D0A4A7-545A-454B-9B4F-E3F01557E5BC}" type="par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671DF22-17B3-9C46-9E6A-E0187D82491B}" type="sib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83EB5DCC-3D82-8A48-B6EC-05BEFDD3822A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gm:t>
    </dgm:pt>
    <dgm:pt modelId="{D88D382C-F10C-754A-AA4E-F9D61479FFE0}" type="sibTrans" cxnId="{8DEAC29C-CC0A-F244-B0A7-B05B85CFD838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C4D12582-4E34-914F-ABDA-2AF0FAC15B63}" type="parTrans" cxnId="{8DEAC29C-CC0A-F244-B0A7-B05B85CFD838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770DC37C-6685-AF4C-9FD2-087EBAF4FFAD}" type="pres">
      <dgm:prSet presAssocID="{ABB149B2-3898-1D49-81B3-AFE72F187A03}" presName="Name0" presStyleCnt="0">
        <dgm:presLayoutVars>
          <dgm:dir/>
          <dgm:resizeHandles val="exact"/>
        </dgm:presLayoutVars>
      </dgm:prSet>
      <dgm:spPr/>
    </dgm:pt>
    <dgm:pt modelId="{22FBC4FE-A393-6144-B03E-E2FC27409AB8}" type="pres">
      <dgm:prSet presAssocID="{83EB5DCC-3D82-8A48-B6EC-05BEFDD3822A}" presName="node" presStyleLbl="node1" presStyleIdx="0" presStyleCnt="5">
        <dgm:presLayoutVars>
          <dgm:bulletEnabled val="1"/>
        </dgm:presLayoutVars>
      </dgm:prSet>
      <dgm:spPr/>
    </dgm:pt>
    <dgm:pt modelId="{D108700F-DFDB-2246-A41D-78B798585394}" type="pres">
      <dgm:prSet presAssocID="{D88D382C-F10C-754A-AA4E-F9D61479FFE0}" presName="sibTrans" presStyleLbl="sibTrans2D1" presStyleIdx="0" presStyleCnt="4"/>
      <dgm:spPr/>
    </dgm:pt>
    <dgm:pt modelId="{E9B503CD-3178-BA48-B04F-12C5E7B8FC95}" type="pres">
      <dgm:prSet presAssocID="{D88D382C-F10C-754A-AA4E-F9D61479FFE0}" presName="connectorText" presStyleLbl="sibTrans2D1" presStyleIdx="0" presStyleCnt="4"/>
      <dgm:spPr/>
    </dgm:pt>
    <dgm:pt modelId="{E8466919-E724-C34A-B1DE-B68580A3D6BA}" type="pres">
      <dgm:prSet presAssocID="{8B85C04A-1BF7-D241-8C54-9A7153537D13}" presName="node" presStyleLbl="node1" presStyleIdx="1" presStyleCnt="5">
        <dgm:presLayoutVars>
          <dgm:bulletEnabled val="1"/>
        </dgm:presLayoutVars>
      </dgm:prSet>
      <dgm:spPr/>
    </dgm:pt>
    <dgm:pt modelId="{AE1ACDBD-6D43-164C-B80A-9CC730F12E86}" type="pres">
      <dgm:prSet presAssocID="{BD50616E-88A5-C84B-98A6-DB1A12518C9D}" presName="sibTrans" presStyleLbl="sibTrans2D1" presStyleIdx="1" presStyleCnt="4"/>
      <dgm:spPr/>
    </dgm:pt>
    <dgm:pt modelId="{E816CB4B-8D13-2046-8AEC-72A42FD3C6B5}" type="pres">
      <dgm:prSet presAssocID="{BD50616E-88A5-C84B-98A6-DB1A12518C9D}" presName="connectorText" presStyleLbl="sibTrans2D1" presStyleIdx="1" presStyleCnt="4"/>
      <dgm:spPr/>
    </dgm:pt>
    <dgm:pt modelId="{E5535988-1CA8-1141-ADAA-F7667DF02589}" type="pres">
      <dgm:prSet presAssocID="{42364442-85C5-6948-BB85-35BAAED18208}" presName="node" presStyleLbl="node1" presStyleIdx="2" presStyleCnt="5">
        <dgm:presLayoutVars>
          <dgm:bulletEnabled val="1"/>
        </dgm:presLayoutVars>
      </dgm:prSet>
      <dgm:spPr/>
    </dgm:pt>
    <dgm:pt modelId="{3E03222B-8DB2-CD42-AA64-7957690AD9BF}" type="pres">
      <dgm:prSet presAssocID="{F26590E2-F9A9-C741-B355-1C0D238A3A47}" presName="sibTrans" presStyleLbl="sibTrans2D1" presStyleIdx="2" presStyleCnt="4"/>
      <dgm:spPr/>
    </dgm:pt>
    <dgm:pt modelId="{E62B0C96-4767-E545-9858-E89F7EA3B320}" type="pres">
      <dgm:prSet presAssocID="{F26590E2-F9A9-C741-B355-1C0D238A3A47}" presName="connectorText" presStyleLbl="sibTrans2D1" presStyleIdx="2" presStyleCnt="4"/>
      <dgm:spPr/>
    </dgm:pt>
    <dgm:pt modelId="{8B7427CA-A80A-0E49-9F53-23A55CA01A16}" type="pres">
      <dgm:prSet presAssocID="{D4F07D13-180D-C845-AB39-76B60EC8F30C}" presName="node" presStyleLbl="node1" presStyleIdx="3" presStyleCnt="5" custScaleY="167511">
        <dgm:presLayoutVars>
          <dgm:bulletEnabled val="1"/>
        </dgm:presLayoutVars>
      </dgm:prSet>
      <dgm:spPr/>
    </dgm:pt>
    <dgm:pt modelId="{6AE25D52-D3F3-094A-BDC7-B7D5BD6ED84C}" type="pres">
      <dgm:prSet presAssocID="{3B58D68F-1A8E-944E-B936-6DD8C752D96C}" presName="sibTrans" presStyleLbl="sibTrans2D1" presStyleIdx="3" presStyleCnt="4"/>
      <dgm:spPr/>
    </dgm:pt>
    <dgm:pt modelId="{30BB5BDD-60CD-6542-999A-28CC8E553A1B}" type="pres">
      <dgm:prSet presAssocID="{3B58D68F-1A8E-944E-B936-6DD8C752D96C}" presName="connectorText" presStyleLbl="sibTrans2D1" presStyleIdx="3" presStyleCnt="4"/>
      <dgm:spPr/>
    </dgm:pt>
    <dgm:pt modelId="{9133330A-888B-5C4D-80C5-14D9D08D6DBA}" type="pres">
      <dgm:prSet presAssocID="{0912A401-EB47-DE40-84A6-D29835D67EE3}" presName="node" presStyleLbl="node1" presStyleIdx="4" presStyleCnt="5">
        <dgm:presLayoutVars>
          <dgm:bulletEnabled val="1"/>
        </dgm:presLayoutVars>
      </dgm:prSet>
      <dgm:spPr/>
    </dgm:pt>
  </dgm:ptLst>
  <dgm:cxnLst>
    <dgm:cxn modelId="{74D86A00-BCB2-DD41-8EF5-7741556A284D}" type="presOf" srcId="{BD50616E-88A5-C84B-98A6-DB1A12518C9D}" destId="{AE1ACDBD-6D43-164C-B80A-9CC730F12E86}" srcOrd="0" destOrd="0" presId="urn:microsoft.com/office/officeart/2005/8/layout/process1"/>
    <dgm:cxn modelId="{DA8F9B12-954A-0946-8E90-42A63A8EAB6A}" type="presOf" srcId="{83EB5DCC-3D82-8A48-B6EC-05BEFDD3822A}" destId="{22FBC4FE-A393-6144-B03E-E2FC27409AB8}" srcOrd="0" destOrd="0" presId="urn:microsoft.com/office/officeart/2005/8/layout/process1"/>
    <dgm:cxn modelId="{E935EF27-6BB3-324E-9D08-F804428C6F6F}" type="presOf" srcId="{F26590E2-F9A9-C741-B355-1C0D238A3A47}" destId="{E62B0C96-4767-E545-9858-E89F7EA3B320}" srcOrd="1" destOrd="0" presId="urn:microsoft.com/office/officeart/2005/8/layout/process1"/>
    <dgm:cxn modelId="{48F12D2D-A708-804D-96AF-384844A4D7E1}" type="presOf" srcId="{3B58D68F-1A8E-944E-B936-6DD8C752D96C}" destId="{30BB5BDD-60CD-6542-999A-28CC8E553A1B}" srcOrd="1" destOrd="0" presId="urn:microsoft.com/office/officeart/2005/8/layout/process1"/>
    <dgm:cxn modelId="{2041C237-6810-B74F-BD51-AA94B3F1FA27}" type="presOf" srcId="{D4F07D13-180D-C845-AB39-76B60EC8F30C}" destId="{8B7427CA-A80A-0E49-9F53-23A55CA01A16}" srcOrd="0" destOrd="0" presId="urn:microsoft.com/office/officeart/2005/8/layout/process1"/>
    <dgm:cxn modelId="{37B9423C-A36D-4A45-87DD-BE77EA414EEF}" type="presOf" srcId="{42364442-85C5-6948-BB85-35BAAED18208}" destId="{E5535988-1CA8-1141-ADAA-F7667DF02589}" srcOrd="0" destOrd="0" presId="urn:microsoft.com/office/officeart/2005/8/layout/process1"/>
    <dgm:cxn modelId="{4B41854F-8F87-1045-AE6E-A62CF500ECC9}" srcId="{ABB149B2-3898-1D49-81B3-AFE72F187A03}" destId="{0912A401-EB47-DE40-84A6-D29835D67EE3}" srcOrd="4" destOrd="0" parTransId="{A7D0A4A7-545A-454B-9B4F-E3F01557E5BC}" sibTransId="{D671DF22-17B3-9C46-9E6A-E0187D82491B}"/>
    <dgm:cxn modelId="{927DA353-6841-2C43-8BBC-9C1D9E7EBB2F}" type="presOf" srcId="{3B58D68F-1A8E-944E-B936-6DD8C752D96C}" destId="{6AE25D52-D3F3-094A-BDC7-B7D5BD6ED84C}" srcOrd="0" destOrd="0" presId="urn:microsoft.com/office/officeart/2005/8/layout/process1"/>
    <dgm:cxn modelId="{B9EBCA93-E1D2-D94C-8E8E-3E3D2C4B8BFB}" type="presOf" srcId="{ABB149B2-3898-1D49-81B3-AFE72F187A03}" destId="{770DC37C-6685-AF4C-9FD2-087EBAF4FFAD}" srcOrd="0" destOrd="0" presId="urn:microsoft.com/office/officeart/2005/8/layout/process1"/>
    <dgm:cxn modelId="{8DEAC29C-CC0A-F244-B0A7-B05B85CFD838}" srcId="{ABB149B2-3898-1D49-81B3-AFE72F187A03}" destId="{83EB5DCC-3D82-8A48-B6EC-05BEFDD3822A}" srcOrd="0" destOrd="0" parTransId="{C4D12582-4E34-914F-ABDA-2AF0FAC15B63}" sibTransId="{D88D382C-F10C-754A-AA4E-F9D61479FFE0}"/>
    <dgm:cxn modelId="{21A5A6AE-78E1-C540-8241-EF6D1914C5AA}" type="presOf" srcId="{F26590E2-F9A9-C741-B355-1C0D238A3A47}" destId="{3E03222B-8DB2-CD42-AA64-7957690AD9BF}" srcOrd="0" destOrd="0" presId="urn:microsoft.com/office/officeart/2005/8/layout/process1"/>
    <dgm:cxn modelId="{F2D321BE-A560-F246-A88A-E9EA6D3769F6}" type="presOf" srcId="{0912A401-EB47-DE40-84A6-D29835D67EE3}" destId="{9133330A-888B-5C4D-80C5-14D9D08D6DBA}" srcOrd="0" destOrd="0" presId="urn:microsoft.com/office/officeart/2005/8/layout/process1"/>
    <dgm:cxn modelId="{FF2595C6-06C0-7648-8DB7-CD1EF10C69E5}" srcId="{ABB149B2-3898-1D49-81B3-AFE72F187A03}" destId="{D4F07D13-180D-C845-AB39-76B60EC8F30C}" srcOrd="3" destOrd="0" parTransId="{EF6FB699-2A40-3045-8774-3B878A641768}" sibTransId="{3B58D68F-1A8E-944E-B936-6DD8C752D96C}"/>
    <dgm:cxn modelId="{BFF865C7-F515-AE43-9678-080D7A4E0048}" type="presOf" srcId="{D88D382C-F10C-754A-AA4E-F9D61479FFE0}" destId="{E9B503CD-3178-BA48-B04F-12C5E7B8FC95}" srcOrd="1" destOrd="0" presId="urn:microsoft.com/office/officeart/2005/8/layout/process1"/>
    <dgm:cxn modelId="{D84042E5-3968-3145-B185-874A5B201CBA}" type="presOf" srcId="{D88D382C-F10C-754A-AA4E-F9D61479FFE0}" destId="{D108700F-DFDB-2246-A41D-78B798585394}" srcOrd="0" destOrd="0" presId="urn:microsoft.com/office/officeart/2005/8/layout/process1"/>
    <dgm:cxn modelId="{96A9D0E6-DBB2-964F-B607-82E19AD99D57}" srcId="{ABB149B2-3898-1D49-81B3-AFE72F187A03}" destId="{8B85C04A-1BF7-D241-8C54-9A7153537D13}" srcOrd="1" destOrd="0" parTransId="{7E311351-846D-3C4A-8395-A6A48E53EBDF}" sibTransId="{BD50616E-88A5-C84B-98A6-DB1A12518C9D}"/>
    <dgm:cxn modelId="{DD3169E9-E43C-ED40-80A1-80F95ED670C8}" type="presOf" srcId="{BD50616E-88A5-C84B-98A6-DB1A12518C9D}" destId="{E816CB4B-8D13-2046-8AEC-72A42FD3C6B5}" srcOrd="1" destOrd="0" presId="urn:microsoft.com/office/officeart/2005/8/layout/process1"/>
    <dgm:cxn modelId="{612F7BF5-6600-464C-907D-380DA9885BE1}" srcId="{ABB149B2-3898-1D49-81B3-AFE72F187A03}" destId="{42364442-85C5-6948-BB85-35BAAED18208}" srcOrd="2" destOrd="0" parTransId="{E5034308-4493-E34C-9482-0FF565326F5D}" sibTransId="{F26590E2-F9A9-C741-B355-1C0D238A3A47}"/>
    <dgm:cxn modelId="{D148D5FC-12B5-BA44-8A08-E87BBC6B76FA}" type="presOf" srcId="{8B85C04A-1BF7-D241-8C54-9A7153537D13}" destId="{E8466919-E724-C34A-B1DE-B68580A3D6BA}" srcOrd="0" destOrd="0" presId="urn:microsoft.com/office/officeart/2005/8/layout/process1"/>
    <dgm:cxn modelId="{039146DB-AD82-4041-8332-46578FFD2320}" type="presParOf" srcId="{770DC37C-6685-AF4C-9FD2-087EBAF4FFAD}" destId="{22FBC4FE-A393-6144-B03E-E2FC27409AB8}" srcOrd="0" destOrd="0" presId="urn:microsoft.com/office/officeart/2005/8/layout/process1"/>
    <dgm:cxn modelId="{19274D0A-7C6A-5742-A613-76645DB4E0D5}" type="presParOf" srcId="{770DC37C-6685-AF4C-9FD2-087EBAF4FFAD}" destId="{D108700F-DFDB-2246-A41D-78B798585394}" srcOrd="1" destOrd="0" presId="urn:microsoft.com/office/officeart/2005/8/layout/process1"/>
    <dgm:cxn modelId="{559E4976-42F4-6948-A93D-A951D5D7F113}" type="presParOf" srcId="{D108700F-DFDB-2246-A41D-78B798585394}" destId="{E9B503CD-3178-BA48-B04F-12C5E7B8FC95}" srcOrd="0" destOrd="0" presId="urn:microsoft.com/office/officeart/2005/8/layout/process1"/>
    <dgm:cxn modelId="{20BE6EA1-9DB5-394E-9EE7-572B90A9B562}" type="presParOf" srcId="{770DC37C-6685-AF4C-9FD2-087EBAF4FFAD}" destId="{E8466919-E724-C34A-B1DE-B68580A3D6BA}" srcOrd="2" destOrd="0" presId="urn:microsoft.com/office/officeart/2005/8/layout/process1"/>
    <dgm:cxn modelId="{EA69C4C0-0168-2C47-BB5C-5DC4337E8757}" type="presParOf" srcId="{770DC37C-6685-AF4C-9FD2-087EBAF4FFAD}" destId="{AE1ACDBD-6D43-164C-B80A-9CC730F12E86}" srcOrd="3" destOrd="0" presId="urn:microsoft.com/office/officeart/2005/8/layout/process1"/>
    <dgm:cxn modelId="{528C3C67-5421-AE40-A968-D20B2D6648D0}" type="presParOf" srcId="{AE1ACDBD-6D43-164C-B80A-9CC730F12E86}" destId="{E816CB4B-8D13-2046-8AEC-72A42FD3C6B5}" srcOrd="0" destOrd="0" presId="urn:microsoft.com/office/officeart/2005/8/layout/process1"/>
    <dgm:cxn modelId="{C1A26137-15F7-C648-8728-CB170054C3C8}" type="presParOf" srcId="{770DC37C-6685-AF4C-9FD2-087EBAF4FFAD}" destId="{E5535988-1CA8-1141-ADAA-F7667DF02589}" srcOrd="4" destOrd="0" presId="urn:microsoft.com/office/officeart/2005/8/layout/process1"/>
    <dgm:cxn modelId="{0AEA2AB1-C24C-DE42-9D3D-DB4505D5BABD}" type="presParOf" srcId="{770DC37C-6685-AF4C-9FD2-087EBAF4FFAD}" destId="{3E03222B-8DB2-CD42-AA64-7957690AD9BF}" srcOrd="5" destOrd="0" presId="urn:microsoft.com/office/officeart/2005/8/layout/process1"/>
    <dgm:cxn modelId="{E735CFBE-A99A-A54E-B537-57B3BB492C94}" type="presParOf" srcId="{3E03222B-8DB2-CD42-AA64-7957690AD9BF}" destId="{E62B0C96-4767-E545-9858-E89F7EA3B320}" srcOrd="0" destOrd="0" presId="urn:microsoft.com/office/officeart/2005/8/layout/process1"/>
    <dgm:cxn modelId="{8528F174-B301-9F4A-838C-D2F7C33A4A83}" type="presParOf" srcId="{770DC37C-6685-AF4C-9FD2-087EBAF4FFAD}" destId="{8B7427CA-A80A-0E49-9F53-23A55CA01A16}" srcOrd="6" destOrd="0" presId="urn:microsoft.com/office/officeart/2005/8/layout/process1"/>
    <dgm:cxn modelId="{C161B884-B149-3C4A-ACC5-8AE661C17A51}" type="presParOf" srcId="{770DC37C-6685-AF4C-9FD2-087EBAF4FFAD}" destId="{6AE25D52-D3F3-094A-BDC7-B7D5BD6ED84C}" srcOrd="7" destOrd="0" presId="urn:microsoft.com/office/officeart/2005/8/layout/process1"/>
    <dgm:cxn modelId="{7245C162-8140-AE4C-8EFA-8570478CA752}" type="presParOf" srcId="{6AE25D52-D3F3-094A-BDC7-B7D5BD6ED84C}" destId="{30BB5BDD-60CD-6542-999A-28CC8E553A1B}" srcOrd="0" destOrd="0" presId="urn:microsoft.com/office/officeart/2005/8/layout/process1"/>
    <dgm:cxn modelId="{74FA0628-347D-3747-87A8-E81A528E9F47}" type="presParOf" srcId="{770DC37C-6685-AF4C-9FD2-087EBAF4FFAD}" destId="{9133330A-888B-5C4D-80C5-14D9D08D6DB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B149B2-3898-1D49-81B3-AFE72F187A03}" type="doc">
      <dgm:prSet loTypeId="urn:microsoft.com/office/officeart/2005/8/layout/process1" loCatId="" qsTypeId="urn:microsoft.com/office/officeart/2005/8/quickstyle/simple1" qsCatId="simple" csTypeId="urn:microsoft.com/office/officeart/2005/8/colors/accent3_1" csCatId="accent3" phldr="1"/>
      <dgm:spPr/>
    </dgm:pt>
    <dgm:pt modelId="{8B85C04A-1BF7-D241-8C54-9A7153537D13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gm:t>
    </dgm:pt>
    <dgm:pt modelId="{7E311351-846D-3C4A-8395-A6A48E53EBDF}" type="parTrans" cxnId="{96A9D0E6-DBB2-964F-B607-82E19AD99D57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BD50616E-88A5-C84B-98A6-DB1A12518C9D}" type="sibTrans" cxnId="{96A9D0E6-DBB2-964F-B607-82E19AD99D57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42364442-85C5-6948-BB85-35BAAED18208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gm:t>
    </dgm:pt>
    <dgm:pt modelId="{E5034308-4493-E34C-9482-0FF565326F5D}" type="parTrans" cxnId="{612F7BF5-6600-464C-907D-380DA9885BE1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F26590E2-F9A9-C741-B355-1C0D238A3A47}" type="sibTrans" cxnId="{612F7BF5-6600-464C-907D-380DA9885BE1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4F07D13-180D-C845-AB39-76B60EC8F30C}">
      <dgm:prSet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gm:t>
    </dgm:pt>
    <dgm:pt modelId="{EF6FB699-2A40-3045-8774-3B878A641768}" type="parTrans" cxnId="{FF2595C6-06C0-7648-8DB7-CD1EF10C69E5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3B58D68F-1A8E-944E-B936-6DD8C752D96C}" type="sibTrans" cxnId="{FF2595C6-06C0-7648-8DB7-CD1EF10C69E5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0912A401-EB47-DE40-84A6-D29835D67EE3}">
      <dgm:prSet custT="1"/>
      <dgm:spPr>
        <a:solidFill>
          <a:schemeClr val="bg1"/>
        </a:solidFill>
      </dgm:spPr>
      <dgm:t>
        <a:bodyPr/>
        <a:lstStyle/>
        <a:p>
          <a:r>
            <a:rPr lang="en-US" sz="2000" dirty="0">
              <a:solidFill>
                <a:sysClr val="windowText" lastClr="000000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gm:t>
    </dgm:pt>
    <dgm:pt modelId="{A7D0A4A7-545A-454B-9B4F-E3F01557E5BC}" type="par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D671DF22-17B3-9C46-9E6A-E0187D82491B}" type="sibTrans" cxnId="{4B41854F-8F87-1045-AE6E-A62CF500ECC9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83EB5DCC-3D82-8A48-B6EC-05BEFDD3822A}">
      <dgm:prSet phldrT="[Text]" custT="1"/>
      <dgm:spPr>
        <a:noFill/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gm:t>
    </dgm:pt>
    <dgm:pt modelId="{D88D382C-F10C-754A-AA4E-F9D61479FFE0}" type="sibTrans" cxnId="{8DEAC29C-CC0A-F244-B0A7-B05B85CFD838}">
      <dgm:prSet custT="1"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C4D12582-4E34-914F-ABDA-2AF0FAC15B63}" type="parTrans" cxnId="{8DEAC29C-CC0A-F244-B0A7-B05B85CFD838}">
      <dgm:prSet/>
      <dgm:spPr/>
      <dgm:t>
        <a:bodyPr/>
        <a:lstStyle/>
        <a:p>
          <a:endParaRPr lang="en-US" sz="20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gm:t>
    </dgm:pt>
    <dgm:pt modelId="{770DC37C-6685-AF4C-9FD2-087EBAF4FFAD}" type="pres">
      <dgm:prSet presAssocID="{ABB149B2-3898-1D49-81B3-AFE72F187A03}" presName="Name0" presStyleCnt="0">
        <dgm:presLayoutVars>
          <dgm:dir/>
          <dgm:resizeHandles val="exact"/>
        </dgm:presLayoutVars>
      </dgm:prSet>
      <dgm:spPr/>
    </dgm:pt>
    <dgm:pt modelId="{22FBC4FE-A393-6144-B03E-E2FC27409AB8}" type="pres">
      <dgm:prSet presAssocID="{83EB5DCC-3D82-8A48-B6EC-05BEFDD3822A}" presName="node" presStyleLbl="node1" presStyleIdx="0" presStyleCnt="5">
        <dgm:presLayoutVars>
          <dgm:bulletEnabled val="1"/>
        </dgm:presLayoutVars>
      </dgm:prSet>
      <dgm:spPr/>
    </dgm:pt>
    <dgm:pt modelId="{D108700F-DFDB-2246-A41D-78B798585394}" type="pres">
      <dgm:prSet presAssocID="{D88D382C-F10C-754A-AA4E-F9D61479FFE0}" presName="sibTrans" presStyleLbl="sibTrans2D1" presStyleIdx="0" presStyleCnt="4"/>
      <dgm:spPr/>
    </dgm:pt>
    <dgm:pt modelId="{E9B503CD-3178-BA48-B04F-12C5E7B8FC95}" type="pres">
      <dgm:prSet presAssocID="{D88D382C-F10C-754A-AA4E-F9D61479FFE0}" presName="connectorText" presStyleLbl="sibTrans2D1" presStyleIdx="0" presStyleCnt="4"/>
      <dgm:spPr/>
    </dgm:pt>
    <dgm:pt modelId="{E8466919-E724-C34A-B1DE-B68580A3D6BA}" type="pres">
      <dgm:prSet presAssocID="{8B85C04A-1BF7-D241-8C54-9A7153537D13}" presName="node" presStyleLbl="node1" presStyleIdx="1" presStyleCnt="5">
        <dgm:presLayoutVars>
          <dgm:bulletEnabled val="1"/>
        </dgm:presLayoutVars>
      </dgm:prSet>
      <dgm:spPr/>
    </dgm:pt>
    <dgm:pt modelId="{AE1ACDBD-6D43-164C-B80A-9CC730F12E86}" type="pres">
      <dgm:prSet presAssocID="{BD50616E-88A5-C84B-98A6-DB1A12518C9D}" presName="sibTrans" presStyleLbl="sibTrans2D1" presStyleIdx="1" presStyleCnt="4"/>
      <dgm:spPr/>
    </dgm:pt>
    <dgm:pt modelId="{E816CB4B-8D13-2046-8AEC-72A42FD3C6B5}" type="pres">
      <dgm:prSet presAssocID="{BD50616E-88A5-C84B-98A6-DB1A12518C9D}" presName="connectorText" presStyleLbl="sibTrans2D1" presStyleIdx="1" presStyleCnt="4"/>
      <dgm:spPr/>
    </dgm:pt>
    <dgm:pt modelId="{E5535988-1CA8-1141-ADAA-F7667DF02589}" type="pres">
      <dgm:prSet presAssocID="{42364442-85C5-6948-BB85-35BAAED18208}" presName="node" presStyleLbl="node1" presStyleIdx="2" presStyleCnt="5">
        <dgm:presLayoutVars>
          <dgm:bulletEnabled val="1"/>
        </dgm:presLayoutVars>
      </dgm:prSet>
      <dgm:spPr/>
    </dgm:pt>
    <dgm:pt modelId="{3E03222B-8DB2-CD42-AA64-7957690AD9BF}" type="pres">
      <dgm:prSet presAssocID="{F26590E2-F9A9-C741-B355-1C0D238A3A47}" presName="sibTrans" presStyleLbl="sibTrans2D1" presStyleIdx="2" presStyleCnt="4"/>
      <dgm:spPr/>
    </dgm:pt>
    <dgm:pt modelId="{E62B0C96-4767-E545-9858-E89F7EA3B320}" type="pres">
      <dgm:prSet presAssocID="{F26590E2-F9A9-C741-B355-1C0D238A3A47}" presName="connectorText" presStyleLbl="sibTrans2D1" presStyleIdx="2" presStyleCnt="4"/>
      <dgm:spPr/>
    </dgm:pt>
    <dgm:pt modelId="{8B7427CA-A80A-0E49-9F53-23A55CA01A16}" type="pres">
      <dgm:prSet presAssocID="{D4F07D13-180D-C845-AB39-76B60EC8F30C}" presName="node" presStyleLbl="node1" presStyleIdx="3" presStyleCnt="5">
        <dgm:presLayoutVars>
          <dgm:bulletEnabled val="1"/>
        </dgm:presLayoutVars>
      </dgm:prSet>
      <dgm:spPr/>
    </dgm:pt>
    <dgm:pt modelId="{6AE25D52-D3F3-094A-BDC7-B7D5BD6ED84C}" type="pres">
      <dgm:prSet presAssocID="{3B58D68F-1A8E-944E-B936-6DD8C752D96C}" presName="sibTrans" presStyleLbl="sibTrans2D1" presStyleIdx="3" presStyleCnt="4"/>
      <dgm:spPr/>
    </dgm:pt>
    <dgm:pt modelId="{30BB5BDD-60CD-6542-999A-28CC8E553A1B}" type="pres">
      <dgm:prSet presAssocID="{3B58D68F-1A8E-944E-B936-6DD8C752D96C}" presName="connectorText" presStyleLbl="sibTrans2D1" presStyleIdx="3" presStyleCnt="4"/>
      <dgm:spPr/>
    </dgm:pt>
    <dgm:pt modelId="{9133330A-888B-5C4D-80C5-14D9D08D6DBA}" type="pres">
      <dgm:prSet presAssocID="{0912A401-EB47-DE40-84A6-D29835D67EE3}" presName="node" presStyleLbl="node1" presStyleIdx="4" presStyleCnt="5" custScaleY="167511">
        <dgm:presLayoutVars>
          <dgm:bulletEnabled val="1"/>
        </dgm:presLayoutVars>
      </dgm:prSet>
      <dgm:spPr/>
    </dgm:pt>
  </dgm:ptLst>
  <dgm:cxnLst>
    <dgm:cxn modelId="{74D86A00-BCB2-DD41-8EF5-7741556A284D}" type="presOf" srcId="{BD50616E-88A5-C84B-98A6-DB1A12518C9D}" destId="{AE1ACDBD-6D43-164C-B80A-9CC730F12E86}" srcOrd="0" destOrd="0" presId="urn:microsoft.com/office/officeart/2005/8/layout/process1"/>
    <dgm:cxn modelId="{DA8F9B12-954A-0946-8E90-42A63A8EAB6A}" type="presOf" srcId="{83EB5DCC-3D82-8A48-B6EC-05BEFDD3822A}" destId="{22FBC4FE-A393-6144-B03E-E2FC27409AB8}" srcOrd="0" destOrd="0" presId="urn:microsoft.com/office/officeart/2005/8/layout/process1"/>
    <dgm:cxn modelId="{E935EF27-6BB3-324E-9D08-F804428C6F6F}" type="presOf" srcId="{F26590E2-F9A9-C741-B355-1C0D238A3A47}" destId="{E62B0C96-4767-E545-9858-E89F7EA3B320}" srcOrd="1" destOrd="0" presId="urn:microsoft.com/office/officeart/2005/8/layout/process1"/>
    <dgm:cxn modelId="{48F12D2D-A708-804D-96AF-384844A4D7E1}" type="presOf" srcId="{3B58D68F-1A8E-944E-B936-6DD8C752D96C}" destId="{30BB5BDD-60CD-6542-999A-28CC8E553A1B}" srcOrd="1" destOrd="0" presId="urn:microsoft.com/office/officeart/2005/8/layout/process1"/>
    <dgm:cxn modelId="{2041C237-6810-B74F-BD51-AA94B3F1FA27}" type="presOf" srcId="{D4F07D13-180D-C845-AB39-76B60EC8F30C}" destId="{8B7427CA-A80A-0E49-9F53-23A55CA01A16}" srcOrd="0" destOrd="0" presId="urn:microsoft.com/office/officeart/2005/8/layout/process1"/>
    <dgm:cxn modelId="{37B9423C-A36D-4A45-87DD-BE77EA414EEF}" type="presOf" srcId="{42364442-85C5-6948-BB85-35BAAED18208}" destId="{E5535988-1CA8-1141-ADAA-F7667DF02589}" srcOrd="0" destOrd="0" presId="urn:microsoft.com/office/officeart/2005/8/layout/process1"/>
    <dgm:cxn modelId="{4B41854F-8F87-1045-AE6E-A62CF500ECC9}" srcId="{ABB149B2-3898-1D49-81B3-AFE72F187A03}" destId="{0912A401-EB47-DE40-84A6-D29835D67EE3}" srcOrd="4" destOrd="0" parTransId="{A7D0A4A7-545A-454B-9B4F-E3F01557E5BC}" sibTransId="{D671DF22-17B3-9C46-9E6A-E0187D82491B}"/>
    <dgm:cxn modelId="{927DA353-6841-2C43-8BBC-9C1D9E7EBB2F}" type="presOf" srcId="{3B58D68F-1A8E-944E-B936-6DD8C752D96C}" destId="{6AE25D52-D3F3-094A-BDC7-B7D5BD6ED84C}" srcOrd="0" destOrd="0" presId="urn:microsoft.com/office/officeart/2005/8/layout/process1"/>
    <dgm:cxn modelId="{B9EBCA93-E1D2-D94C-8E8E-3E3D2C4B8BFB}" type="presOf" srcId="{ABB149B2-3898-1D49-81B3-AFE72F187A03}" destId="{770DC37C-6685-AF4C-9FD2-087EBAF4FFAD}" srcOrd="0" destOrd="0" presId="urn:microsoft.com/office/officeart/2005/8/layout/process1"/>
    <dgm:cxn modelId="{8DEAC29C-CC0A-F244-B0A7-B05B85CFD838}" srcId="{ABB149B2-3898-1D49-81B3-AFE72F187A03}" destId="{83EB5DCC-3D82-8A48-B6EC-05BEFDD3822A}" srcOrd="0" destOrd="0" parTransId="{C4D12582-4E34-914F-ABDA-2AF0FAC15B63}" sibTransId="{D88D382C-F10C-754A-AA4E-F9D61479FFE0}"/>
    <dgm:cxn modelId="{21A5A6AE-78E1-C540-8241-EF6D1914C5AA}" type="presOf" srcId="{F26590E2-F9A9-C741-B355-1C0D238A3A47}" destId="{3E03222B-8DB2-CD42-AA64-7957690AD9BF}" srcOrd="0" destOrd="0" presId="urn:microsoft.com/office/officeart/2005/8/layout/process1"/>
    <dgm:cxn modelId="{F2D321BE-A560-F246-A88A-E9EA6D3769F6}" type="presOf" srcId="{0912A401-EB47-DE40-84A6-D29835D67EE3}" destId="{9133330A-888B-5C4D-80C5-14D9D08D6DBA}" srcOrd="0" destOrd="0" presId="urn:microsoft.com/office/officeart/2005/8/layout/process1"/>
    <dgm:cxn modelId="{FF2595C6-06C0-7648-8DB7-CD1EF10C69E5}" srcId="{ABB149B2-3898-1D49-81B3-AFE72F187A03}" destId="{D4F07D13-180D-C845-AB39-76B60EC8F30C}" srcOrd="3" destOrd="0" parTransId="{EF6FB699-2A40-3045-8774-3B878A641768}" sibTransId="{3B58D68F-1A8E-944E-B936-6DD8C752D96C}"/>
    <dgm:cxn modelId="{BFF865C7-F515-AE43-9678-080D7A4E0048}" type="presOf" srcId="{D88D382C-F10C-754A-AA4E-F9D61479FFE0}" destId="{E9B503CD-3178-BA48-B04F-12C5E7B8FC95}" srcOrd="1" destOrd="0" presId="urn:microsoft.com/office/officeart/2005/8/layout/process1"/>
    <dgm:cxn modelId="{D84042E5-3968-3145-B185-874A5B201CBA}" type="presOf" srcId="{D88D382C-F10C-754A-AA4E-F9D61479FFE0}" destId="{D108700F-DFDB-2246-A41D-78B798585394}" srcOrd="0" destOrd="0" presId="urn:microsoft.com/office/officeart/2005/8/layout/process1"/>
    <dgm:cxn modelId="{96A9D0E6-DBB2-964F-B607-82E19AD99D57}" srcId="{ABB149B2-3898-1D49-81B3-AFE72F187A03}" destId="{8B85C04A-1BF7-D241-8C54-9A7153537D13}" srcOrd="1" destOrd="0" parTransId="{7E311351-846D-3C4A-8395-A6A48E53EBDF}" sibTransId="{BD50616E-88A5-C84B-98A6-DB1A12518C9D}"/>
    <dgm:cxn modelId="{DD3169E9-E43C-ED40-80A1-80F95ED670C8}" type="presOf" srcId="{BD50616E-88A5-C84B-98A6-DB1A12518C9D}" destId="{E816CB4B-8D13-2046-8AEC-72A42FD3C6B5}" srcOrd="1" destOrd="0" presId="urn:microsoft.com/office/officeart/2005/8/layout/process1"/>
    <dgm:cxn modelId="{612F7BF5-6600-464C-907D-380DA9885BE1}" srcId="{ABB149B2-3898-1D49-81B3-AFE72F187A03}" destId="{42364442-85C5-6948-BB85-35BAAED18208}" srcOrd="2" destOrd="0" parTransId="{E5034308-4493-E34C-9482-0FF565326F5D}" sibTransId="{F26590E2-F9A9-C741-B355-1C0D238A3A47}"/>
    <dgm:cxn modelId="{D148D5FC-12B5-BA44-8A08-E87BBC6B76FA}" type="presOf" srcId="{8B85C04A-1BF7-D241-8C54-9A7153537D13}" destId="{E8466919-E724-C34A-B1DE-B68580A3D6BA}" srcOrd="0" destOrd="0" presId="urn:microsoft.com/office/officeart/2005/8/layout/process1"/>
    <dgm:cxn modelId="{039146DB-AD82-4041-8332-46578FFD2320}" type="presParOf" srcId="{770DC37C-6685-AF4C-9FD2-087EBAF4FFAD}" destId="{22FBC4FE-A393-6144-B03E-E2FC27409AB8}" srcOrd="0" destOrd="0" presId="urn:microsoft.com/office/officeart/2005/8/layout/process1"/>
    <dgm:cxn modelId="{19274D0A-7C6A-5742-A613-76645DB4E0D5}" type="presParOf" srcId="{770DC37C-6685-AF4C-9FD2-087EBAF4FFAD}" destId="{D108700F-DFDB-2246-A41D-78B798585394}" srcOrd="1" destOrd="0" presId="urn:microsoft.com/office/officeart/2005/8/layout/process1"/>
    <dgm:cxn modelId="{559E4976-42F4-6948-A93D-A951D5D7F113}" type="presParOf" srcId="{D108700F-DFDB-2246-A41D-78B798585394}" destId="{E9B503CD-3178-BA48-B04F-12C5E7B8FC95}" srcOrd="0" destOrd="0" presId="urn:microsoft.com/office/officeart/2005/8/layout/process1"/>
    <dgm:cxn modelId="{20BE6EA1-9DB5-394E-9EE7-572B90A9B562}" type="presParOf" srcId="{770DC37C-6685-AF4C-9FD2-087EBAF4FFAD}" destId="{E8466919-E724-C34A-B1DE-B68580A3D6BA}" srcOrd="2" destOrd="0" presId="urn:microsoft.com/office/officeart/2005/8/layout/process1"/>
    <dgm:cxn modelId="{EA69C4C0-0168-2C47-BB5C-5DC4337E8757}" type="presParOf" srcId="{770DC37C-6685-AF4C-9FD2-087EBAF4FFAD}" destId="{AE1ACDBD-6D43-164C-B80A-9CC730F12E86}" srcOrd="3" destOrd="0" presId="urn:microsoft.com/office/officeart/2005/8/layout/process1"/>
    <dgm:cxn modelId="{528C3C67-5421-AE40-A968-D20B2D6648D0}" type="presParOf" srcId="{AE1ACDBD-6D43-164C-B80A-9CC730F12E86}" destId="{E816CB4B-8D13-2046-8AEC-72A42FD3C6B5}" srcOrd="0" destOrd="0" presId="urn:microsoft.com/office/officeart/2005/8/layout/process1"/>
    <dgm:cxn modelId="{C1A26137-15F7-C648-8728-CB170054C3C8}" type="presParOf" srcId="{770DC37C-6685-AF4C-9FD2-087EBAF4FFAD}" destId="{E5535988-1CA8-1141-ADAA-F7667DF02589}" srcOrd="4" destOrd="0" presId="urn:microsoft.com/office/officeart/2005/8/layout/process1"/>
    <dgm:cxn modelId="{0AEA2AB1-C24C-DE42-9D3D-DB4505D5BABD}" type="presParOf" srcId="{770DC37C-6685-AF4C-9FD2-087EBAF4FFAD}" destId="{3E03222B-8DB2-CD42-AA64-7957690AD9BF}" srcOrd="5" destOrd="0" presId="urn:microsoft.com/office/officeart/2005/8/layout/process1"/>
    <dgm:cxn modelId="{E735CFBE-A99A-A54E-B537-57B3BB492C94}" type="presParOf" srcId="{3E03222B-8DB2-CD42-AA64-7957690AD9BF}" destId="{E62B0C96-4767-E545-9858-E89F7EA3B320}" srcOrd="0" destOrd="0" presId="urn:microsoft.com/office/officeart/2005/8/layout/process1"/>
    <dgm:cxn modelId="{8528F174-B301-9F4A-838C-D2F7C33A4A83}" type="presParOf" srcId="{770DC37C-6685-AF4C-9FD2-087EBAF4FFAD}" destId="{8B7427CA-A80A-0E49-9F53-23A55CA01A16}" srcOrd="6" destOrd="0" presId="urn:microsoft.com/office/officeart/2005/8/layout/process1"/>
    <dgm:cxn modelId="{C161B884-B149-3C4A-ACC5-8AE661C17A51}" type="presParOf" srcId="{770DC37C-6685-AF4C-9FD2-087EBAF4FFAD}" destId="{6AE25D52-D3F3-094A-BDC7-B7D5BD6ED84C}" srcOrd="7" destOrd="0" presId="urn:microsoft.com/office/officeart/2005/8/layout/process1"/>
    <dgm:cxn modelId="{7245C162-8140-AE4C-8EFA-8570478CA752}" type="presParOf" srcId="{6AE25D52-D3F3-094A-BDC7-B7D5BD6ED84C}" destId="{30BB5BDD-60CD-6542-999A-28CC8E553A1B}" srcOrd="0" destOrd="0" presId="urn:microsoft.com/office/officeart/2005/8/layout/process1"/>
    <dgm:cxn modelId="{74FA0628-347D-3747-87A8-E81A528E9F47}" type="presParOf" srcId="{770DC37C-6685-AF4C-9FD2-087EBAF4FFAD}" destId="{9133330A-888B-5C4D-80C5-14D9D08D6DB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C4FE-A393-6144-B03E-E2FC27409AB8}">
      <dsp:nvSpPr>
        <dsp:cNvPr id="0" name=""/>
        <dsp:cNvSpPr/>
      </dsp:nvSpPr>
      <dsp:spPr>
        <a:xfrm>
          <a:off x="5525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sp:txBody>
      <dsp:txXfrm>
        <a:off x="35625" y="1198604"/>
        <a:ext cx="1652625" cy="967495"/>
      </dsp:txXfrm>
    </dsp:sp>
    <dsp:sp modelId="{D108700F-DFDB-2246-A41D-78B798585394}">
      <dsp:nvSpPr>
        <dsp:cNvPr id="0" name=""/>
        <dsp:cNvSpPr/>
      </dsp:nvSpPr>
      <dsp:spPr>
        <a:xfrm>
          <a:off x="1889633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1889633" y="1554917"/>
        <a:ext cx="254183" cy="254868"/>
      </dsp:txXfrm>
    </dsp:sp>
    <dsp:sp modelId="{E8466919-E724-C34A-B1DE-B68580A3D6BA}">
      <dsp:nvSpPr>
        <dsp:cNvPr id="0" name=""/>
        <dsp:cNvSpPr/>
      </dsp:nvSpPr>
      <dsp:spPr>
        <a:xfrm>
          <a:off x="2403481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sp:txBody>
      <dsp:txXfrm>
        <a:off x="2433581" y="1198604"/>
        <a:ext cx="1652625" cy="967495"/>
      </dsp:txXfrm>
    </dsp:sp>
    <dsp:sp modelId="{AE1ACDBD-6D43-164C-B80A-9CC730F12E86}">
      <dsp:nvSpPr>
        <dsp:cNvPr id="0" name=""/>
        <dsp:cNvSpPr/>
      </dsp:nvSpPr>
      <dsp:spPr>
        <a:xfrm>
          <a:off x="4287589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4287589" y="1554917"/>
        <a:ext cx="254183" cy="254868"/>
      </dsp:txXfrm>
    </dsp:sp>
    <dsp:sp modelId="{E5535988-1CA8-1141-ADAA-F7667DF02589}">
      <dsp:nvSpPr>
        <dsp:cNvPr id="0" name=""/>
        <dsp:cNvSpPr/>
      </dsp:nvSpPr>
      <dsp:spPr>
        <a:xfrm>
          <a:off x="4801437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sp:txBody>
      <dsp:txXfrm>
        <a:off x="4831537" y="1198604"/>
        <a:ext cx="1652625" cy="967495"/>
      </dsp:txXfrm>
    </dsp:sp>
    <dsp:sp modelId="{3E03222B-8DB2-CD42-AA64-7957690AD9BF}">
      <dsp:nvSpPr>
        <dsp:cNvPr id="0" name=""/>
        <dsp:cNvSpPr/>
      </dsp:nvSpPr>
      <dsp:spPr>
        <a:xfrm>
          <a:off x="6685545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6685545" y="1554917"/>
        <a:ext cx="254183" cy="254868"/>
      </dsp:txXfrm>
    </dsp:sp>
    <dsp:sp modelId="{8B7427CA-A80A-0E49-9F53-23A55CA01A16}">
      <dsp:nvSpPr>
        <dsp:cNvPr id="0" name=""/>
        <dsp:cNvSpPr/>
      </dsp:nvSpPr>
      <dsp:spPr>
        <a:xfrm>
          <a:off x="7199393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sp:txBody>
      <dsp:txXfrm>
        <a:off x="7229493" y="1198604"/>
        <a:ext cx="1652625" cy="967495"/>
      </dsp:txXfrm>
    </dsp:sp>
    <dsp:sp modelId="{6AE25D52-D3F3-094A-BDC7-B7D5BD6ED84C}">
      <dsp:nvSpPr>
        <dsp:cNvPr id="0" name=""/>
        <dsp:cNvSpPr/>
      </dsp:nvSpPr>
      <dsp:spPr>
        <a:xfrm>
          <a:off x="9083501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9083501" y="1554917"/>
        <a:ext cx="254183" cy="254868"/>
      </dsp:txXfrm>
    </dsp:sp>
    <dsp:sp modelId="{9133330A-888B-5C4D-80C5-14D9D08D6DBA}">
      <dsp:nvSpPr>
        <dsp:cNvPr id="0" name=""/>
        <dsp:cNvSpPr/>
      </dsp:nvSpPr>
      <dsp:spPr>
        <a:xfrm>
          <a:off x="9597349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sp:txBody>
      <dsp:txXfrm>
        <a:off x="9627449" y="1198604"/>
        <a:ext cx="1652625" cy="967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C4FE-A393-6144-B03E-E2FC27409AB8}">
      <dsp:nvSpPr>
        <dsp:cNvPr id="0" name=""/>
        <dsp:cNvSpPr/>
      </dsp:nvSpPr>
      <dsp:spPr>
        <a:xfrm>
          <a:off x="5525" y="781844"/>
          <a:ext cx="1712825" cy="180101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sp:txBody>
      <dsp:txXfrm>
        <a:off x="55692" y="832011"/>
        <a:ext cx="1612491" cy="1700681"/>
      </dsp:txXfrm>
    </dsp:sp>
    <dsp:sp modelId="{D108700F-DFDB-2246-A41D-78B798585394}">
      <dsp:nvSpPr>
        <dsp:cNvPr id="0" name=""/>
        <dsp:cNvSpPr/>
      </dsp:nvSpPr>
      <dsp:spPr>
        <a:xfrm>
          <a:off x="1889633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1889633" y="1554917"/>
        <a:ext cx="254183" cy="254868"/>
      </dsp:txXfrm>
    </dsp:sp>
    <dsp:sp modelId="{E8466919-E724-C34A-B1DE-B68580A3D6BA}">
      <dsp:nvSpPr>
        <dsp:cNvPr id="0" name=""/>
        <dsp:cNvSpPr/>
      </dsp:nvSpPr>
      <dsp:spPr>
        <a:xfrm>
          <a:off x="2403481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sp:txBody>
      <dsp:txXfrm>
        <a:off x="2433581" y="1198604"/>
        <a:ext cx="1652625" cy="967495"/>
      </dsp:txXfrm>
    </dsp:sp>
    <dsp:sp modelId="{AE1ACDBD-6D43-164C-B80A-9CC730F12E86}">
      <dsp:nvSpPr>
        <dsp:cNvPr id="0" name=""/>
        <dsp:cNvSpPr/>
      </dsp:nvSpPr>
      <dsp:spPr>
        <a:xfrm>
          <a:off x="4287589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4287589" y="1554917"/>
        <a:ext cx="254183" cy="254868"/>
      </dsp:txXfrm>
    </dsp:sp>
    <dsp:sp modelId="{E5535988-1CA8-1141-ADAA-F7667DF02589}">
      <dsp:nvSpPr>
        <dsp:cNvPr id="0" name=""/>
        <dsp:cNvSpPr/>
      </dsp:nvSpPr>
      <dsp:spPr>
        <a:xfrm>
          <a:off x="4801437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sp:txBody>
      <dsp:txXfrm>
        <a:off x="4831537" y="1198604"/>
        <a:ext cx="1652625" cy="967495"/>
      </dsp:txXfrm>
    </dsp:sp>
    <dsp:sp modelId="{3E03222B-8DB2-CD42-AA64-7957690AD9BF}">
      <dsp:nvSpPr>
        <dsp:cNvPr id="0" name=""/>
        <dsp:cNvSpPr/>
      </dsp:nvSpPr>
      <dsp:spPr>
        <a:xfrm>
          <a:off x="6685545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6685545" y="1554917"/>
        <a:ext cx="254183" cy="254868"/>
      </dsp:txXfrm>
    </dsp:sp>
    <dsp:sp modelId="{8B7427CA-A80A-0E49-9F53-23A55CA01A16}">
      <dsp:nvSpPr>
        <dsp:cNvPr id="0" name=""/>
        <dsp:cNvSpPr/>
      </dsp:nvSpPr>
      <dsp:spPr>
        <a:xfrm>
          <a:off x="7199393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sp:txBody>
      <dsp:txXfrm>
        <a:off x="7229493" y="1198604"/>
        <a:ext cx="1652625" cy="967495"/>
      </dsp:txXfrm>
    </dsp:sp>
    <dsp:sp modelId="{6AE25D52-D3F3-094A-BDC7-B7D5BD6ED84C}">
      <dsp:nvSpPr>
        <dsp:cNvPr id="0" name=""/>
        <dsp:cNvSpPr/>
      </dsp:nvSpPr>
      <dsp:spPr>
        <a:xfrm>
          <a:off x="9083501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9083501" y="1554917"/>
        <a:ext cx="254183" cy="254868"/>
      </dsp:txXfrm>
    </dsp:sp>
    <dsp:sp modelId="{9133330A-888B-5C4D-80C5-14D9D08D6DBA}">
      <dsp:nvSpPr>
        <dsp:cNvPr id="0" name=""/>
        <dsp:cNvSpPr/>
      </dsp:nvSpPr>
      <dsp:spPr>
        <a:xfrm>
          <a:off x="9597349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sp:txBody>
      <dsp:txXfrm>
        <a:off x="9627449" y="1198604"/>
        <a:ext cx="1652625" cy="967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C4FE-A393-6144-B03E-E2FC27409AB8}">
      <dsp:nvSpPr>
        <dsp:cNvPr id="0" name=""/>
        <dsp:cNvSpPr/>
      </dsp:nvSpPr>
      <dsp:spPr>
        <a:xfrm>
          <a:off x="5525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sp:txBody>
      <dsp:txXfrm>
        <a:off x="35625" y="1198604"/>
        <a:ext cx="1652625" cy="967495"/>
      </dsp:txXfrm>
    </dsp:sp>
    <dsp:sp modelId="{D108700F-DFDB-2246-A41D-78B798585394}">
      <dsp:nvSpPr>
        <dsp:cNvPr id="0" name=""/>
        <dsp:cNvSpPr/>
      </dsp:nvSpPr>
      <dsp:spPr>
        <a:xfrm>
          <a:off x="1889633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1889633" y="1554917"/>
        <a:ext cx="254183" cy="254868"/>
      </dsp:txXfrm>
    </dsp:sp>
    <dsp:sp modelId="{E8466919-E724-C34A-B1DE-B68580A3D6BA}">
      <dsp:nvSpPr>
        <dsp:cNvPr id="0" name=""/>
        <dsp:cNvSpPr/>
      </dsp:nvSpPr>
      <dsp:spPr>
        <a:xfrm>
          <a:off x="2403481" y="793816"/>
          <a:ext cx="1712825" cy="177707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sp:txBody>
      <dsp:txXfrm>
        <a:off x="2453648" y="843983"/>
        <a:ext cx="1612491" cy="1676736"/>
      </dsp:txXfrm>
    </dsp:sp>
    <dsp:sp modelId="{AE1ACDBD-6D43-164C-B80A-9CC730F12E86}">
      <dsp:nvSpPr>
        <dsp:cNvPr id="0" name=""/>
        <dsp:cNvSpPr/>
      </dsp:nvSpPr>
      <dsp:spPr>
        <a:xfrm>
          <a:off x="4287589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4287589" y="1554917"/>
        <a:ext cx="254183" cy="254868"/>
      </dsp:txXfrm>
    </dsp:sp>
    <dsp:sp modelId="{E5535988-1CA8-1141-ADAA-F7667DF02589}">
      <dsp:nvSpPr>
        <dsp:cNvPr id="0" name=""/>
        <dsp:cNvSpPr/>
      </dsp:nvSpPr>
      <dsp:spPr>
        <a:xfrm>
          <a:off x="4801437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sp:txBody>
      <dsp:txXfrm>
        <a:off x="4831537" y="1198604"/>
        <a:ext cx="1652625" cy="967495"/>
      </dsp:txXfrm>
    </dsp:sp>
    <dsp:sp modelId="{3E03222B-8DB2-CD42-AA64-7957690AD9BF}">
      <dsp:nvSpPr>
        <dsp:cNvPr id="0" name=""/>
        <dsp:cNvSpPr/>
      </dsp:nvSpPr>
      <dsp:spPr>
        <a:xfrm>
          <a:off x="6685545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6685545" y="1554917"/>
        <a:ext cx="254183" cy="254868"/>
      </dsp:txXfrm>
    </dsp:sp>
    <dsp:sp modelId="{8B7427CA-A80A-0E49-9F53-23A55CA01A16}">
      <dsp:nvSpPr>
        <dsp:cNvPr id="0" name=""/>
        <dsp:cNvSpPr/>
      </dsp:nvSpPr>
      <dsp:spPr>
        <a:xfrm>
          <a:off x="7199393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sp:txBody>
      <dsp:txXfrm>
        <a:off x="7229493" y="1198604"/>
        <a:ext cx="1652625" cy="967495"/>
      </dsp:txXfrm>
    </dsp:sp>
    <dsp:sp modelId="{6AE25D52-D3F3-094A-BDC7-B7D5BD6ED84C}">
      <dsp:nvSpPr>
        <dsp:cNvPr id="0" name=""/>
        <dsp:cNvSpPr/>
      </dsp:nvSpPr>
      <dsp:spPr>
        <a:xfrm>
          <a:off x="9083501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9083501" y="1554917"/>
        <a:ext cx="254183" cy="254868"/>
      </dsp:txXfrm>
    </dsp:sp>
    <dsp:sp modelId="{9133330A-888B-5C4D-80C5-14D9D08D6DBA}">
      <dsp:nvSpPr>
        <dsp:cNvPr id="0" name=""/>
        <dsp:cNvSpPr/>
      </dsp:nvSpPr>
      <dsp:spPr>
        <a:xfrm>
          <a:off x="9597349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sp:txBody>
      <dsp:txXfrm>
        <a:off x="9627449" y="1198604"/>
        <a:ext cx="1652625" cy="9674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C4FE-A393-6144-B03E-E2FC27409AB8}">
      <dsp:nvSpPr>
        <dsp:cNvPr id="0" name=""/>
        <dsp:cNvSpPr/>
      </dsp:nvSpPr>
      <dsp:spPr>
        <a:xfrm>
          <a:off x="5525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sp:txBody>
      <dsp:txXfrm>
        <a:off x="35625" y="1198604"/>
        <a:ext cx="1652625" cy="967495"/>
      </dsp:txXfrm>
    </dsp:sp>
    <dsp:sp modelId="{D108700F-DFDB-2246-A41D-78B798585394}">
      <dsp:nvSpPr>
        <dsp:cNvPr id="0" name=""/>
        <dsp:cNvSpPr/>
      </dsp:nvSpPr>
      <dsp:spPr>
        <a:xfrm>
          <a:off x="1889633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1889633" y="1554917"/>
        <a:ext cx="254183" cy="254868"/>
      </dsp:txXfrm>
    </dsp:sp>
    <dsp:sp modelId="{E8466919-E724-C34A-B1DE-B68580A3D6BA}">
      <dsp:nvSpPr>
        <dsp:cNvPr id="0" name=""/>
        <dsp:cNvSpPr/>
      </dsp:nvSpPr>
      <dsp:spPr>
        <a:xfrm>
          <a:off x="2403481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sp:txBody>
      <dsp:txXfrm>
        <a:off x="2433581" y="1198604"/>
        <a:ext cx="1652625" cy="967495"/>
      </dsp:txXfrm>
    </dsp:sp>
    <dsp:sp modelId="{AE1ACDBD-6D43-164C-B80A-9CC730F12E86}">
      <dsp:nvSpPr>
        <dsp:cNvPr id="0" name=""/>
        <dsp:cNvSpPr/>
      </dsp:nvSpPr>
      <dsp:spPr>
        <a:xfrm>
          <a:off x="4287589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4287589" y="1554917"/>
        <a:ext cx="254183" cy="254868"/>
      </dsp:txXfrm>
    </dsp:sp>
    <dsp:sp modelId="{E5535988-1CA8-1141-ADAA-F7667DF02589}">
      <dsp:nvSpPr>
        <dsp:cNvPr id="0" name=""/>
        <dsp:cNvSpPr/>
      </dsp:nvSpPr>
      <dsp:spPr>
        <a:xfrm>
          <a:off x="4801437" y="873329"/>
          <a:ext cx="1712825" cy="1618044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sp:txBody>
      <dsp:txXfrm>
        <a:off x="4848828" y="920720"/>
        <a:ext cx="1618043" cy="1523262"/>
      </dsp:txXfrm>
    </dsp:sp>
    <dsp:sp modelId="{3E03222B-8DB2-CD42-AA64-7957690AD9BF}">
      <dsp:nvSpPr>
        <dsp:cNvPr id="0" name=""/>
        <dsp:cNvSpPr/>
      </dsp:nvSpPr>
      <dsp:spPr>
        <a:xfrm>
          <a:off x="6685545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6685545" y="1554917"/>
        <a:ext cx="254183" cy="254868"/>
      </dsp:txXfrm>
    </dsp:sp>
    <dsp:sp modelId="{8B7427CA-A80A-0E49-9F53-23A55CA01A16}">
      <dsp:nvSpPr>
        <dsp:cNvPr id="0" name=""/>
        <dsp:cNvSpPr/>
      </dsp:nvSpPr>
      <dsp:spPr>
        <a:xfrm>
          <a:off x="7199393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sp:txBody>
      <dsp:txXfrm>
        <a:off x="7229493" y="1198604"/>
        <a:ext cx="1652625" cy="967495"/>
      </dsp:txXfrm>
    </dsp:sp>
    <dsp:sp modelId="{6AE25D52-D3F3-094A-BDC7-B7D5BD6ED84C}">
      <dsp:nvSpPr>
        <dsp:cNvPr id="0" name=""/>
        <dsp:cNvSpPr/>
      </dsp:nvSpPr>
      <dsp:spPr>
        <a:xfrm>
          <a:off x="9083501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9083501" y="1554917"/>
        <a:ext cx="254183" cy="254868"/>
      </dsp:txXfrm>
    </dsp:sp>
    <dsp:sp modelId="{9133330A-888B-5C4D-80C5-14D9D08D6DBA}">
      <dsp:nvSpPr>
        <dsp:cNvPr id="0" name=""/>
        <dsp:cNvSpPr/>
      </dsp:nvSpPr>
      <dsp:spPr>
        <a:xfrm>
          <a:off x="9597349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sp:txBody>
      <dsp:txXfrm>
        <a:off x="9627449" y="1198604"/>
        <a:ext cx="1652625" cy="9674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C4FE-A393-6144-B03E-E2FC27409AB8}">
      <dsp:nvSpPr>
        <dsp:cNvPr id="0" name=""/>
        <dsp:cNvSpPr/>
      </dsp:nvSpPr>
      <dsp:spPr>
        <a:xfrm>
          <a:off x="5525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sp:txBody>
      <dsp:txXfrm>
        <a:off x="35625" y="1198604"/>
        <a:ext cx="1652625" cy="967495"/>
      </dsp:txXfrm>
    </dsp:sp>
    <dsp:sp modelId="{D108700F-DFDB-2246-A41D-78B798585394}">
      <dsp:nvSpPr>
        <dsp:cNvPr id="0" name=""/>
        <dsp:cNvSpPr/>
      </dsp:nvSpPr>
      <dsp:spPr>
        <a:xfrm>
          <a:off x="1889633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1889633" y="1554917"/>
        <a:ext cx="254183" cy="254868"/>
      </dsp:txXfrm>
    </dsp:sp>
    <dsp:sp modelId="{E8466919-E724-C34A-B1DE-B68580A3D6BA}">
      <dsp:nvSpPr>
        <dsp:cNvPr id="0" name=""/>
        <dsp:cNvSpPr/>
      </dsp:nvSpPr>
      <dsp:spPr>
        <a:xfrm>
          <a:off x="2403481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sp:txBody>
      <dsp:txXfrm>
        <a:off x="2433581" y="1198604"/>
        <a:ext cx="1652625" cy="967495"/>
      </dsp:txXfrm>
    </dsp:sp>
    <dsp:sp modelId="{AE1ACDBD-6D43-164C-B80A-9CC730F12E86}">
      <dsp:nvSpPr>
        <dsp:cNvPr id="0" name=""/>
        <dsp:cNvSpPr/>
      </dsp:nvSpPr>
      <dsp:spPr>
        <a:xfrm>
          <a:off x="4287589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4287589" y="1554917"/>
        <a:ext cx="254183" cy="254868"/>
      </dsp:txXfrm>
    </dsp:sp>
    <dsp:sp modelId="{E5535988-1CA8-1141-ADAA-F7667DF02589}">
      <dsp:nvSpPr>
        <dsp:cNvPr id="0" name=""/>
        <dsp:cNvSpPr/>
      </dsp:nvSpPr>
      <dsp:spPr>
        <a:xfrm>
          <a:off x="4801437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sp:txBody>
      <dsp:txXfrm>
        <a:off x="4831537" y="1198604"/>
        <a:ext cx="1652625" cy="967495"/>
      </dsp:txXfrm>
    </dsp:sp>
    <dsp:sp modelId="{3E03222B-8DB2-CD42-AA64-7957690AD9BF}">
      <dsp:nvSpPr>
        <dsp:cNvPr id="0" name=""/>
        <dsp:cNvSpPr/>
      </dsp:nvSpPr>
      <dsp:spPr>
        <a:xfrm>
          <a:off x="6685545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6685545" y="1554917"/>
        <a:ext cx="254183" cy="254868"/>
      </dsp:txXfrm>
    </dsp:sp>
    <dsp:sp modelId="{8B7427CA-A80A-0E49-9F53-23A55CA01A16}">
      <dsp:nvSpPr>
        <dsp:cNvPr id="0" name=""/>
        <dsp:cNvSpPr/>
      </dsp:nvSpPr>
      <dsp:spPr>
        <a:xfrm>
          <a:off x="7199393" y="821600"/>
          <a:ext cx="1712825" cy="172150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sp:txBody>
      <dsp:txXfrm>
        <a:off x="7249560" y="871767"/>
        <a:ext cx="1612491" cy="1621168"/>
      </dsp:txXfrm>
    </dsp:sp>
    <dsp:sp modelId="{6AE25D52-D3F3-094A-BDC7-B7D5BD6ED84C}">
      <dsp:nvSpPr>
        <dsp:cNvPr id="0" name=""/>
        <dsp:cNvSpPr/>
      </dsp:nvSpPr>
      <dsp:spPr>
        <a:xfrm>
          <a:off x="9083501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9083501" y="1554917"/>
        <a:ext cx="254183" cy="254868"/>
      </dsp:txXfrm>
    </dsp:sp>
    <dsp:sp modelId="{9133330A-888B-5C4D-80C5-14D9D08D6DBA}">
      <dsp:nvSpPr>
        <dsp:cNvPr id="0" name=""/>
        <dsp:cNvSpPr/>
      </dsp:nvSpPr>
      <dsp:spPr>
        <a:xfrm>
          <a:off x="9597349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sp:txBody>
      <dsp:txXfrm>
        <a:off x="9627449" y="1198604"/>
        <a:ext cx="1652625" cy="9674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C4FE-A393-6144-B03E-E2FC27409AB8}">
      <dsp:nvSpPr>
        <dsp:cNvPr id="0" name=""/>
        <dsp:cNvSpPr/>
      </dsp:nvSpPr>
      <dsp:spPr>
        <a:xfrm>
          <a:off x="5525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Collection</a:t>
          </a:r>
        </a:p>
      </dsp:txBody>
      <dsp:txXfrm>
        <a:off x="35625" y="1198604"/>
        <a:ext cx="1652625" cy="967495"/>
      </dsp:txXfrm>
    </dsp:sp>
    <dsp:sp modelId="{D108700F-DFDB-2246-A41D-78B798585394}">
      <dsp:nvSpPr>
        <dsp:cNvPr id="0" name=""/>
        <dsp:cNvSpPr/>
      </dsp:nvSpPr>
      <dsp:spPr>
        <a:xfrm>
          <a:off x="1889633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1889633" y="1554917"/>
        <a:ext cx="254183" cy="254868"/>
      </dsp:txXfrm>
    </dsp:sp>
    <dsp:sp modelId="{E8466919-E724-C34A-B1DE-B68580A3D6BA}">
      <dsp:nvSpPr>
        <dsp:cNvPr id="0" name=""/>
        <dsp:cNvSpPr/>
      </dsp:nvSpPr>
      <dsp:spPr>
        <a:xfrm>
          <a:off x="2403481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Data Preprocessing</a:t>
          </a:r>
        </a:p>
      </dsp:txBody>
      <dsp:txXfrm>
        <a:off x="2433581" y="1198604"/>
        <a:ext cx="1652625" cy="967495"/>
      </dsp:txXfrm>
    </dsp:sp>
    <dsp:sp modelId="{AE1ACDBD-6D43-164C-B80A-9CC730F12E86}">
      <dsp:nvSpPr>
        <dsp:cNvPr id="0" name=""/>
        <dsp:cNvSpPr/>
      </dsp:nvSpPr>
      <dsp:spPr>
        <a:xfrm>
          <a:off x="4287589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4287589" y="1554917"/>
        <a:ext cx="254183" cy="254868"/>
      </dsp:txXfrm>
    </dsp:sp>
    <dsp:sp modelId="{E5535988-1CA8-1141-ADAA-F7667DF02589}">
      <dsp:nvSpPr>
        <dsp:cNvPr id="0" name=""/>
        <dsp:cNvSpPr/>
      </dsp:nvSpPr>
      <dsp:spPr>
        <a:xfrm>
          <a:off x="4801437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Feature Engineering</a:t>
          </a:r>
        </a:p>
      </dsp:txBody>
      <dsp:txXfrm>
        <a:off x="4831537" y="1198604"/>
        <a:ext cx="1652625" cy="967495"/>
      </dsp:txXfrm>
    </dsp:sp>
    <dsp:sp modelId="{3E03222B-8DB2-CD42-AA64-7957690AD9BF}">
      <dsp:nvSpPr>
        <dsp:cNvPr id="0" name=""/>
        <dsp:cNvSpPr/>
      </dsp:nvSpPr>
      <dsp:spPr>
        <a:xfrm>
          <a:off x="6685545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6685545" y="1554917"/>
        <a:ext cx="254183" cy="254868"/>
      </dsp:txXfrm>
    </dsp:sp>
    <dsp:sp modelId="{8B7427CA-A80A-0E49-9F53-23A55CA01A16}">
      <dsp:nvSpPr>
        <dsp:cNvPr id="0" name=""/>
        <dsp:cNvSpPr/>
      </dsp:nvSpPr>
      <dsp:spPr>
        <a:xfrm>
          <a:off x="7199393" y="1168504"/>
          <a:ext cx="1712825" cy="10276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Training</a:t>
          </a:r>
        </a:p>
      </dsp:txBody>
      <dsp:txXfrm>
        <a:off x="7229493" y="1198604"/>
        <a:ext cx="1652625" cy="967495"/>
      </dsp:txXfrm>
    </dsp:sp>
    <dsp:sp modelId="{6AE25D52-D3F3-094A-BDC7-B7D5BD6ED84C}">
      <dsp:nvSpPr>
        <dsp:cNvPr id="0" name=""/>
        <dsp:cNvSpPr/>
      </dsp:nvSpPr>
      <dsp:spPr>
        <a:xfrm>
          <a:off x="9083501" y="1469961"/>
          <a:ext cx="363119" cy="4247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  <a:latin typeface="Tw Cen MT" panose="020B0602020104020603" pitchFamily="34" charset="77"/>
            <a:cs typeface="Times New Roman" panose="02020603050405020304" pitchFamily="18" charset="0"/>
          </a:endParaRPr>
        </a:p>
      </dsp:txBody>
      <dsp:txXfrm>
        <a:off x="9083501" y="1554917"/>
        <a:ext cx="254183" cy="254868"/>
      </dsp:txXfrm>
    </dsp:sp>
    <dsp:sp modelId="{9133330A-888B-5C4D-80C5-14D9D08D6DBA}">
      <dsp:nvSpPr>
        <dsp:cNvPr id="0" name=""/>
        <dsp:cNvSpPr/>
      </dsp:nvSpPr>
      <dsp:spPr>
        <a:xfrm>
          <a:off x="9597349" y="821600"/>
          <a:ext cx="1712825" cy="172150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  <a:latin typeface="Tw Cen MT" panose="020B0602020104020603" pitchFamily="34" charset="77"/>
              <a:cs typeface="Times New Roman" panose="02020603050405020304" pitchFamily="18" charset="0"/>
            </a:rPr>
            <a:t>Model Evaluation</a:t>
          </a:r>
        </a:p>
      </dsp:txBody>
      <dsp:txXfrm>
        <a:off x="9647516" y="871767"/>
        <a:ext cx="1612491" cy="1621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98F7-75F7-4353-B606-CE3E2FCAE518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949-132A-4E62-81E3-FF4BD85B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66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8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76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30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88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6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6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0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7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9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0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3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6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56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15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0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2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9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4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35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7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6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3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34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0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6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23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9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u="none" strike="noStrike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5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75949-132A-4E62-81E3-FF4BD85B72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8E25-E3B6-4407-A008-4C7231B2A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AAD6-98B0-40D3-8376-FFE34199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D25B-B185-4389-94C7-7310ABCE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3E8A-ACF7-4D9C-8B67-2172291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F8C8-6A58-4B0D-AD95-6986E469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76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AFBC-5F64-4F1D-B81D-80C7AEF2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B635D-C527-47A6-8504-BA77FD10F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9269-EBA7-4CF1-BF77-50E8872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6774-0289-43EA-B957-FB67376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F7C4-A88E-46D4-B957-C5C7B11D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5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91A7C-1B44-4747-B4FA-A89442EE6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93F3F-A9E0-4321-B31A-17C52826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34B7-5294-46FF-9E18-1435D53E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1DABC-7E7D-4CC9-864D-AFA21600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F46A-3C8C-4040-A346-7A0FE65A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5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18F1-37EA-47E9-BEC9-9A6069C8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5A0C-DD1C-444F-98DD-E2B3FC82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C28B-7F3D-4EAE-A63E-2FEB4A61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4B3F-6291-4078-BBFE-4FB89BED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EBED-4E72-4B1F-A070-3A9E8A4B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D336-5454-4B95-BD12-709FE1C4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D538B-0A67-4A4A-801A-534BABB8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4CDF-FED6-453E-9BB3-2FFB51F1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FFAC-4790-4BA9-8FB8-3272F4A0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7D52-2C00-49BE-B6B4-64D996D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5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9661-A736-403F-95EE-D0A72889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B168-274A-498D-9F93-598E15465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F5E3E-CC75-4B73-B97A-75E8B78CE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2ECF-C571-44B0-A17D-702BEBC4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61ADF-C7E5-48F1-B0DA-703FD4E3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099E-A1CC-425B-9509-C503F009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9800-FB62-4ABE-85D0-32AADB64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00D2-4637-4A85-A7DA-DF90625D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DF901-E0CF-45AC-9FAF-79E682D1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43BFD-4967-43B5-980F-ADBE40604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B0C8D-5A58-4A22-B10F-58C06690D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3499A-E7B4-4167-932E-C4580F0B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96BDC-E4AD-43F9-A37C-CB704375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0DA5D-A41A-49B1-9D64-B083A080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7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84E8-82BC-438E-9DDD-5A30E10B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7C723-3641-4A99-9100-C16139CC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6FF00-5811-41E5-9BA8-5D24D91C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A47C7-A140-4863-B975-0EE04D86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6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37217-1B1F-464F-8080-3C3D433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AB0DF-A204-4DD8-9864-2B43560B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8EF1B-B613-4223-A208-68893ED2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A29C-31DA-4E48-B0BC-FA5249A0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78AB-C6EE-4823-9783-5301C543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D6E7-948C-4856-BE4B-C502FBBA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2024E-CE83-43D8-A8A7-E02EBBC6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15717-0693-4AC6-BCCA-C93C0723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C1F9-71FE-4C4F-80A7-C3EF4427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ABE1-0B83-4269-A2D6-F6E0EF57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FAE0-CF2C-41FF-8866-89D8FE653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59204-AD5D-460B-B50B-FC3C181A2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64B8-473D-47EA-B893-CD952630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DF4D5-CFF7-4EE1-889E-09E26859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0E28A-542C-46B4-BB19-7BBB3659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6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5002B-701F-405D-8CD3-D19C3004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31DDA-A9CE-4EF7-814D-D6BBD838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6B03-F189-4CC1-82A4-922871266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A66F-9A08-460F-BB29-DB1F89A75CCA}" type="datetimeFigureOut">
              <a:rPr lang="en-IN" smtClean="0"/>
              <a:t>25/04/24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8779-D83E-47EE-8983-289A67968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CD89-31E9-4875-B333-52C9FF496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6B8B-0DCB-4CE3-B530-C8E33759C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5819AB-393D-4BDD-B53F-1E57C6A71EBF}"/>
              </a:ext>
            </a:extLst>
          </p:cNvPr>
          <p:cNvSpPr/>
          <p:nvPr/>
        </p:nvSpPr>
        <p:spPr>
          <a:xfrm>
            <a:off x="1013857" y="674121"/>
            <a:ext cx="10164285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 defTabSz="457200"/>
            <a:r>
              <a:rPr lang="en-US" sz="8000" b="1" i="1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Anomaly Detection in Network Traffic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7F7D5-F660-443B-BEF0-9C94E8425F14}"/>
              </a:ext>
            </a:extLst>
          </p:cNvPr>
          <p:cNvSpPr txBox="1"/>
          <p:nvPr/>
        </p:nvSpPr>
        <p:spPr>
          <a:xfrm>
            <a:off x="702195" y="4103834"/>
            <a:ext cx="10787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 err="1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Bandi</a:t>
            </a:r>
            <a:r>
              <a:rPr lang="en-US" sz="2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Tw Cen MT" panose="020B0602020104020603" pitchFamily="34" charset="77"/>
              </a:rPr>
              <a:t>O</a:t>
            </a:r>
            <a:r>
              <a:rPr lang="en-US" sz="2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m Preetham | </a:t>
            </a:r>
            <a:r>
              <a:rPr lang="en-US" sz="2000" b="1" dirty="0" err="1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Korlakunta</a:t>
            </a:r>
            <a:r>
              <a:rPr lang="en-US" sz="2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Reddy </a:t>
            </a:r>
            <a:r>
              <a:rPr lang="en-US" sz="2000" b="1" dirty="0" err="1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Bhuvan</a:t>
            </a:r>
            <a:r>
              <a:rPr lang="en-US" sz="2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 | </a:t>
            </a:r>
            <a:r>
              <a:rPr lang="en-US" sz="2000" b="1" dirty="0" err="1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Polsani</a:t>
            </a:r>
            <a:r>
              <a:rPr lang="en-US" sz="2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Akhil | </a:t>
            </a:r>
            <a:r>
              <a:rPr lang="en-US" sz="2000" b="1" dirty="0" err="1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Ullendula</a:t>
            </a:r>
            <a:r>
              <a:rPr lang="en-US" sz="2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</a:t>
            </a:r>
            <a:r>
              <a:rPr lang="en-US" sz="2000" b="1" dirty="0" err="1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Thriveen</a:t>
            </a:r>
            <a:endParaRPr lang="en-US" sz="2000" b="1" dirty="0">
              <a:gradFill flip="none" rotWithShape="1">
                <a:gsLst>
                  <a:gs pos="0">
                    <a:srgbClr val="FF00FF">
                      <a:tint val="66000"/>
                      <a:satMod val="160000"/>
                    </a:srgbClr>
                  </a:gs>
                  <a:gs pos="50000">
                    <a:srgbClr val="FF00FF">
                      <a:tint val="44500"/>
                      <a:satMod val="160000"/>
                    </a:srgbClr>
                  </a:gs>
                  <a:gs pos="100000">
                    <a:srgbClr val="FF00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atin typeface="Tw Cen MT" panose="020B0602020104020603" pitchFamily="34" charset="77"/>
            </a:endParaRPr>
          </a:p>
        </p:txBody>
      </p:sp>
      <p:pic>
        <p:nvPicPr>
          <p:cNvPr id="3" name="Picture 2" descr="A blue and green logo&#10;&#10;Description automatically generated">
            <a:extLst>
              <a:ext uri="{FF2B5EF4-FFF2-40B4-BE49-F238E27FC236}">
                <a16:creationId xmlns:a16="http://schemas.microsoft.com/office/drawing/2014/main" id="{610EAF83-B5D8-9BF3-9778-FF624F00F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5" y="5403735"/>
            <a:ext cx="1097681" cy="6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231"/>
    </mc:Choice>
    <mc:Fallback xmlns="">
      <p:transition advTm="222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571205" y="1099512"/>
            <a:ext cx="973484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b="1" dirty="0">
                <a:solidFill>
                  <a:schemeClr val="bg1"/>
                </a:solidFill>
                <a:latin typeface="Tw Cen MT" panose="020B0602020104020603" pitchFamily="34" charset="77"/>
              </a:rPr>
              <a:t>It emphasizes the cost-effectiveness of the approach by eliminating 13 expensive features, significantly reducing the computational load for real-time network monitoring.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C977B-C2FA-05FD-63EF-015E981AF155}"/>
              </a:ext>
            </a:extLst>
          </p:cNvPr>
          <p:cNvSpPr txBox="1"/>
          <p:nvPr/>
        </p:nvSpPr>
        <p:spPr>
          <a:xfrm>
            <a:off x="571205" y="4742825"/>
            <a:ext cx="8287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F. Iglesias and T.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Zseby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“Analysis of network traffic features for anomaly detection,” Machine Learning, vol. 101, pp. 59–84, 2015.</a:t>
            </a:r>
          </a:p>
        </p:txBody>
      </p:sp>
    </p:spTree>
    <p:extLst>
      <p:ext uri="{BB962C8B-B14F-4D97-AF65-F5344CB8AC3E}">
        <p14:creationId xmlns:p14="http://schemas.microsoft.com/office/powerpoint/2010/main" val="39614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98"/>
    </mc:Choice>
    <mc:Fallback xmlns="">
      <p:transition spd="slow" advTm="2229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571205" y="1099512"/>
            <a:ext cx="973484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Tw Cen MT" panose="020B0602020104020603" pitchFamily="34" charset="77"/>
              </a:rPr>
              <a:t>It highlights the prevalence of unsupervised ML methods, identifies 29 distinct models, 43 applications, and 22 datasets used, offering guidelines for future research in this field.</a:t>
            </a:r>
            <a:endParaRPr lang="en-US" sz="4400" b="1" i="0" u="none" strike="noStrike" dirty="0">
              <a:solidFill>
                <a:schemeClr val="bg1"/>
              </a:solidFill>
              <a:effectLst/>
              <a:latin typeface="Tw Cen MT" panose="020B06020201040206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C977B-C2FA-05FD-63EF-015E981AF155}"/>
              </a:ext>
            </a:extLst>
          </p:cNvPr>
          <p:cNvSpPr txBox="1"/>
          <p:nvPr/>
        </p:nvSpPr>
        <p:spPr>
          <a:xfrm>
            <a:off x="571205" y="4742825"/>
            <a:ext cx="8287045" cy="11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A. B. Nassif, M. A. Talib, Q. Nasir, and F. M.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Dakalbab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“Machine learning for anomaly detection: A systematic review,”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Ieee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 Access , vol. 9, pp. 78 658–78 700, 2021.</a:t>
            </a:r>
          </a:p>
        </p:txBody>
      </p:sp>
    </p:spTree>
    <p:extLst>
      <p:ext uri="{BB962C8B-B14F-4D97-AF65-F5344CB8AC3E}">
        <p14:creationId xmlns:p14="http://schemas.microsoft.com/office/powerpoint/2010/main" val="19198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5"/>
    </mc:Choice>
    <mc:Fallback xmlns="">
      <p:transition spd="slow" advTm="149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571205" y="1099512"/>
            <a:ext cx="973484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b="1" i="0" u="none" strike="noStrike" dirty="0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It highlights the effectiveness of the Random Forest classifier, which performed best due to optimal training-test data ratios, feature reduction, and encoding methods.</a:t>
            </a:r>
            <a:endParaRPr lang="en-US" sz="4400" b="1" dirty="0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C977B-C2FA-05FD-63EF-015E981AF155}"/>
              </a:ext>
            </a:extLst>
          </p:cNvPr>
          <p:cNvSpPr txBox="1"/>
          <p:nvPr/>
        </p:nvSpPr>
        <p:spPr>
          <a:xfrm>
            <a:off x="571205" y="4742825"/>
            <a:ext cx="82870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I.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Fosic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D.Zagar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K.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Grgic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and V.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Kri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ˇ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zanovic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“Anomaly detection in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netflow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network traffic using supervised machine learning algorithms,” Journal of Industrial Information Integration, vol. 33, p. 100466, 2023.</a:t>
            </a:r>
          </a:p>
        </p:txBody>
      </p:sp>
    </p:spTree>
    <p:extLst>
      <p:ext uri="{BB962C8B-B14F-4D97-AF65-F5344CB8AC3E}">
        <p14:creationId xmlns:p14="http://schemas.microsoft.com/office/powerpoint/2010/main" val="41665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6"/>
    </mc:Choice>
    <mc:Fallback xmlns="">
      <p:transition spd="slow" advTm="771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571205" y="1099512"/>
            <a:ext cx="973484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b="1" dirty="0">
                <a:solidFill>
                  <a:schemeClr val="bg1"/>
                </a:solidFill>
                <a:latin typeface="Tw Cen MT" panose="020B0602020104020603" pitchFamily="34" charset="77"/>
              </a:rPr>
              <a:t>Enhanced SVM approach that combines the strengths of soft-margin and one-class SVM methods for detecting zero-day cyber attacks.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C977B-C2FA-05FD-63EF-015E981AF155}"/>
              </a:ext>
            </a:extLst>
          </p:cNvPr>
          <p:cNvSpPr txBox="1"/>
          <p:nvPr/>
        </p:nvSpPr>
        <p:spPr>
          <a:xfrm>
            <a:off x="571205" y="4742825"/>
            <a:ext cx="8287045" cy="112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2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T. Shon and J. Moon, “A hybrid machine learning approach to network anomaly detection,” Information Sciences, vol. 177, no. 18, pp.3799–3821, 2007.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77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7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6"/>
    </mc:Choice>
    <mc:Fallback xmlns="">
      <p:transition spd="slow" advTm="1327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571205" y="1099512"/>
            <a:ext cx="973484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b="1" i="0" u="none" strike="noStrike" dirty="0">
                <a:solidFill>
                  <a:schemeClr val="bg1"/>
                </a:solidFill>
                <a:effectLst/>
                <a:latin typeface="Tw Cen MT" panose="020B0602020104020603" pitchFamily="34" charset="77"/>
              </a:rPr>
              <a:t>Anomaly detection in both traditional and next-generation networks, reviewing how machine learning can flexibly address these challenges across various network structures.</a:t>
            </a:r>
            <a:endParaRPr lang="en-US" sz="4400" b="1" dirty="0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C977B-C2FA-05FD-63EF-015E981AF155}"/>
              </a:ext>
            </a:extLst>
          </p:cNvPr>
          <p:cNvSpPr txBox="1"/>
          <p:nvPr/>
        </p:nvSpPr>
        <p:spPr>
          <a:xfrm>
            <a:off x="571205" y="4742825"/>
            <a:ext cx="8287045" cy="1131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S. Wang, J. F.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Balarezo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S.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Kandeepan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A. Al-Hourani, K. G. Chavez,</a:t>
            </a:r>
            <a:b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</a:b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and B. Rubinstein, “Machine learning in network anomaly detection: A</a:t>
            </a:r>
            <a:b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</a:b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survey,” IEEE Access, vol. 9, pp. 152 379–152 396, 2021.</a:t>
            </a:r>
          </a:p>
        </p:txBody>
      </p:sp>
    </p:spTree>
    <p:extLst>
      <p:ext uri="{BB962C8B-B14F-4D97-AF65-F5344CB8AC3E}">
        <p14:creationId xmlns:p14="http://schemas.microsoft.com/office/powerpoint/2010/main" val="35196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31"/>
    </mc:Choice>
    <mc:Fallback xmlns="">
      <p:transition spd="slow" advTm="2373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1890712" y="2613392"/>
            <a:ext cx="841057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0" b="1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System Design</a:t>
            </a:r>
            <a:endParaRPr lang="en-US" sz="10000" dirty="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146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0"/>
    </mc:Choice>
    <mc:Fallback xmlns="">
      <p:transition spd="slow" advTm="3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E14957-CD5C-4BA7-5568-A49FAB031650}"/>
              </a:ext>
            </a:extLst>
          </p:cNvPr>
          <p:cNvGraphicFramePr/>
          <p:nvPr/>
        </p:nvGraphicFramePr>
        <p:xfrm>
          <a:off x="438150" y="1663185"/>
          <a:ext cx="11315700" cy="336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A1F79D-65F0-B376-D8DD-4DB9B2DD7C00}"/>
              </a:ext>
            </a:extLst>
          </p:cNvPr>
          <p:cNvSpPr txBox="1"/>
          <p:nvPr/>
        </p:nvSpPr>
        <p:spPr>
          <a:xfrm>
            <a:off x="132331" y="496611"/>
            <a:ext cx="119273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Process Flow for ML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8611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64"/>
    </mc:Choice>
    <mc:Fallback xmlns="">
      <p:transition spd="slow" advTm="117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FBC4FE-A393-6144-B03E-E2FC27409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">
                                            <p:graphicEl>
                                              <a:dgm id="{22FBC4FE-A393-6144-B03E-E2FC27409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">
                                            <p:graphicEl>
                                              <a:dgm id="{22FBC4FE-A393-6144-B03E-E2FC27409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08700F-DFDB-2246-A41D-78B798585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">
                                            <p:graphicEl>
                                              <a:dgm id="{D108700F-DFDB-2246-A41D-78B798585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D108700F-DFDB-2246-A41D-78B7985853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466919-E724-C34A-B1DE-B68580A3D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">
                                            <p:graphicEl>
                                              <a:dgm id="{E8466919-E724-C34A-B1DE-B68580A3D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3">
                                            <p:graphicEl>
                                              <a:dgm id="{E8466919-E724-C34A-B1DE-B68580A3D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1ACDBD-6D43-164C-B80A-9CC730F12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">
                                            <p:graphicEl>
                                              <a:dgm id="{AE1ACDBD-6D43-164C-B80A-9CC730F12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3">
                                            <p:graphicEl>
                                              <a:dgm id="{AE1ACDBD-6D43-164C-B80A-9CC730F12E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535988-1CA8-1141-ADAA-F7667DF02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">
                                            <p:graphicEl>
                                              <a:dgm id="{E5535988-1CA8-1141-ADAA-F7667DF02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">
                                            <p:graphicEl>
                                              <a:dgm id="{E5535988-1CA8-1141-ADAA-F7667DF025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E03222B-8DB2-CD42-AA64-7957690AD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">
                                            <p:graphicEl>
                                              <a:dgm id="{3E03222B-8DB2-CD42-AA64-7957690AD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3">
                                            <p:graphicEl>
                                              <a:dgm id="{3E03222B-8DB2-CD42-AA64-7957690AD9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B7427CA-A80A-0E49-9F53-23A55CA01A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">
                                            <p:graphicEl>
                                              <a:dgm id="{8B7427CA-A80A-0E49-9F53-23A55CA01A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3">
                                            <p:graphicEl>
                                              <a:dgm id="{8B7427CA-A80A-0E49-9F53-23A55CA01A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E25D52-D3F3-094A-BDC7-B7D5BD6ED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3">
                                            <p:graphicEl>
                                              <a:dgm id="{6AE25D52-D3F3-094A-BDC7-B7D5BD6ED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3">
                                            <p:graphicEl>
                                              <a:dgm id="{6AE25D52-D3F3-094A-BDC7-B7D5BD6ED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33330A-888B-5C4D-80C5-14D9D08D6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3">
                                            <p:graphicEl>
                                              <a:dgm id="{9133330A-888B-5C4D-80C5-14D9D08D6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3">
                                            <p:graphicEl>
                                              <a:dgm id="{9133330A-888B-5C4D-80C5-14D9D08D6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E14957-CD5C-4BA7-5568-A49FAB031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803037"/>
              </p:ext>
            </p:extLst>
          </p:nvPr>
        </p:nvGraphicFramePr>
        <p:xfrm>
          <a:off x="438150" y="1663185"/>
          <a:ext cx="11315700" cy="336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A1F79D-65F0-B376-D8DD-4DB9B2DD7C00}"/>
              </a:ext>
            </a:extLst>
          </p:cNvPr>
          <p:cNvSpPr txBox="1"/>
          <p:nvPr/>
        </p:nvSpPr>
        <p:spPr>
          <a:xfrm>
            <a:off x="132331" y="496611"/>
            <a:ext cx="119273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Process Flow for ML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32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7064">
        <p159:morph option="byObject"/>
      </p:transition>
    </mc:Choice>
    <mc:Fallback xmlns="">
      <p:transition spd="slow" advTm="117064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E14957-CD5C-4BA7-5568-A49FAB031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994319"/>
              </p:ext>
            </p:extLst>
          </p:nvPr>
        </p:nvGraphicFramePr>
        <p:xfrm>
          <a:off x="438150" y="1663185"/>
          <a:ext cx="11315700" cy="336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A1F79D-65F0-B376-D8DD-4DB9B2DD7C00}"/>
              </a:ext>
            </a:extLst>
          </p:cNvPr>
          <p:cNvSpPr txBox="1"/>
          <p:nvPr/>
        </p:nvSpPr>
        <p:spPr>
          <a:xfrm>
            <a:off x="132331" y="496611"/>
            <a:ext cx="119273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Process Flow for ML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252663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7064">
        <p159:morph option="byObject"/>
      </p:transition>
    </mc:Choice>
    <mc:Fallback xmlns="">
      <p:transition spd="slow" advTm="117064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E14957-CD5C-4BA7-5568-A49FAB031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39349"/>
              </p:ext>
            </p:extLst>
          </p:nvPr>
        </p:nvGraphicFramePr>
        <p:xfrm>
          <a:off x="438150" y="1663185"/>
          <a:ext cx="11315700" cy="336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A1F79D-65F0-B376-D8DD-4DB9B2DD7C00}"/>
              </a:ext>
            </a:extLst>
          </p:cNvPr>
          <p:cNvSpPr txBox="1"/>
          <p:nvPr/>
        </p:nvSpPr>
        <p:spPr>
          <a:xfrm>
            <a:off x="132331" y="496611"/>
            <a:ext cx="119273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Process Flow for ML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70103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7064">
        <p159:morph option="byObject"/>
      </p:transition>
    </mc:Choice>
    <mc:Fallback xmlns="">
      <p:transition spd="slow" advTm="11706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21867F-1E4F-82BA-F707-54F191C393BC}"/>
              </a:ext>
            </a:extLst>
          </p:cNvPr>
          <p:cNvSpPr txBox="1"/>
          <p:nvPr/>
        </p:nvSpPr>
        <p:spPr>
          <a:xfrm>
            <a:off x="4400550" y="1431227"/>
            <a:ext cx="33909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0" u="none" strike="noStrike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/>
                <a:latin typeface="Tw Cen MT" panose="020B0602020104020603" pitchFamily="34" charset="77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61A79-7077-98CA-602D-C386EC460028}"/>
              </a:ext>
            </a:extLst>
          </p:cNvPr>
          <p:cNvSpPr txBox="1"/>
          <p:nvPr/>
        </p:nvSpPr>
        <p:spPr>
          <a:xfrm>
            <a:off x="3768725" y="2076956"/>
            <a:ext cx="46545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Literature Survey</a:t>
            </a:r>
            <a:endParaRPr lang="en-US" sz="3600" b="1" i="0" u="none" strike="noStrike" dirty="0">
              <a:gradFill flip="none" rotWithShape="1">
                <a:gsLst>
                  <a:gs pos="0">
                    <a:srgbClr val="FF00FF">
                      <a:tint val="66000"/>
                      <a:satMod val="160000"/>
                    </a:srgbClr>
                  </a:gs>
                  <a:gs pos="50000">
                    <a:srgbClr val="FF00FF">
                      <a:tint val="44500"/>
                      <a:satMod val="160000"/>
                    </a:srgbClr>
                  </a:gs>
                  <a:gs pos="100000">
                    <a:srgbClr val="FF00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8BDD-B8E4-C7A7-CAEA-0C10905F966C}"/>
              </a:ext>
            </a:extLst>
          </p:cNvPr>
          <p:cNvSpPr txBox="1"/>
          <p:nvPr/>
        </p:nvSpPr>
        <p:spPr>
          <a:xfrm>
            <a:off x="3768724" y="2719073"/>
            <a:ext cx="46545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System Design</a:t>
            </a:r>
            <a:endParaRPr lang="en-US" sz="3600" b="1" i="0" u="none" strike="noStrike" dirty="0">
              <a:gradFill flip="none" rotWithShape="1">
                <a:gsLst>
                  <a:gs pos="0">
                    <a:srgbClr val="FF00FF">
                      <a:tint val="66000"/>
                      <a:satMod val="160000"/>
                    </a:srgbClr>
                  </a:gs>
                  <a:gs pos="50000">
                    <a:srgbClr val="FF00FF">
                      <a:tint val="44500"/>
                      <a:satMod val="160000"/>
                    </a:srgbClr>
                  </a:gs>
                  <a:gs pos="100000">
                    <a:srgbClr val="FF00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46A00-2903-D337-4136-B3E42DC47FED}"/>
              </a:ext>
            </a:extLst>
          </p:cNvPr>
          <p:cNvSpPr txBox="1"/>
          <p:nvPr/>
        </p:nvSpPr>
        <p:spPr>
          <a:xfrm>
            <a:off x="2662050" y="3364802"/>
            <a:ext cx="68678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System Implementation</a:t>
            </a:r>
            <a:endParaRPr lang="en-US" sz="3600" b="1" i="0" u="none" strike="noStrike" dirty="0">
              <a:gradFill flip="none" rotWithShape="1">
                <a:gsLst>
                  <a:gs pos="0">
                    <a:srgbClr val="FF00FF">
                      <a:tint val="66000"/>
                      <a:satMod val="160000"/>
                    </a:srgbClr>
                  </a:gs>
                  <a:gs pos="50000">
                    <a:srgbClr val="FF00FF">
                      <a:tint val="44500"/>
                      <a:satMod val="160000"/>
                    </a:srgbClr>
                  </a:gs>
                  <a:gs pos="100000">
                    <a:srgbClr val="FF00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58E39-3AFD-647D-511E-A0C86318D9FD}"/>
              </a:ext>
            </a:extLst>
          </p:cNvPr>
          <p:cNvSpPr txBox="1"/>
          <p:nvPr/>
        </p:nvSpPr>
        <p:spPr>
          <a:xfrm>
            <a:off x="3768724" y="4006317"/>
            <a:ext cx="46545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Demo</a:t>
            </a:r>
            <a:endParaRPr lang="en-US" sz="3600" b="1" i="0" u="none" strike="noStrike" dirty="0">
              <a:gradFill flip="none" rotWithShape="1">
                <a:gsLst>
                  <a:gs pos="0">
                    <a:srgbClr val="FF00FF">
                      <a:tint val="66000"/>
                      <a:satMod val="160000"/>
                    </a:srgbClr>
                  </a:gs>
                  <a:gs pos="50000">
                    <a:srgbClr val="FF00FF">
                      <a:tint val="44500"/>
                      <a:satMod val="160000"/>
                    </a:srgbClr>
                  </a:gs>
                  <a:gs pos="100000">
                    <a:srgbClr val="FF00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68C39-0BB0-C3A4-8D14-CE9F56515CAB}"/>
              </a:ext>
            </a:extLst>
          </p:cNvPr>
          <p:cNvSpPr txBox="1"/>
          <p:nvPr/>
        </p:nvSpPr>
        <p:spPr>
          <a:xfrm>
            <a:off x="2662050" y="4652046"/>
            <a:ext cx="69929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Conclusion &amp; Future Work</a:t>
            </a:r>
            <a:endParaRPr lang="en-US" sz="3600" b="1" i="0" u="none" strike="noStrike" dirty="0">
              <a:gradFill flip="none" rotWithShape="1">
                <a:gsLst>
                  <a:gs pos="0">
                    <a:srgbClr val="FF00FF">
                      <a:tint val="66000"/>
                      <a:satMod val="160000"/>
                    </a:srgbClr>
                  </a:gs>
                  <a:gs pos="50000">
                    <a:srgbClr val="FF00FF">
                      <a:tint val="44500"/>
                      <a:satMod val="160000"/>
                    </a:srgbClr>
                  </a:gs>
                  <a:gs pos="100000">
                    <a:srgbClr val="FF00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02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28"/>
    </mc:Choice>
    <mc:Fallback xmlns="">
      <p:transition spd="slow" advTm="484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E14957-CD5C-4BA7-5568-A49FAB031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241481"/>
              </p:ext>
            </p:extLst>
          </p:nvPr>
        </p:nvGraphicFramePr>
        <p:xfrm>
          <a:off x="438150" y="1663185"/>
          <a:ext cx="11315700" cy="336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A1F79D-65F0-B376-D8DD-4DB9B2DD7C00}"/>
              </a:ext>
            </a:extLst>
          </p:cNvPr>
          <p:cNvSpPr txBox="1"/>
          <p:nvPr/>
        </p:nvSpPr>
        <p:spPr>
          <a:xfrm>
            <a:off x="132331" y="496611"/>
            <a:ext cx="119273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Process Flow for ML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507110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7064">
        <p159:morph option="byObject"/>
      </p:transition>
    </mc:Choice>
    <mc:Fallback xmlns="">
      <p:transition spd="slow" advTm="117064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E14957-CD5C-4BA7-5568-A49FAB031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083409"/>
              </p:ext>
            </p:extLst>
          </p:nvPr>
        </p:nvGraphicFramePr>
        <p:xfrm>
          <a:off x="438150" y="1663185"/>
          <a:ext cx="11315700" cy="336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A1F79D-65F0-B376-D8DD-4DB9B2DD7C00}"/>
              </a:ext>
            </a:extLst>
          </p:cNvPr>
          <p:cNvSpPr txBox="1"/>
          <p:nvPr/>
        </p:nvSpPr>
        <p:spPr>
          <a:xfrm>
            <a:off x="132331" y="496611"/>
            <a:ext cx="119273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Process Flow for ML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251173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7064">
        <p159:morph option="byObject"/>
      </p:transition>
    </mc:Choice>
    <mc:Fallback xmlns="">
      <p:transition spd="slow" advTm="117064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0" y="1843950"/>
            <a:ext cx="1290399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0" b="1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System </a:t>
            </a:r>
          </a:p>
          <a:p>
            <a:pPr algn="ctr"/>
            <a:r>
              <a:rPr lang="en-US" sz="10000" b="1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Implementation</a:t>
            </a:r>
            <a:endParaRPr lang="en-US" sz="10000" dirty="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034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47"/>
    </mc:Choice>
    <mc:Fallback xmlns="">
      <p:transition spd="slow" advTm="19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1732960" y="717443"/>
            <a:ext cx="872607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Logistic Regression Model</a:t>
            </a:r>
            <a:endParaRPr lang="en-US" sz="5000" b="1" i="0" u="none" strike="noStrike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5321FE1A-3C23-BD23-BFC8-FF5E84DF034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1996241"/>
            <a:ext cx="7772400" cy="28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1"/>
    </mc:Choice>
    <mc:Fallback xmlns="">
      <p:transition spd="slow" advTm="2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1732960" y="717443"/>
            <a:ext cx="872607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Random Forest Model</a:t>
            </a:r>
            <a:endParaRPr lang="en-US" sz="5000" b="1" i="0" u="none" strike="noStrike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01EA093-3BA6-22D5-A73E-C3B47E53F16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9" y="2012950"/>
            <a:ext cx="7747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1"/>
    </mc:Choice>
    <mc:Fallback xmlns="">
      <p:transition spd="slow" advTm="2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1732960" y="717443"/>
            <a:ext cx="872607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Support Vector Machine Model</a:t>
            </a:r>
            <a:endParaRPr lang="en-US" sz="5000" b="1" i="0" u="none" strike="noStrike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pic>
        <p:nvPicPr>
          <p:cNvPr id="4" name="Picture 3" descr="A black and white table with numbers&#10;&#10;Description automatically generated">
            <a:extLst>
              <a:ext uri="{FF2B5EF4-FFF2-40B4-BE49-F238E27FC236}">
                <a16:creationId xmlns:a16="http://schemas.microsoft.com/office/drawing/2014/main" id="{8A74B87E-3E3A-7429-1A8C-1F9B9D3C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9" y="2032000"/>
            <a:ext cx="7721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1"/>
    </mc:Choice>
    <mc:Fallback xmlns="">
      <p:transition spd="slow" advTm="2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1732960" y="717443"/>
            <a:ext cx="872607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K-Nearest Neighbor Model</a:t>
            </a:r>
            <a:endParaRPr lang="en-US" sz="5000" b="1" i="0" u="none" strike="noStrike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A870246-2B38-336E-E617-33740635725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2032000"/>
            <a:ext cx="7759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1"/>
    </mc:Choice>
    <mc:Fallback xmlns="">
      <p:transition spd="slow" advTm="2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1732960" y="717443"/>
            <a:ext cx="872607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Decision Tree Model</a:t>
            </a:r>
            <a:endParaRPr lang="en-US" sz="5000" b="1" i="0" u="none" strike="noStrike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7C09311-EC24-EC7A-307F-92055CCC3E0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032000"/>
            <a:ext cx="7721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1"/>
    </mc:Choice>
    <mc:Fallback xmlns="">
      <p:transition spd="slow" advTm="2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1732960" y="717443"/>
            <a:ext cx="872607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Gradient Boasting Model</a:t>
            </a:r>
            <a:endParaRPr lang="en-US" sz="5000" b="1" i="0" u="none" strike="noStrike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8748057-1618-F03C-AA52-02000BDD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006600"/>
            <a:ext cx="7734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1"/>
    </mc:Choice>
    <mc:Fallback xmlns="">
      <p:transition spd="slow" advTm="2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1732960" y="717443"/>
            <a:ext cx="920830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Artificial Neutral Network Model</a:t>
            </a:r>
            <a:endParaRPr lang="en-US" sz="5000" b="1" i="0" u="none" strike="noStrike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pic>
        <p:nvPicPr>
          <p:cNvPr id="5" name="Picture 4" descr="A black and white table with numbers&#10;&#10;Description automatically generated">
            <a:extLst>
              <a:ext uri="{FF2B5EF4-FFF2-40B4-BE49-F238E27FC236}">
                <a16:creationId xmlns:a16="http://schemas.microsoft.com/office/drawing/2014/main" id="{B72F910D-17C4-EA93-F383-ECEAB9B897A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81200"/>
            <a:ext cx="7772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1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1"/>
    </mc:Choice>
    <mc:Fallback xmlns="">
      <p:transition spd="slow" advTm="2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2370534" y="2613392"/>
            <a:ext cx="745093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0" b="1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Introduction</a:t>
            </a:r>
            <a:endParaRPr lang="en-US" sz="10000" dirty="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679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5"/>
    </mc:Choice>
    <mc:Fallback xmlns="">
      <p:transition spd="slow" advTm="19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a red and blue color&#10;&#10;Description automatically generated with medium confidence">
            <a:extLst>
              <a:ext uri="{FF2B5EF4-FFF2-40B4-BE49-F238E27FC236}">
                <a16:creationId xmlns:a16="http://schemas.microsoft.com/office/drawing/2014/main" id="{76A47718-D2A8-9714-46F3-BD0BB7E3D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1"/>
    </mc:Choice>
    <mc:Fallback xmlns="">
      <p:transition spd="slow" advTm="2323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2759496" y="2613392"/>
            <a:ext cx="667300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0" b="1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Demo</a:t>
            </a:r>
            <a:endParaRPr lang="en-US" sz="10000" dirty="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700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63"/>
    </mc:Choice>
    <mc:Fallback xmlns="">
      <p:transition spd="slow" advTm="307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-771611" y="2613392"/>
            <a:ext cx="1373522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0" b="1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Conclusion</a:t>
            </a:r>
            <a:endParaRPr lang="en-US" sz="10000" dirty="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32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98"/>
    </mc:Choice>
    <mc:Fallback xmlns="">
      <p:transition spd="slow" advTm="12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A16F3D-2C67-7B7B-358E-E026BDBE76E4}"/>
              </a:ext>
            </a:extLst>
          </p:cNvPr>
          <p:cNvSpPr txBox="1"/>
          <p:nvPr/>
        </p:nvSpPr>
        <p:spPr>
          <a:xfrm>
            <a:off x="923925" y="1690062"/>
            <a:ext cx="103441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dirty="0">
                <a:solidFill>
                  <a:schemeClr val="bg1"/>
                </a:solidFill>
                <a:latin typeface="Tw Cen MT" panose="020B0602020104020603" pitchFamily="34" charset="77"/>
              </a:rPr>
              <a:t>Utilizing machine learning models, particularly Artificial Neural Networks (ANN), holds promise for enhancing network traffic anomaly detection, bolstering cybersecurity measures against evolving threats.</a:t>
            </a:r>
          </a:p>
        </p:txBody>
      </p:sp>
    </p:spTree>
    <p:extLst>
      <p:ext uri="{BB962C8B-B14F-4D97-AF65-F5344CB8AC3E}">
        <p14:creationId xmlns:p14="http://schemas.microsoft.com/office/powerpoint/2010/main" val="222779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34"/>
    </mc:Choice>
    <mc:Fallback xmlns="">
      <p:transition spd="slow" advTm="48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-771611" y="2613392"/>
            <a:ext cx="1373522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0" b="1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Future Work</a:t>
            </a:r>
            <a:endParaRPr lang="en-US" sz="10000" dirty="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5150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98"/>
    </mc:Choice>
    <mc:Fallback xmlns="">
      <p:transition spd="slow" advTm="14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1732960" y="2136339"/>
            <a:ext cx="872607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Deep Learning Architectures</a:t>
            </a:r>
            <a:endParaRPr lang="en-US" sz="5000" b="1" i="0" u="none" strike="noStrike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70B17-27B7-AEB6-DE52-9F218F857904}"/>
              </a:ext>
            </a:extLst>
          </p:cNvPr>
          <p:cNvSpPr txBox="1"/>
          <p:nvPr/>
        </p:nvSpPr>
        <p:spPr>
          <a:xfrm>
            <a:off x="333375" y="3024426"/>
            <a:ext cx="1152524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Real-time Monitoring</a:t>
            </a:r>
            <a:endParaRPr lang="en-US" sz="5000" b="1" i="0" u="none" strike="noStrike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74FBA-FC44-06DB-03DC-759774FF33F7}"/>
              </a:ext>
            </a:extLst>
          </p:cNvPr>
          <p:cNvSpPr txBox="1"/>
          <p:nvPr/>
        </p:nvSpPr>
        <p:spPr>
          <a:xfrm>
            <a:off x="2818221" y="3874413"/>
            <a:ext cx="655555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Response Mechanisms</a:t>
            </a:r>
            <a:endParaRPr lang="en-US" sz="5000" b="1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96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93"/>
    </mc:Choice>
    <mc:Fallback xmlns="">
      <p:transition spd="slow" advTm="58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C6E3092-D05D-68D1-D35B-22815C18022D}"/>
              </a:ext>
            </a:extLst>
          </p:cNvPr>
          <p:cNvSpPr txBox="1"/>
          <p:nvPr/>
        </p:nvSpPr>
        <p:spPr>
          <a:xfrm>
            <a:off x="2238018" y="1843950"/>
            <a:ext cx="658687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0000" b="1" u="none" strike="noStrike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Presented</a:t>
            </a:r>
          </a:p>
          <a:p>
            <a:pPr algn="just"/>
            <a:r>
              <a:rPr lang="en-US" sz="10000" b="1" u="none" strike="noStrike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Tw Cen MT Condensed Extra Bold" panose="020B0602020104020603" pitchFamily="34" charset="77"/>
              </a:rPr>
              <a:t>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B2DA3-4A95-4610-4533-193586130A01}"/>
              </a:ext>
            </a:extLst>
          </p:cNvPr>
          <p:cNvSpPr txBox="1"/>
          <p:nvPr/>
        </p:nvSpPr>
        <p:spPr>
          <a:xfrm>
            <a:off x="4810006" y="4106108"/>
            <a:ext cx="45312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Bandi</a:t>
            </a:r>
            <a:r>
              <a:rPr lang="en-US" sz="28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Om Preetham</a:t>
            </a:r>
          </a:p>
          <a:p>
            <a:pPr algn="just"/>
            <a:r>
              <a:rPr lang="en-US" sz="2800" b="1" dirty="0" err="1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Korlakunta</a:t>
            </a:r>
            <a:r>
              <a:rPr lang="en-US" sz="28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Reddy </a:t>
            </a:r>
            <a:r>
              <a:rPr lang="en-US" sz="2800" b="1" dirty="0" err="1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Bhuvan</a:t>
            </a:r>
            <a:r>
              <a:rPr lang="en-US" sz="28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 </a:t>
            </a:r>
          </a:p>
          <a:p>
            <a:pPr algn="just"/>
            <a:r>
              <a:rPr lang="en-US" sz="2800" b="1" dirty="0" err="1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Polsani</a:t>
            </a:r>
            <a:r>
              <a:rPr lang="en-US" sz="28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Akhil </a:t>
            </a:r>
          </a:p>
          <a:p>
            <a:pPr algn="just"/>
            <a:r>
              <a:rPr lang="en-US" sz="2800" b="1" dirty="0" err="1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Ullendula</a:t>
            </a:r>
            <a:r>
              <a:rPr lang="en-US" sz="28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, </a:t>
            </a:r>
            <a:r>
              <a:rPr lang="en-US" sz="2800" b="1" dirty="0" err="1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Thriveen</a:t>
            </a:r>
            <a:endParaRPr lang="en-US" sz="2800" b="1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98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6"/>
    </mc:Choice>
    <mc:Fallback xmlns="">
      <p:transition spd="slow" advTm="666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170085" y="388807"/>
            <a:ext cx="34056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References</a:t>
            </a:r>
            <a:endParaRPr lang="en-US" sz="4400" dirty="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4D9DC-523C-09D1-BCD6-DB700905797C}"/>
              </a:ext>
            </a:extLst>
          </p:cNvPr>
          <p:cNvSpPr txBox="1"/>
          <p:nvPr/>
        </p:nvSpPr>
        <p:spPr>
          <a:xfrm>
            <a:off x="774808" y="1566759"/>
            <a:ext cx="10642383" cy="337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F. Iglesias and T.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Zseby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“Analysis of network traffic features for anomaly detection,” Machine Learning, vol. 101, pp. 59–84, 2015.</a:t>
            </a:r>
          </a:p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A. B. Nassif, M. A. Talib, Q. Nasir, and F. M.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Dakalbab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“Machine learning for anomaly detection: A systematic review,”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Ieee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 Access , vol. 9, pp. 78 658–78 700, 2021.</a:t>
            </a:r>
          </a:p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I.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Fosic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D.Zagar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K.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Grgic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and V.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Kri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ˇ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zanovic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“Anomaly detection in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netflow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 network traffic using supervised machine learning algorithms,” Journal of Industrial Information Integration, vol. 33, p. 100466, 2023.</a:t>
            </a:r>
          </a:p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T. Shon and J. Moon, “A hybrid machine learning approach to network anomaly detection,” Information Sciences, vol. 177, no. 18, pp.3799–3821, 2007.</a:t>
            </a:r>
          </a:p>
        </p:txBody>
      </p:sp>
    </p:spTree>
    <p:extLst>
      <p:ext uri="{BB962C8B-B14F-4D97-AF65-F5344CB8AC3E}">
        <p14:creationId xmlns:p14="http://schemas.microsoft.com/office/powerpoint/2010/main" val="14798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3"/>
    </mc:Choice>
    <mc:Fallback xmlns="">
      <p:transition spd="slow" advTm="363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170085" y="388807"/>
            <a:ext cx="34056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w Cen MT" panose="020B0602020104020603" pitchFamily="34" charset="77"/>
              </a:rPr>
              <a:t>References</a:t>
            </a:r>
            <a:endParaRPr lang="en-US" sz="4400" dirty="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4D9DC-523C-09D1-BCD6-DB700905797C}"/>
              </a:ext>
            </a:extLst>
          </p:cNvPr>
          <p:cNvSpPr txBox="1"/>
          <p:nvPr/>
        </p:nvSpPr>
        <p:spPr>
          <a:xfrm>
            <a:off x="774808" y="1585995"/>
            <a:ext cx="10642383" cy="404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 startAt="5"/>
              <a:tabLst>
                <a:tab pos="2286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S. Wang, J. F.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Balarezo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S.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Kandeepan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A. Al-Hourani, K. G. Chavez,</a:t>
            </a:r>
            <a:b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and B. Rubinstein, “Machine learning in network anomaly detection: A</a:t>
            </a:r>
            <a:b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survey,” IEEE Access, vol. 9, pp. 152 379–152 396, 2021.</a:t>
            </a:r>
          </a:p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 startAt="5"/>
              <a:tabLst>
                <a:tab pos="2286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A. B. Shaik and S. Srinivasan, “A brief survey on random forest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ensem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-</a:t>
            </a:r>
            <a:b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</a:b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bles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 in classification model,” in International Conference on Innovative</a:t>
            </a:r>
            <a:b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Computing and Communications: Proceedings of ICICC 2018, Volume 2.</a:t>
            </a:r>
            <a:b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Springer, 2019, pp. 253–260</a:t>
            </a:r>
          </a:p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 startAt="5"/>
              <a:tabLst>
                <a:tab pos="2286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S. B.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Maind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, P. </a:t>
            </a:r>
            <a:r>
              <a:rPr lang="en-US" sz="2000" dirty="0" err="1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Wankar</a:t>
            </a: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 et al., “Research paper on basic of artificial</a:t>
            </a:r>
            <a:b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neural network,” International Journal on Recent and Innovation Trends</a:t>
            </a:r>
            <a:b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in Computing and Communication, vol. 2, no. 1, pp. 96–100, 2014.</a:t>
            </a:r>
          </a:p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 startAt="5"/>
              <a:tabLst>
                <a:tab pos="2286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Tw Cen MT" panose="020B0602020104020603" pitchFamily="34" charset="77"/>
                <a:ea typeface="MS Mincho" panose="02020609040205080304" pitchFamily="49" charset="-128"/>
              </a:rPr>
              <a:t>Images are generated by project code</a:t>
            </a:r>
          </a:p>
        </p:txBody>
      </p:sp>
    </p:spTree>
    <p:extLst>
      <p:ext uri="{BB962C8B-B14F-4D97-AF65-F5344CB8AC3E}">
        <p14:creationId xmlns:p14="http://schemas.microsoft.com/office/powerpoint/2010/main" val="11690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0"/>
    </mc:Choice>
    <mc:Fallback xmlns="">
      <p:transition spd="slow" advTm="27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F1F4D-2DEF-1C01-7DD4-7B8D636F2F7C}"/>
              </a:ext>
            </a:extLst>
          </p:cNvPr>
          <p:cNvSpPr txBox="1"/>
          <p:nvPr/>
        </p:nvSpPr>
        <p:spPr>
          <a:xfrm>
            <a:off x="4908206" y="735955"/>
            <a:ext cx="2375588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400" b="1" dirty="0">
                <a:gradFill flip="none" rotWithShape="1">
                  <a:gsLst>
                    <a:gs pos="0">
                      <a:srgbClr val="FF00FF">
                        <a:shade val="30000"/>
                        <a:satMod val="115000"/>
                      </a:srgbClr>
                    </a:gs>
                    <a:gs pos="50000">
                      <a:srgbClr val="FF00FF">
                        <a:shade val="67500"/>
                        <a:satMod val="115000"/>
                      </a:srgbClr>
                    </a:gs>
                    <a:gs pos="100000">
                      <a:srgbClr val="FF00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1270000" dist="50800" dir="5400000" sx="200000" sy="200000" algn="ctr" rotWithShape="0">
                    <a:schemeClr val="bg1">
                      <a:lumMod val="75000"/>
                      <a:alpha val="39646"/>
                    </a:schemeClr>
                  </a:outerShdw>
                </a:effectLst>
                <a:latin typeface="Tw Cen MT Condensed Extra Bold" panose="020B0602020104020603" pitchFamily="34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1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0"/>
    </mc:Choice>
    <mc:Fallback xmlns="">
      <p:transition spd="slow" advTm="4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C44D51-721A-49BC-99AC-4263AE1CFE3D}"/>
              </a:ext>
            </a:extLst>
          </p:cNvPr>
          <p:cNvSpPr txBox="1"/>
          <p:nvPr/>
        </p:nvSpPr>
        <p:spPr>
          <a:xfrm>
            <a:off x="962852" y="2567226"/>
            <a:ext cx="728368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Anomaly </a:t>
            </a:r>
            <a:r>
              <a:rPr lang="en-US" sz="36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  <a:alpha val="25000"/>
                      </a:srgbClr>
                    </a:gs>
                    <a:gs pos="50000">
                      <a:srgbClr val="FF00FF">
                        <a:tint val="44500"/>
                        <a:satMod val="160000"/>
                        <a:alpha val="25000"/>
                      </a:srgbClr>
                    </a:gs>
                    <a:gs pos="100000">
                      <a:srgbClr val="FF00FF">
                        <a:tint val="23500"/>
                        <a:satMod val="160000"/>
                        <a:alpha val="25000"/>
                      </a:srgbClr>
                    </a:gs>
                  </a:gsLst>
                  <a:lin ang="16200000" scaled="1"/>
                  <a:tileRect/>
                </a:gradFill>
                <a:effectLst/>
                <a:latin typeface="Tw Cen MT" panose="020B0602020104020603" pitchFamily="34" charset="77"/>
              </a:rPr>
              <a:t>| NOUN</a:t>
            </a:r>
            <a:endParaRPr lang="en-US" sz="3600" dirty="0">
              <a:gradFill flip="none" rotWithShape="1">
                <a:gsLst>
                  <a:gs pos="0">
                    <a:srgbClr val="FF00FF">
                      <a:tint val="66000"/>
                      <a:satMod val="160000"/>
                      <a:alpha val="25000"/>
                    </a:srgbClr>
                  </a:gs>
                  <a:gs pos="50000">
                    <a:srgbClr val="FF00FF">
                      <a:tint val="44500"/>
                      <a:satMod val="160000"/>
                      <a:alpha val="25000"/>
                    </a:srgbClr>
                  </a:gs>
                  <a:gs pos="100000">
                    <a:srgbClr val="FF00FF">
                      <a:tint val="23500"/>
                      <a:satMod val="160000"/>
                      <a:alpha val="25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B4098-04DA-C22E-F541-F02A09FBC432}"/>
              </a:ext>
            </a:extLst>
          </p:cNvPr>
          <p:cNvSpPr txBox="1"/>
          <p:nvPr/>
        </p:nvSpPr>
        <p:spPr>
          <a:xfrm>
            <a:off x="962852" y="3454400"/>
            <a:ext cx="91058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77"/>
              </a:rPr>
              <a:t>something different, abnormal, peculiar, or not easily classified</a:t>
            </a:r>
            <a:endParaRPr lang="en-US" sz="3600" dirty="0">
              <a:solidFill>
                <a:schemeClr val="bg1"/>
              </a:soli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200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98"/>
    </mc:Choice>
    <mc:Fallback xmlns="">
      <p:transition spd="slow" advTm="133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77BB6F4-C9CF-3DCF-1743-94E64311FBE4}"/>
              </a:ext>
            </a:extLst>
          </p:cNvPr>
          <p:cNvSpPr txBox="1"/>
          <p:nvPr/>
        </p:nvSpPr>
        <p:spPr>
          <a:xfrm>
            <a:off x="2350579" y="1651590"/>
            <a:ext cx="7490841" cy="3554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5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Anomaly Detection in </a:t>
            </a:r>
            <a:r>
              <a:rPr lang="en-US" sz="7500" b="1" dirty="0">
                <a:gradFill flip="none" rotWithShape="1">
                  <a:gsLst>
                    <a:gs pos="0">
                      <a:srgbClr val="FF00FF">
                        <a:tint val="66000"/>
                        <a:satMod val="160000"/>
                      </a:srgbClr>
                    </a:gs>
                    <a:gs pos="50000">
                      <a:srgbClr val="FF00FF">
                        <a:tint val="44500"/>
                        <a:satMod val="160000"/>
                      </a:srgbClr>
                    </a:gs>
                    <a:gs pos="100000">
                      <a:srgbClr val="FF00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/>
                <a:latin typeface="Tw Cen MT" panose="020B0602020104020603" pitchFamily="34" charset="77"/>
              </a:rPr>
              <a:t>Network Traffic</a:t>
            </a:r>
            <a:endParaRPr lang="en-US" sz="7500" dirty="0">
              <a:gradFill flip="none" rotWithShape="1">
                <a:gsLst>
                  <a:gs pos="0">
                    <a:srgbClr val="FF00FF">
                      <a:tint val="66000"/>
                      <a:satMod val="160000"/>
                    </a:srgbClr>
                  </a:gs>
                  <a:gs pos="50000">
                    <a:srgbClr val="FF00FF">
                      <a:tint val="44500"/>
                      <a:satMod val="160000"/>
                    </a:srgbClr>
                  </a:gs>
                  <a:gs pos="100000">
                    <a:srgbClr val="FF00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47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65"/>
    </mc:Choice>
    <mc:Fallback xmlns="">
      <p:transition spd="slow" advTm="190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FC0690-6942-B80E-9B97-74B622299ECF}"/>
              </a:ext>
            </a:extLst>
          </p:cNvPr>
          <p:cNvSpPr txBox="1"/>
          <p:nvPr/>
        </p:nvSpPr>
        <p:spPr>
          <a:xfrm>
            <a:off x="949868" y="2136338"/>
            <a:ext cx="1029226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77"/>
              </a:rPr>
              <a:t>process of identifying unusual or unexpected patterns or behaviors within network traffic data. </a:t>
            </a:r>
            <a:endParaRPr lang="en-US" sz="5400" dirty="0">
              <a:solidFill>
                <a:schemeClr val="bg1"/>
              </a:soli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037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42"/>
    </mc:Choice>
    <mc:Fallback xmlns="">
      <p:transition spd="slow" advTm="28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8B07F-6F45-C1F2-9456-889A6FC230EF}"/>
              </a:ext>
            </a:extLst>
          </p:cNvPr>
          <p:cNvSpPr txBox="1"/>
          <p:nvPr/>
        </p:nvSpPr>
        <p:spPr>
          <a:xfrm>
            <a:off x="227461" y="1047833"/>
            <a:ext cx="117370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Unusual spikes or drops in network traffic volume</a:t>
            </a:r>
            <a:endParaRPr lang="en-US" sz="4000" b="1" i="0" u="none" strike="noStrike" dirty="0">
              <a:gradFill flip="none" rotWithShape="1">
                <a:gsLst>
                  <a:gs pos="0">
                    <a:srgbClr val="FFD579">
                      <a:tint val="66000"/>
                      <a:satMod val="160000"/>
                    </a:srgbClr>
                  </a:gs>
                  <a:gs pos="50000">
                    <a:srgbClr val="FFD579">
                      <a:tint val="44500"/>
                      <a:satMod val="160000"/>
                    </a:srgbClr>
                  </a:gs>
                  <a:gs pos="100000">
                    <a:srgbClr val="FFD579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70B17-27B7-AEB6-DE52-9F218F857904}"/>
              </a:ext>
            </a:extLst>
          </p:cNvPr>
          <p:cNvSpPr txBox="1"/>
          <p:nvPr/>
        </p:nvSpPr>
        <p:spPr>
          <a:xfrm>
            <a:off x="227461" y="2767280"/>
            <a:ext cx="1173707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Unexpected patterns in the timing or frequency of data packets.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74FBA-FC44-06DB-03DC-759774FF33F7}"/>
              </a:ext>
            </a:extLst>
          </p:cNvPr>
          <p:cNvSpPr txBox="1"/>
          <p:nvPr/>
        </p:nvSpPr>
        <p:spPr>
          <a:xfrm>
            <a:off x="227461" y="4486728"/>
            <a:ext cx="1173707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D579">
                        <a:tint val="66000"/>
                        <a:satMod val="160000"/>
                      </a:srgbClr>
                    </a:gs>
                    <a:gs pos="50000">
                      <a:srgbClr val="FFD579">
                        <a:tint val="44500"/>
                        <a:satMod val="160000"/>
                      </a:srgbClr>
                    </a:gs>
                    <a:gs pos="100000">
                      <a:srgbClr val="FFD579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Unauthorized access attempts or suspicious login activity.</a:t>
            </a:r>
          </a:p>
        </p:txBody>
      </p:sp>
    </p:spTree>
    <p:extLst>
      <p:ext uri="{BB962C8B-B14F-4D97-AF65-F5344CB8AC3E}">
        <p14:creationId xmlns:p14="http://schemas.microsoft.com/office/powerpoint/2010/main" val="41595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05"/>
    </mc:Choice>
    <mc:Fallback xmlns="">
      <p:transition spd="slow" advTm="343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D5A52-F4E6-B4CB-B6A8-3383A25C5BB3}"/>
              </a:ext>
            </a:extLst>
          </p:cNvPr>
          <p:cNvSpPr txBox="1"/>
          <p:nvPr/>
        </p:nvSpPr>
        <p:spPr>
          <a:xfrm>
            <a:off x="1166195" y="2613392"/>
            <a:ext cx="985960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0" b="1" dirty="0"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Tw Cen MT" panose="020B0602020104020603" pitchFamily="34" charset="77"/>
              </a:rPr>
              <a:t>Literature Survey</a:t>
            </a:r>
            <a:endParaRPr lang="en-US" sz="10000" dirty="0"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/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108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98"/>
    </mc:Choice>
    <mc:Fallback xmlns="">
      <p:transition spd="slow" advTm="19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987</Words>
  <Application>Microsoft Macintosh PowerPoint</Application>
  <PresentationFormat>Widescreen</PresentationFormat>
  <Paragraphs>135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Helvetica Neue</vt:lpstr>
      <vt:lpstr>Söhne</vt:lpstr>
      <vt:lpstr>Times New Roman</vt:lpstr>
      <vt:lpstr>Tw Cen MT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Preetham Bandi</dc:creator>
  <cp:lastModifiedBy>Bandi, Om Preetham</cp:lastModifiedBy>
  <cp:revision>43</cp:revision>
  <dcterms:created xsi:type="dcterms:W3CDTF">2021-04-07T17:42:26Z</dcterms:created>
  <dcterms:modified xsi:type="dcterms:W3CDTF">2024-04-25T07:05:03Z</dcterms:modified>
</cp:coreProperties>
</file>