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</p:sldIdLst>
  <p:sldSz cx="18288000" cy="10287000"/>
  <p:notesSz cx="6858000" cy="9144000"/>
  <p:embeddedFontLst>
    <p:embeddedFont>
      <p:font typeface="Comic Sans MS" panose="030F0702030302020204" pitchFamily="66" charset="0"/>
      <p:regular r:id="rId10"/>
      <p:bold r:id="rId11"/>
      <p:italic r:id="rId12"/>
      <p:boldItalic r:id="rId13"/>
    </p:embeddedFont>
    <p:embeddedFont>
      <p:font typeface="Garamond Bold" panose="02020804030307010803" pitchFamily="18" charset="0"/>
      <p:regular r:id="rId14"/>
      <p:bold r:id="rId15"/>
    </p:embeddedFont>
    <p:embeddedFont>
      <p:font typeface="League Spartan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68811E-C5BA-42DB-B745-911994D37F5A}" v="24" dt="2025-09-19T08:16:04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1368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brajput2006@gmail.com" userId="29d60dbff28f1f20" providerId="LiveId" clId="{F58DBB75-7307-41B3-9E17-BAB9227B0D3E}"/>
    <pc:docChg chg="undo custSel addSld delSld modSld">
      <pc:chgData name="ombrajput2006@gmail.com" userId="29d60dbff28f1f20" providerId="LiveId" clId="{F58DBB75-7307-41B3-9E17-BAB9227B0D3E}" dt="2025-09-19T09:05:08.716" v="2015" actId="1076"/>
      <pc:docMkLst>
        <pc:docMk/>
      </pc:docMkLst>
      <pc:sldChg chg="modSp mod">
        <pc:chgData name="ombrajput2006@gmail.com" userId="29d60dbff28f1f20" providerId="LiveId" clId="{F58DBB75-7307-41B3-9E17-BAB9227B0D3E}" dt="2025-09-19T08:16:04.385" v="1851"/>
        <pc:sldMkLst>
          <pc:docMk/>
          <pc:sldMk cId="0" sldId="257"/>
        </pc:sldMkLst>
        <pc:spChg chg="mod">
          <ac:chgData name="ombrajput2006@gmail.com" userId="29d60dbff28f1f20" providerId="LiveId" clId="{F58DBB75-7307-41B3-9E17-BAB9227B0D3E}" dt="2025-09-19T08:16:04.385" v="1851"/>
          <ac:spMkLst>
            <pc:docMk/>
            <pc:sldMk cId="0" sldId="257"/>
            <ac:spMk id="9" creationId="{00000000-0000-0000-0000-000000000000}"/>
          </ac:spMkLst>
        </pc:spChg>
      </pc:sldChg>
      <pc:sldChg chg="addSp delSp modSp mod">
        <pc:chgData name="ombrajput2006@gmail.com" userId="29d60dbff28f1f20" providerId="LiveId" clId="{F58DBB75-7307-41B3-9E17-BAB9227B0D3E}" dt="2025-09-19T07:49:31.454" v="905" actId="20577"/>
        <pc:sldMkLst>
          <pc:docMk/>
          <pc:sldMk cId="0" sldId="258"/>
        </pc:sldMkLst>
        <pc:spChg chg="mod">
          <ac:chgData name="ombrajput2006@gmail.com" userId="29d60dbff28f1f20" providerId="LiveId" clId="{F58DBB75-7307-41B3-9E17-BAB9227B0D3E}" dt="2025-09-19T07:41:20.267" v="230" actId="1076"/>
          <ac:spMkLst>
            <pc:docMk/>
            <pc:sldMk cId="0" sldId="258"/>
            <ac:spMk id="4" creationId="{00000000-0000-0000-0000-000000000000}"/>
          </ac:spMkLst>
        </pc:spChg>
        <pc:spChg chg="add del mod">
          <ac:chgData name="ombrajput2006@gmail.com" userId="29d60dbff28f1f20" providerId="LiveId" clId="{F58DBB75-7307-41B3-9E17-BAB9227B0D3E}" dt="2025-09-19T07:49:31.454" v="905" actId="20577"/>
          <ac:spMkLst>
            <pc:docMk/>
            <pc:sldMk cId="0" sldId="258"/>
            <ac:spMk id="5" creationId="{00000000-0000-0000-0000-000000000000}"/>
          </ac:spMkLst>
        </pc:spChg>
        <pc:spChg chg="add">
          <ac:chgData name="ombrajput2006@gmail.com" userId="29d60dbff28f1f20" providerId="LiveId" clId="{F58DBB75-7307-41B3-9E17-BAB9227B0D3E}" dt="2025-09-19T07:38:07.927" v="0"/>
          <ac:spMkLst>
            <pc:docMk/>
            <pc:sldMk cId="0" sldId="258"/>
            <ac:spMk id="14" creationId="{09F7FCA0-C2B0-4663-C6FA-AB4A0BA14A1A}"/>
          </ac:spMkLst>
        </pc:spChg>
        <pc:spChg chg="add">
          <ac:chgData name="ombrajput2006@gmail.com" userId="29d60dbff28f1f20" providerId="LiveId" clId="{F58DBB75-7307-41B3-9E17-BAB9227B0D3E}" dt="2025-09-19T07:39:00.955" v="188"/>
          <ac:spMkLst>
            <pc:docMk/>
            <pc:sldMk cId="0" sldId="258"/>
            <ac:spMk id="15" creationId="{65F4B311-FDF2-8EE2-1A9E-36D51FA0D0D9}"/>
          </ac:spMkLst>
        </pc:spChg>
        <pc:spChg chg="add">
          <ac:chgData name="ombrajput2006@gmail.com" userId="29d60dbff28f1f20" providerId="LiveId" clId="{F58DBB75-7307-41B3-9E17-BAB9227B0D3E}" dt="2025-09-19T07:40:01.527" v="216"/>
          <ac:spMkLst>
            <pc:docMk/>
            <pc:sldMk cId="0" sldId="258"/>
            <ac:spMk id="16" creationId="{E4B0F1E8-3BD7-060D-5B95-6FBF43C6323F}"/>
          </ac:spMkLst>
        </pc:spChg>
        <pc:spChg chg="add">
          <ac:chgData name="ombrajput2006@gmail.com" userId="29d60dbff28f1f20" providerId="LiveId" clId="{F58DBB75-7307-41B3-9E17-BAB9227B0D3E}" dt="2025-09-19T07:40:17.044" v="219"/>
          <ac:spMkLst>
            <pc:docMk/>
            <pc:sldMk cId="0" sldId="258"/>
            <ac:spMk id="17" creationId="{33300EF6-9DD8-3F41-ED4E-EF00754F4FB1}"/>
          </ac:spMkLst>
        </pc:spChg>
        <pc:spChg chg="add">
          <ac:chgData name="ombrajput2006@gmail.com" userId="29d60dbff28f1f20" providerId="LiveId" clId="{F58DBB75-7307-41B3-9E17-BAB9227B0D3E}" dt="2025-09-19T07:42:16.480" v="254"/>
          <ac:spMkLst>
            <pc:docMk/>
            <pc:sldMk cId="0" sldId="258"/>
            <ac:spMk id="18" creationId="{A0405696-DA17-64CF-24D9-85A5614BD990}"/>
          </ac:spMkLst>
        </pc:spChg>
        <pc:spChg chg="add mod">
          <ac:chgData name="ombrajput2006@gmail.com" userId="29d60dbff28f1f20" providerId="LiveId" clId="{F58DBB75-7307-41B3-9E17-BAB9227B0D3E}" dt="2025-09-19T07:42:44.450" v="268"/>
          <ac:spMkLst>
            <pc:docMk/>
            <pc:sldMk cId="0" sldId="258"/>
            <ac:spMk id="19" creationId="{DCCB2764-32BA-6DBA-DD21-F6423042D20F}"/>
          </ac:spMkLst>
        </pc:spChg>
        <pc:grpChg chg="mod">
          <ac:chgData name="ombrajput2006@gmail.com" userId="29d60dbff28f1f20" providerId="LiveId" clId="{F58DBB75-7307-41B3-9E17-BAB9227B0D3E}" dt="2025-09-19T07:41:35.172" v="233" actId="14100"/>
          <ac:grpSpMkLst>
            <pc:docMk/>
            <pc:sldMk cId="0" sldId="258"/>
            <ac:grpSpMk id="2" creationId="{00000000-0000-0000-0000-000000000000}"/>
          </ac:grpSpMkLst>
        </pc:grpChg>
        <pc:grpChg chg="mod">
          <ac:chgData name="ombrajput2006@gmail.com" userId="29d60dbff28f1f20" providerId="LiveId" clId="{F58DBB75-7307-41B3-9E17-BAB9227B0D3E}" dt="2025-09-19T07:41:10.715" v="229" actId="1076"/>
          <ac:grpSpMkLst>
            <pc:docMk/>
            <pc:sldMk cId="0" sldId="258"/>
            <ac:grpSpMk id="8" creationId="{00000000-0000-0000-0000-000000000000}"/>
          </ac:grpSpMkLst>
        </pc:grpChg>
      </pc:sldChg>
      <pc:sldChg chg="modSp mod">
        <pc:chgData name="ombrajput2006@gmail.com" userId="29d60dbff28f1f20" providerId="LiveId" clId="{F58DBB75-7307-41B3-9E17-BAB9227B0D3E}" dt="2025-09-19T09:05:08.716" v="2015" actId="1076"/>
        <pc:sldMkLst>
          <pc:docMk/>
          <pc:sldMk cId="0" sldId="259"/>
        </pc:sldMkLst>
        <pc:spChg chg="mod">
          <ac:chgData name="ombrajput2006@gmail.com" userId="29d60dbff28f1f20" providerId="LiveId" clId="{F58DBB75-7307-41B3-9E17-BAB9227B0D3E}" dt="2025-09-19T09:05:08.716" v="2015" actId="1076"/>
          <ac:spMkLst>
            <pc:docMk/>
            <pc:sldMk cId="0" sldId="259"/>
            <ac:spMk id="5" creationId="{00000000-0000-0000-0000-000000000000}"/>
          </ac:spMkLst>
        </pc:spChg>
        <pc:grpChg chg="mod">
          <ac:chgData name="ombrajput2006@gmail.com" userId="29d60dbff28f1f20" providerId="LiveId" clId="{F58DBB75-7307-41B3-9E17-BAB9227B0D3E}" dt="2025-09-19T09:05:03.952" v="2014" actId="1076"/>
          <ac:grpSpMkLst>
            <pc:docMk/>
            <pc:sldMk cId="0" sldId="259"/>
            <ac:grpSpMk id="2" creationId="{00000000-0000-0000-0000-000000000000}"/>
          </ac:grpSpMkLst>
        </pc:grpChg>
        <pc:grpChg chg="mod">
          <ac:chgData name="ombrajput2006@gmail.com" userId="29d60dbff28f1f20" providerId="LiveId" clId="{F58DBB75-7307-41B3-9E17-BAB9227B0D3E}" dt="2025-09-19T08:01:21.329" v="1722" actId="1076"/>
          <ac:grpSpMkLst>
            <pc:docMk/>
            <pc:sldMk cId="0" sldId="259"/>
            <ac:grpSpMk id="8" creationId="{00000000-0000-0000-0000-000000000000}"/>
          </ac:grpSpMkLst>
        </pc:grpChg>
        <pc:grpChg chg="mod">
          <ac:chgData name="ombrajput2006@gmail.com" userId="29d60dbff28f1f20" providerId="LiveId" clId="{F58DBB75-7307-41B3-9E17-BAB9227B0D3E}" dt="2025-09-19T08:04:52.369" v="1758" actId="1076"/>
          <ac:grpSpMkLst>
            <pc:docMk/>
            <pc:sldMk cId="0" sldId="259"/>
            <ac:grpSpMk id="10" creationId="{00000000-0000-0000-0000-000000000000}"/>
          </ac:grpSpMkLst>
        </pc:grpChg>
      </pc:sldChg>
      <pc:sldChg chg="addSp delSp modSp mod">
        <pc:chgData name="ombrajput2006@gmail.com" userId="29d60dbff28f1f20" providerId="LiveId" clId="{F58DBB75-7307-41B3-9E17-BAB9227B0D3E}" dt="2025-09-19T08:11:09.084" v="1815" actId="1076"/>
        <pc:sldMkLst>
          <pc:docMk/>
          <pc:sldMk cId="0" sldId="260"/>
        </pc:sldMkLst>
        <pc:spChg chg="del">
          <ac:chgData name="ombrajput2006@gmail.com" userId="29d60dbff28f1f20" providerId="LiveId" clId="{F58DBB75-7307-41B3-9E17-BAB9227B0D3E}" dt="2025-09-19T08:08:45.608" v="1762" actId="478"/>
          <ac:spMkLst>
            <pc:docMk/>
            <pc:sldMk cId="0" sldId="260"/>
            <ac:spMk id="5" creationId="{00000000-0000-0000-0000-000000000000}"/>
          </ac:spMkLst>
        </pc:spChg>
        <pc:spChg chg="add mod">
          <ac:chgData name="ombrajput2006@gmail.com" userId="29d60dbff28f1f20" providerId="LiveId" clId="{F58DBB75-7307-41B3-9E17-BAB9227B0D3E}" dt="2025-09-19T08:11:09.084" v="1815" actId="1076"/>
          <ac:spMkLst>
            <pc:docMk/>
            <pc:sldMk cId="0" sldId="260"/>
            <ac:spMk id="14" creationId="{909E879C-596B-4B0B-EC3B-5A8B8375127F}"/>
          </ac:spMkLst>
        </pc:spChg>
        <pc:spChg chg="add">
          <ac:chgData name="ombrajput2006@gmail.com" userId="29d60dbff28f1f20" providerId="LiveId" clId="{F58DBB75-7307-41B3-9E17-BAB9227B0D3E}" dt="2025-09-19T08:09:00.682" v="1764"/>
          <ac:spMkLst>
            <pc:docMk/>
            <pc:sldMk cId="0" sldId="260"/>
            <ac:spMk id="15" creationId="{4F5C3D9E-5B7E-5BA7-E127-6891E0CA4738}"/>
          </ac:spMkLst>
        </pc:spChg>
      </pc:sldChg>
      <pc:sldChg chg="modSp mod">
        <pc:chgData name="ombrajput2006@gmail.com" userId="29d60dbff28f1f20" providerId="LiveId" clId="{F58DBB75-7307-41B3-9E17-BAB9227B0D3E}" dt="2025-09-19T08:13:02.194" v="1835" actId="113"/>
        <pc:sldMkLst>
          <pc:docMk/>
          <pc:sldMk cId="0" sldId="261"/>
        </pc:sldMkLst>
        <pc:spChg chg="mod">
          <ac:chgData name="ombrajput2006@gmail.com" userId="29d60dbff28f1f20" providerId="LiveId" clId="{F58DBB75-7307-41B3-9E17-BAB9227B0D3E}" dt="2025-09-19T08:13:02.194" v="1835" actId="113"/>
          <ac:spMkLst>
            <pc:docMk/>
            <pc:sldMk cId="0" sldId="261"/>
            <ac:spMk id="5" creationId="{00000000-0000-0000-0000-000000000000}"/>
          </ac:spMkLst>
        </pc:spChg>
      </pc:sldChg>
      <pc:sldChg chg="new del">
        <pc:chgData name="ombrajput2006@gmail.com" userId="29d60dbff28f1f20" providerId="LiveId" clId="{F58DBB75-7307-41B3-9E17-BAB9227B0D3E}" dt="2025-09-19T07:51:36.583" v="1142" actId="47"/>
        <pc:sldMkLst>
          <pc:docMk/>
          <pc:sldMk cId="2349514888" sldId="262"/>
        </pc:sldMkLst>
      </pc:sldChg>
      <pc:sldChg chg="new del">
        <pc:chgData name="ombrajput2006@gmail.com" userId="29d60dbff28f1f20" providerId="LiveId" clId="{F58DBB75-7307-41B3-9E17-BAB9227B0D3E}" dt="2025-09-19T07:51:01.837" v="1139" actId="47"/>
        <pc:sldMkLst>
          <pc:docMk/>
          <pc:sldMk cId="2441524048" sldId="262"/>
        </pc:sldMkLst>
      </pc:sldChg>
      <pc:sldChg chg="modSp add mod">
        <pc:chgData name="ombrajput2006@gmail.com" userId="29d60dbff28f1f20" providerId="LiveId" clId="{F58DBB75-7307-41B3-9E17-BAB9227B0D3E}" dt="2025-09-19T07:53:53.064" v="1192" actId="1076"/>
        <pc:sldMkLst>
          <pc:docMk/>
          <pc:sldMk cId="1720093332" sldId="263"/>
        </pc:sldMkLst>
        <pc:spChg chg="mod">
          <ac:chgData name="ombrajput2006@gmail.com" userId="29d60dbff28f1f20" providerId="LiveId" clId="{F58DBB75-7307-41B3-9E17-BAB9227B0D3E}" dt="2025-09-19T07:53:53.064" v="1192" actId="1076"/>
          <ac:spMkLst>
            <pc:docMk/>
            <pc:sldMk cId="1720093332" sldId="263"/>
            <ac:spMk id="4" creationId="{6E5FB5D0-57B9-1DF6-4E85-35708A35BFA2}"/>
          </ac:spMkLst>
        </pc:spChg>
        <pc:spChg chg="mod">
          <ac:chgData name="ombrajput2006@gmail.com" userId="29d60dbff28f1f20" providerId="LiveId" clId="{F58DBB75-7307-41B3-9E17-BAB9227B0D3E}" dt="2025-09-19T07:53:45.354" v="1191" actId="1076"/>
          <ac:spMkLst>
            <pc:docMk/>
            <pc:sldMk cId="1720093332" sldId="263"/>
            <ac:spMk id="5" creationId="{0DD3F635-A786-83AB-548C-6182392FFAD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FE9F8-3650-4CEC-A9A3-53A8D4D2F991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1031D4-9ED0-47B7-B5F0-6C16565372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0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031D4-9ED0-47B7-B5F0-6C16565372D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008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CB206-96A4-7B58-560A-A619CA24B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ED9EB0-8006-528C-5222-CD55C76123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C4545A-46DF-0618-C548-838063CA9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94D4B-B393-E6D1-F410-62801EE10F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1031D4-9ED0-47B7-B5F0-6C16565372D7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658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909030" y="0"/>
            <a:ext cx="8469941" cy="11225528"/>
          </a:xfrm>
          <a:custGeom>
            <a:avLst/>
            <a:gdLst/>
            <a:ahLst/>
            <a:cxnLst/>
            <a:rect l="l" t="t" r="r" b="b"/>
            <a:pathLst>
              <a:path w="8469941" h="11225528">
                <a:moveTo>
                  <a:pt x="0" y="0"/>
                </a:moveTo>
                <a:lnTo>
                  <a:pt x="8469940" y="0"/>
                </a:lnTo>
                <a:lnTo>
                  <a:pt x="8469940" y="11225528"/>
                </a:lnTo>
                <a:lnTo>
                  <a:pt x="0" y="1122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1015"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9914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CODE VERSE HACKATHON 2025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63138" y="390103"/>
            <a:ext cx="2392325" cy="1287253"/>
            <a:chOff x="0" y="0"/>
            <a:chExt cx="3189767" cy="171633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9732" cy="1716355"/>
            </a:xfrm>
            <a:custGeom>
              <a:avLst/>
              <a:gdLst/>
              <a:ahLst/>
              <a:cxnLst/>
              <a:rect l="l" t="t" r="r" b="b"/>
              <a:pathLst>
                <a:path w="3189732" h="1716355">
                  <a:moveTo>
                    <a:pt x="0" y="0"/>
                  </a:moveTo>
                  <a:lnTo>
                    <a:pt x="3189732" y="0"/>
                  </a:lnTo>
                  <a:lnTo>
                    <a:pt x="3189732" y="1716355"/>
                  </a:lnTo>
                  <a:lnTo>
                    <a:pt x="0" y="171635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61040" r="-1" b="-61039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561781" y="390103"/>
            <a:ext cx="933839" cy="1277194"/>
            <a:chOff x="0" y="0"/>
            <a:chExt cx="1245119" cy="170292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21710" y="1680773"/>
            <a:ext cx="15841428" cy="7741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endParaRPr sz="2800" dirty="0"/>
          </a:p>
          <a:p>
            <a:pPr marL="759867" lvl="2" indent="-253289" algn="just">
              <a:lnSpc>
                <a:spcPct val="150000"/>
              </a:lnSpc>
              <a:buFont typeface="Arial"/>
              <a:buChar char="⚬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Statement Title-  (14) Create a "living itinerary" system that dynamically adjusts a traveler's plans in real-time based on live events and user feedback.</a:t>
            </a: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Name- Coders</a:t>
            </a: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Members- 1. Raghav Mishra </a:t>
            </a: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   2. Rahul Paul</a:t>
            </a: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   3. Om Rajput</a:t>
            </a:r>
          </a:p>
          <a:p>
            <a:pPr marL="760095" lvl="2" indent="-253365" algn="just">
              <a:lnSpc>
                <a:spcPts val="8640"/>
              </a:lnSpc>
              <a:buFont typeface="Arial"/>
              <a:buChar char="⚬"/>
            </a:pPr>
            <a:r>
              <a:rPr lang="en-US" sz="2800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                         4. Rohan Barse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400801" y="-190500"/>
            <a:ext cx="10591800" cy="4458463"/>
            <a:chOff x="-23854644" y="-7037328"/>
            <a:chExt cx="44581044" cy="1120927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-23854644" y="-7037328"/>
              <a:ext cx="20726400" cy="419099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IDEA TITLE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542799" y="2400300"/>
            <a:ext cx="12221827" cy="50510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039"/>
              </a:lnSpc>
            </a:pPr>
            <a:r>
              <a:rPr lang="en-US" sz="2800" b="1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Arial" panose="020B0604020202020204" pitchFamily="34" charset="0"/>
                <a:sym typeface="League Spartan"/>
              </a:rPr>
              <a:t>Core Idea: </a:t>
            </a: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Arial" panose="020B0604020202020204" pitchFamily="34" charset="0"/>
                <a:sym typeface="League Spartan"/>
              </a:rPr>
              <a:t>A “Living Itinerary” app/platform that dynamically updates travel plans.</a:t>
            </a:r>
          </a:p>
          <a:p>
            <a:pPr algn="l">
              <a:lnSpc>
                <a:spcPts val="5039"/>
              </a:lnSpc>
            </a:pPr>
            <a:r>
              <a:rPr lang="en-US" sz="2800" b="1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Arial" panose="020B0604020202020204" pitchFamily="34" charset="0"/>
                <a:sym typeface="League Spartan"/>
              </a:rPr>
              <a:t>How it works: </a:t>
            </a: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Arial" panose="020B0604020202020204" pitchFamily="34" charset="0"/>
                <a:sym typeface="League Spartan"/>
              </a:rPr>
              <a:t>1. Collect live data (weather, traffic, transport, events.)</a:t>
            </a:r>
          </a:p>
          <a:p>
            <a:pPr algn="l">
              <a:lnSpc>
                <a:spcPts val="5039"/>
              </a:lnSpc>
            </a:pP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Arial" panose="020B0604020202020204" pitchFamily="34" charset="0"/>
                <a:sym typeface="League Spartan"/>
              </a:rPr>
              <a:t>2. Travelers provides preference/feedback.</a:t>
            </a:r>
          </a:p>
          <a:p>
            <a:pPr algn="l">
              <a:lnSpc>
                <a:spcPts val="5039"/>
              </a:lnSpc>
            </a:pP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Arial" panose="020B0604020202020204" pitchFamily="34" charset="0"/>
                <a:sym typeface="League Spartan"/>
              </a:rPr>
              <a:t>3. AI re-prioritizes activities and suggests alternatives.</a:t>
            </a:r>
          </a:p>
          <a:p>
            <a:pPr algn="l">
              <a:lnSpc>
                <a:spcPts val="5039"/>
              </a:lnSpc>
            </a:pP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Arial" panose="020B0604020202020204" pitchFamily="34" charset="0"/>
                <a:sym typeface="League Spartan"/>
              </a:rPr>
              <a:t>4. Notifies users instantly with updated schedule.</a:t>
            </a:r>
          </a:p>
          <a:p>
            <a:pPr algn="l">
              <a:lnSpc>
                <a:spcPts val="5039"/>
              </a:lnSpc>
            </a:pPr>
            <a:r>
              <a:rPr lang="en-US" sz="2800" b="1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Arial" panose="020B0604020202020204" pitchFamily="34" charset="0"/>
                <a:sym typeface="League Spartan"/>
              </a:rPr>
              <a:t>Example: </a:t>
            </a: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Arial" panose="020B0604020202020204" pitchFamily="34" charset="0"/>
                <a:sym typeface="League Spartan"/>
              </a:rPr>
              <a:t>Beach visit panned at 4 PM  </a:t>
            </a: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Arial" panose="020B0604020202020204" pitchFamily="34" charset="0"/>
                <a:sym typeface="Wingdings" panose="05000000000000000000" pitchFamily="2" charset="2"/>
              </a:rPr>
              <a:t> Rain detected  app shifts beach to tomorrow &amp; suggest indoor activity nearby.</a:t>
            </a:r>
            <a:endParaRPr lang="en-US" sz="2800" dirty="0">
              <a:solidFill>
                <a:srgbClr val="FFFFFF"/>
              </a:solidFill>
              <a:latin typeface="Comic Sans MS" panose="030F0702030302020204" pitchFamily="66" charset="0"/>
              <a:ea typeface="League Spartan"/>
              <a:cs typeface="Arial" panose="020B0604020202020204" pitchFamily="34" charset="0"/>
              <a:sym typeface="League Spartan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74925" y="4267963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135B07-B5A2-4166-133E-9BD9EC69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E0AFB26-138C-5615-F235-C66250D650E6}"/>
              </a:ext>
            </a:extLst>
          </p:cNvPr>
          <p:cNvGrpSpPr/>
          <p:nvPr/>
        </p:nvGrpSpPr>
        <p:grpSpPr>
          <a:xfrm>
            <a:off x="4804982" y="-61969"/>
            <a:ext cx="12187619" cy="4329932"/>
            <a:chOff x="-30571470" y="-6714181"/>
            <a:chExt cx="51297870" cy="10886131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BD20F80-1491-ADDB-85B0-B5A649D67543}"/>
                </a:ext>
              </a:extLst>
            </p:cNvPr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6E5FB5D0-57B9-1DF6-4E85-35708A35BFA2}"/>
                </a:ext>
              </a:extLst>
            </p:cNvPr>
            <p:cNvSpPr txBox="1"/>
            <p:nvPr/>
          </p:nvSpPr>
          <p:spPr>
            <a:xfrm>
              <a:off x="-30571470" y="-6714181"/>
              <a:ext cx="37525047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Innovation &amp; Uniqueness</a:t>
              </a:r>
            </a:p>
          </p:txBody>
        </p:sp>
      </p:grpSp>
      <p:sp>
        <p:nvSpPr>
          <p:cNvPr id="5" name="TextBox 5">
            <a:extLst>
              <a:ext uri="{FF2B5EF4-FFF2-40B4-BE49-F238E27FC236}">
                <a16:creationId xmlns:a16="http://schemas.microsoft.com/office/drawing/2014/main" id="{0DD3F635-A786-83AB-548C-6182392FFAD9}"/>
              </a:ext>
            </a:extLst>
          </p:cNvPr>
          <p:cNvSpPr txBox="1"/>
          <p:nvPr/>
        </p:nvSpPr>
        <p:spPr>
          <a:xfrm>
            <a:off x="1295399" y="2793286"/>
            <a:ext cx="13163801" cy="48080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Unlike static trip planners → our system is dynamic, personalized &amp; continuous.</a:t>
            </a:r>
            <a:endParaRPr lang="en-US" sz="3200" dirty="0">
              <a:solidFill>
                <a:schemeClr val="bg1"/>
              </a:solidFill>
              <a:latin typeface="Comic Sans MS" panose="030F0702030302020204" pitchFamily="66" charset="0"/>
              <a:ea typeface="League Spartan"/>
              <a:cs typeface="Arial" panose="020B0604020202020204" pitchFamily="34" charset="0"/>
              <a:sym typeface="League Spartan"/>
            </a:endParaRPr>
          </a:p>
          <a:p>
            <a:r>
              <a:rPr lang="en-US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Key Innovations</a:t>
            </a:r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Real-time itinerary optimization.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Smart feedback loop (adapts to user mood, choices).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Combines </a:t>
            </a:r>
            <a:r>
              <a:rPr lang="en-US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AI + APIs + user context</a:t>
            </a:r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 for best results.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Potential to integrate with </a:t>
            </a:r>
            <a:r>
              <a:rPr lang="en-US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IoT/wearables</a:t>
            </a:r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 for proactive suggestions.</a:t>
            </a:r>
          </a:p>
          <a:p>
            <a:pPr marL="457200" indent="-457200" algn="l">
              <a:lnSpc>
                <a:spcPts val="5039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Comic Sans MS" panose="030F0702030302020204" pitchFamily="66" charset="0"/>
              <a:ea typeface="League Spartan"/>
              <a:cs typeface="Arial" panose="020B0604020202020204" pitchFamily="34" charset="0"/>
              <a:sym typeface="League Spartan"/>
            </a:endParaRP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DE21B57B-2A44-E5B3-623E-4E9A5C0A8754}"/>
              </a:ext>
            </a:extLst>
          </p:cNvPr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58F8AE1-5FE7-A679-5AD8-D28E9DCA16D7}"/>
                </a:ext>
              </a:extLst>
            </p:cNvPr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81C4804-F530-E94A-8948-6296F4D2E30E}"/>
              </a:ext>
            </a:extLst>
          </p:cNvPr>
          <p:cNvGrpSpPr/>
          <p:nvPr/>
        </p:nvGrpSpPr>
        <p:grpSpPr>
          <a:xfrm>
            <a:off x="9174925" y="4267963"/>
            <a:ext cx="9149920" cy="6088856"/>
            <a:chOff x="0" y="0"/>
            <a:chExt cx="12199893" cy="8118475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FD4A7BB2-EC92-E727-0DDF-AB35B408DD0C}"/>
                </a:ext>
              </a:extLst>
            </p:cNvPr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F4E5478D-C65B-4D88-4F79-8E95DC5640D7}"/>
              </a:ext>
            </a:extLst>
          </p:cNvPr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11F594F5-CE33-13A8-0D30-A0FACC3450FF}"/>
                </a:ext>
              </a:extLst>
            </p:cNvPr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890374B3-AA7E-FAE4-3EA3-FE8F677BC445}"/>
              </a:ext>
            </a:extLst>
          </p:cNvPr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7A61490A-FC10-0C0C-4DE0-9CAF48FBC30F}"/>
                </a:ext>
              </a:extLst>
            </p:cNvPr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20093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-647286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TECHNICAL APPROACH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057400" y="1943100"/>
            <a:ext cx="12094241" cy="7846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Frontend: </a:t>
            </a: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React.js / Next.js + Tailwind CSS.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Backend: </a:t>
            </a: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Node.js/Flask APIs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Database: </a:t>
            </a: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MongoDB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APIs: </a:t>
            </a: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Google Maps, </a:t>
            </a:r>
            <a:r>
              <a:rPr lang="en-US" sz="2800" dirty="0" err="1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OpenWeather</a:t>
            </a: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 (for live weather &amp; </a:t>
            </a:r>
            <a:r>
              <a:rPr lang="en-US" sz="2800" dirty="0" err="1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forecaste</a:t>
            </a: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), Skyscanner API (for transport &amp; Booking), Booking.com API (for hotel booking)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AI/ML: </a:t>
            </a: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Smart itinerary optimization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Process: </a:t>
            </a: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1. Gather requirements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2. Integrate APIs &amp; build AI Engine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3. Develop website 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rgbClr val="FFFFFF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4. Test and Deploy </a:t>
            </a:r>
          </a:p>
          <a:p>
            <a:pPr algn="just">
              <a:lnSpc>
                <a:spcPct val="200000"/>
              </a:lnSpc>
            </a:pPr>
            <a:endParaRPr lang="en-US" sz="2800" dirty="0">
              <a:solidFill>
                <a:srgbClr val="FFFFFF"/>
              </a:solidFill>
              <a:latin typeface="Comic Sans MS" panose="030F0702030302020204" pitchFamily="66" charset="0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439400" y="3296041"/>
            <a:ext cx="8409062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4114800" y="5143500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1600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FEASIBILITY AND VIABILITY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4" name="TextBox 5">
            <a:extLst>
              <a:ext uri="{FF2B5EF4-FFF2-40B4-BE49-F238E27FC236}">
                <a16:creationId xmlns:a16="http://schemas.microsoft.com/office/drawing/2014/main" id="{909E879C-596B-4B0B-EC3B-5A8B8375127F}"/>
              </a:ext>
            </a:extLst>
          </p:cNvPr>
          <p:cNvSpPr txBox="1"/>
          <p:nvPr/>
        </p:nvSpPr>
        <p:spPr>
          <a:xfrm>
            <a:off x="1300358" y="2076279"/>
            <a:ext cx="14595317" cy="67510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Feasibility</a:t>
            </a:r>
            <a:r>
              <a:rPr lang="en-US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: APIs &amp; hosting platforms make it scalable and affordable.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Challenges</a:t>
            </a:r>
            <a:r>
              <a:rPr lang="en-IN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API downtime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Data privacy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Handling sudden disruptions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32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200" b="1" dirty="0">
                <a:solidFill>
                  <a:schemeClr val="bg1"/>
                </a:solidFill>
                <a:latin typeface="Comic Sans MS" panose="030F0702030302020204" pitchFamily="66" charset="0"/>
              </a:rPr>
              <a:t>Solutions</a:t>
            </a:r>
            <a:r>
              <a:rPr lang="en-IN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Backup APIs, offline mode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Encryption &amp; secure design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chemeClr val="bg1"/>
                </a:solidFill>
                <a:latin typeface="Comic Sans MS" panose="030F0702030302020204" pitchFamily="66" charset="0"/>
              </a:rPr>
              <a:t>Modular, fault-tolerant system</a:t>
            </a:r>
          </a:p>
          <a:p>
            <a:pPr algn="just">
              <a:lnSpc>
                <a:spcPct val="200000"/>
              </a:lnSpc>
            </a:pPr>
            <a:endParaRPr lang="en-US" sz="3200" dirty="0">
              <a:solidFill>
                <a:schemeClr val="bg1"/>
              </a:solidFill>
              <a:latin typeface="Comic Sans MS" panose="030F0702030302020204" pitchFamily="66" charset="0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4500" y="-340148"/>
            <a:ext cx="15544800" cy="3128962"/>
            <a:chOff x="0" y="0"/>
            <a:chExt cx="20726400" cy="41719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IMPACT AND BENEFITS</a:t>
              </a: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475538" y="1944547"/>
            <a:ext cx="12246641" cy="63979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8640"/>
              </a:lnSpc>
            </a:pPr>
            <a:endParaRPr sz="2800" dirty="0">
              <a:solidFill>
                <a:schemeClr val="bg1"/>
              </a:solidFill>
              <a:latin typeface="Comic Sans MS" panose="030F0702030302020204" pitchFamily="66" charset="0"/>
            </a:endParaRPr>
          </a:p>
          <a:p>
            <a:pPr marL="457200" indent="-457200" algn="just">
              <a:lnSpc>
                <a:spcPts val="864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  <a:ea typeface="League Spartan"/>
                <a:cs typeface="League Spartan"/>
                <a:sym typeface="League Spartan"/>
              </a:rPr>
              <a:t>I</a:t>
            </a:r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mpact:</a:t>
            </a: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 Smarter travel → saves time, cost, effort.</a:t>
            </a: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  <a:ea typeface="League Spartan"/>
              <a:cs typeface="League Spartan"/>
              <a:sym typeface="League Spartan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  <a:latin typeface="Comic Sans MS" panose="030F0702030302020204" pitchFamily="66" charset="0"/>
              </a:rPr>
              <a:t>Benefits: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Real-time personalized plans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Fewer disruptions &amp; stress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Seamless, enjoyable travel experience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Comic Sans MS" panose="030F0702030302020204" pitchFamily="66" charset="0"/>
              </a:rPr>
              <a:t>Useful for solo travelers, tourism agencies &amp; business trips</a:t>
            </a:r>
          </a:p>
          <a:p>
            <a:pPr algn="just">
              <a:lnSpc>
                <a:spcPts val="8640"/>
              </a:lnSpc>
            </a:pP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  <a:ea typeface="League Spartan"/>
              <a:cs typeface="League Spartan"/>
              <a:sym typeface="League Spartan"/>
            </a:endParaRPr>
          </a:p>
          <a:p>
            <a:pPr algn="just">
              <a:lnSpc>
                <a:spcPts val="8640"/>
              </a:lnSpc>
            </a:pPr>
            <a:endParaRPr lang="en-US" sz="2800" dirty="0">
              <a:solidFill>
                <a:schemeClr val="bg1"/>
              </a:solidFill>
              <a:latin typeface="Comic Sans MS" panose="030F0702030302020204" pitchFamily="66" charset="0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687928" y="390103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0689142" y="2788815"/>
            <a:ext cx="9149920" cy="6088856"/>
            <a:chOff x="0" y="0"/>
            <a:chExt cx="12199893" cy="81184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-3986591" y="6993255"/>
            <a:ext cx="9149920" cy="6088856"/>
            <a:chOff x="0" y="0"/>
            <a:chExt cx="12199893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5895675" y="390103"/>
            <a:ext cx="2392325" cy="1277194"/>
            <a:chOff x="0" y="0"/>
            <a:chExt cx="3189767" cy="170292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914" r="-1" b="-61913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366</Words>
  <Application>Microsoft Office PowerPoint</Application>
  <PresentationFormat>Custom</PresentationFormat>
  <Paragraphs>54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Aptos</vt:lpstr>
      <vt:lpstr>Garamond Bold</vt:lpstr>
      <vt:lpstr>Wingdings</vt:lpstr>
      <vt:lpstr>Comic Sans MS</vt:lpstr>
      <vt:lpstr>Calibri</vt:lpstr>
      <vt:lpstr>Arial</vt:lpstr>
      <vt:lpstr>League Spartan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VERSE HACKATHON 2025 (3).pptx</dc:title>
  <cp:lastModifiedBy>ombrajput2006@gmail.com</cp:lastModifiedBy>
  <cp:revision>1</cp:revision>
  <dcterms:created xsi:type="dcterms:W3CDTF">2006-08-16T00:00:00Z</dcterms:created>
  <dcterms:modified xsi:type="dcterms:W3CDTF">2025-09-19T09:05:15Z</dcterms:modified>
  <dc:identifier>DAGyy09PZKM</dc:identifier>
</cp:coreProperties>
</file>