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Sales Analysis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Dashboard Overview by Om Panchal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Snapshot</a:t>
            </a:r>
          </a:p>
        </p:txBody>
      </p:sp>
      <p:pic>
        <p:nvPicPr>
          <p:cNvPr id="3" name="Picture 2" descr="cb6a375f-2713-4b6e-9d6a-5c12b91876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9144000" cy="49827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Quantity: 23,906 units</a:t>
            </a:r>
          </a:p>
          <a:p>
            <a:r>
              <a:t>- Average Car Price: $28,090</a:t>
            </a:r>
          </a:p>
          <a:p>
            <a:r>
              <a:t>- Auto Transmission: 52.59% | Manual: 47.41%</a:t>
            </a:r>
          </a:p>
          <a:p>
            <a:r>
              <a:t>- Most Popular Color: Pale White (11,256 units)</a:t>
            </a:r>
          </a:p>
          <a:p>
            <a:r>
              <a:t>- Peak Sales Months: October &amp; December (3.5K units each)</a:t>
            </a:r>
          </a:p>
          <a:p>
            <a:r>
              <a:t>- Highest Sales Region: Eastern &amp; Midwestern US States</a:t>
            </a:r>
          </a:p>
          <a:p>
            <a:r>
              <a:t>- Dominant Buyer Income: 0-100K and 900K+ segments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increased significantly in October and December (3.5K units).</a:t>
            </a:r>
          </a:p>
          <a:p>
            <a:r>
              <a:t>- February saw the lowest sales (~0.7K units).</a:t>
            </a:r>
          </a:p>
          <a:p>
            <a:r>
              <a:t>- Consistent performance from April to August (~1.7K units average).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Car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Pale White is the most preferred color (11,256 units).</a:t>
            </a:r>
          </a:p>
          <a:p>
            <a:r>
              <a:t>- Black follows with 7,857 units sold.</a:t>
            </a:r>
          </a:p>
          <a:p>
            <a:r>
              <a:t>- Red has the lowest share among the three (4,793 units).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Income &amp;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purchases from the income bracket 0-100K and 900K+.</a:t>
            </a:r>
          </a:p>
          <a:p>
            <a:r>
              <a:t>- Gender distribution relatively even across most income groups.</a:t>
            </a:r>
          </a:p>
          <a:p>
            <a:r>
              <a:t>- Lower income groups (100K–200K) contributed the least to sales.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Model-wise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Diverse range of models sold from brands like Toyota, Ford, Chevrolet.</a:t>
            </a:r>
          </a:p>
          <a:p>
            <a:r>
              <a:t>- High model variation from Ford, Toyota, and Nissan.</a:t>
            </a:r>
          </a:p>
          <a:p>
            <a:r>
              <a:t>- Indicates a wide customer preference across categories and segments.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