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9" r:id="rId7"/>
    <p:sldId id="264" r:id="rId8"/>
    <p:sldId id="273" r:id="rId9"/>
    <p:sldId id="262" r:id="rId10"/>
    <p:sldId id="263" r:id="rId11"/>
    <p:sldId id="259" r:id="rId12"/>
    <p:sldId id="275" r:id="rId13"/>
    <p:sldId id="265" r:id="rId14"/>
    <p:sldId id="266" r:id="rId15"/>
    <p:sldId id="276" r:id="rId16"/>
    <p:sldId id="274" r:id="rId17"/>
    <p:sldId id="272" r:id="rId18"/>
    <p:sldId id="271" r:id="rId19"/>
  </p:sldIdLst>
  <p:sldSz cx="9753600" cy="73152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JetBrains Mono" panose="020B0604020202020204" charset="0"/>
      <p:regular r:id="rId25"/>
    </p:embeddedFont>
    <p:embeddedFont>
      <p:font typeface="Times New Roman Bold" panose="02020803070505020304" pitchFamily="18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FF"/>
    <a:srgbClr val="FFCCFF"/>
    <a:srgbClr val="FF3399"/>
    <a:srgbClr val="FF0DC0"/>
    <a:srgbClr val="A765A4"/>
    <a:srgbClr val="808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3" autoAdjust="0"/>
    <p:restoredTop sz="94641" autoAdjust="0"/>
  </p:normalViewPr>
  <p:slideViewPr>
    <p:cSldViewPr>
      <p:cViewPr varScale="1">
        <p:scale>
          <a:sx n="77" d="100"/>
          <a:sy n="77" d="100"/>
        </p:scale>
        <p:origin x="143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605CF-CA32-4BF1-B361-3E1E77D2B157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516B1-CD59-4A3F-9DB1-65DBDCCB5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0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516B1-CD59-4A3F-9DB1-65DBDCCB5E6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60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516B1-CD59-4A3F-9DB1-65DBDCCB5E6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53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slide" Target="slide10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sv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image" Target="../media/image12.sv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3" Type="http://schemas.openxmlformats.org/officeDocument/2006/relationships/image" Target="../media/image6.png"/><Relationship Id="rId12" Type="http://schemas.openxmlformats.org/officeDocument/2006/relationships/slide" Target="slide10.xml"/><Relationship Id="rId7" Type="http://schemas.openxmlformats.org/officeDocument/2006/relationships/image" Target="../media/image4.sv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2.svg"/><Relationship Id="rId5" Type="http://schemas.openxmlformats.org/officeDocument/2006/relationships/image" Target="../media/image2.sv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svg"/><Relationship Id="rId7" Type="http://schemas.openxmlformats.org/officeDocument/2006/relationships/image" Target="../media/image4.svg"/><Relationship Id="rId12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2.svg"/><Relationship Id="rId5" Type="http://schemas.openxmlformats.org/officeDocument/2006/relationships/image" Target="../media/image2.sv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8" Type="http://schemas.openxmlformats.org/officeDocument/2006/relationships/image" Target="../media/image4.svg"/><Relationship Id="rId3" Type="http://schemas.openxmlformats.org/officeDocument/2006/relationships/image" Target="../media/image6.png"/><Relationship Id="rId12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2.svg"/><Relationship Id="rId6" Type="http://schemas.openxmlformats.org/officeDocument/2006/relationships/image" Target="../media/image2.svg"/><Relationship Id="rId1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slide" Target="slide10.xml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12" Type="http://schemas.openxmlformats.org/officeDocument/2006/relationships/image" Target="../media/image1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20.sv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svg"/><Relationship Id="rId7" Type="http://schemas.openxmlformats.org/officeDocument/2006/relationships/image" Target="../media/image4.svg"/><Relationship Id="rId12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2.svg"/><Relationship Id="rId5" Type="http://schemas.openxmlformats.org/officeDocument/2006/relationships/image" Target="../media/image2.sv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2.png"/><Relationship Id="rId3" Type="http://schemas.openxmlformats.org/officeDocument/2006/relationships/image" Target="../media/image20.svg"/><Relationship Id="rId7" Type="http://schemas.openxmlformats.org/officeDocument/2006/relationships/image" Target="../media/image4.svg"/><Relationship Id="rId12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2.svg"/><Relationship Id="rId5" Type="http://schemas.openxmlformats.org/officeDocument/2006/relationships/image" Target="../media/image2.sv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svg"/><Relationship Id="rId7" Type="http://schemas.openxmlformats.org/officeDocument/2006/relationships/image" Target="../media/image4.svg"/><Relationship Id="rId12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2.svg"/><Relationship Id="rId5" Type="http://schemas.openxmlformats.org/officeDocument/2006/relationships/image" Target="../media/image2.sv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18" Type="http://schemas.openxmlformats.org/officeDocument/2006/relationships/slide" Target="slide9.xml"/><Relationship Id="rId3" Type="http://schemas.openxmlformats.org/officeDocument/2006/relationships/image" Target="../media/image4.svg"/><Relationship Id="rId7" Type="http://schemas.openxmlformats.org/officeDocument/2006/relationships/image" Target="../media/image15.svg"/><Relationship Id="rId12" Type="http://schemas.openxmlformats.org/officeDocument/2006/relationships/slide" Target="slide10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.svg"/><Relationship Id="rId1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4.svg"/><Relationship Id="rId17" Type="http://schemas.openxmlformats.org/officeDocument/2006/relationships/slide" Target="slide10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.png"/><Relationship Id="rId5" Type="http://schemas.openxmlformats.org/officeDocument/2006/relationships/image" Target="../media/image13.png"/><Relationship Id="rId15" Type="http://schemas.openxmlformats.org/officeDocument/2006/relationships/image" Target="../media/image6.png"/><Relationship Id="rId10" Type="http://schemas.openxmlformats.org/officeDocument/2006/relationships/image" Target="../media/image2.svg"/><Relationship Id="rId4" Type="http://schemas.openxmlformats.org/officeDocument/2006/relationships/image" Target="../media/image20.svg"/><Relationship Id="rId9" Type="http://schemas.openxmlformats.org/officeDocument/2006/relationships/image" Target="../media/image1.png"/><Relationship Id="rId1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svg"/><Relationship Id="rId18" Type="http://schemas.openxmlformats.org/officeDocument/2006/relationships/slide" Target="slide10.xml"/><Relationship Id="rId3" Type="http://schemas.openxmlformats.org/officeDocument/2006/relationships/image" Target="../media/image20.svg"/><Relationship Id="rId7" Type="http://schemas.openxmlformats.org/officeDocument/2006/relationships/slide" Target="slide4.xml"/><Relationship Id="rId12" Type="http://schemas.openxmlformats.org/officeDocument/2006/relationships/image" Target="../media/image2.png"/><Relationship Id="rId17" Type="http://schemas.openxmlformats.org/officeDocument/2006/relationships/image" Target="../media/image12.svg"/><Relationship Id="rId2" Type="http://schemas.openxmlformats.org/officeDocument/2006/relationships/image" Target="../media/image12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.svg"/><Relationship Id="rId5" Type="http://schemas.openxmlformats.org/officeDocument/2006/relationships/slide" Target="slide2.xml"/><Relationship Id="rId1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slide" Target="slide9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2.svg"/><Relationship Id="rId3" Type="http://schemas.openxmlformats.org/officeDocument/2006/relationships/image" Target="../media/image4.sv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6.svg"/><Relationship Id="rId5" Type="http://schemas.openxmlformats.org/officeDocument/2006/relationships/image" Target="../media/image20.sv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2.svg"/><Relationship Id="rId1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svg"/><Relationship Id="rId7" Type="http://schemas.openxmlformats.org/officeDocument/2006/relationships/image" Target="../media/image2.svg"/><Relationship Id="rId12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12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2.svg"/><Relationship Id="rId5" Type="http://schemas.openxmlformats.org/officeDocument/2006/relationships/image" Target="../media/image20.sv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slide" Target="slide10.xml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12" Type="http://schemas.openxmlformats.org/officeDocument/2006/relationships/image" Target="../media/image1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20.sv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png"/><Relationship Id="rId18" Type="http://schemas.openxmlformats.org/officeDocument/2006/relationships/slide" Target="slide9.xml"/><Relationship Id="rId3" Type="http://schemas.openxmlformats.org/officeDocument/2006/relationships/image" Target="../media/image20.svg"/><Relationship Id="rId7" Type="http://schemas.openxmlformats.org/officeDocument/2006/relationships/image" Target="../media/image4.svg"/><Relationship Id="rId12" Type="http://schemas.openxmlformats.org/officeDocument/2006/relationships/slide" Target="slide10.xml"/><Relationship Id="rId17" Type="http://schemas.openxmlformats.org/officeDocument/2006/relationships/image" Target="../media/image11.png"/><Relationship Id="rId2" Type="http://schemas.openxmlformats.org/officeDocument/2006/relationships/image" Target="../media/image12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2.svg"/><Relationship Id="rId5" Type="http://schemas.openxmlformats.org/officeDocument/2006/relationships/image" Target="../media/image2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16" name="Freeform 16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21" name="Freeform 21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28" name="Freeform 28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31" name="Freeform 31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37" name="Freeform 37"/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38" name="Freeform 38"/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238813" y="544423"/>
            <a:ext cx="9486251" cy="1560601"/>
          </a:xfrm>
          <a:custGeom>
            <a:avLst/>
            <a:gdLst/>
            <a:ahLst/>
            <a:cxnLst/>
            <a:rect l="l" t="t" r="r" b="b"/>
            <a:pathLst>
              <a:path w="9486251" h="1560601">
                <a:moveTo>
                  <a:pt x="0" y="0"/>
                </a:moveTo>
                <a:lnTo>
                  <a:pt x="9486251" y="0"/>
                </a:lnTo>
                <a:lnTo>
                  <a:pt x="9486251" y="1560602"/>
                </a:lnTo>
                <a:lnTo>
                  <a:pt x="0" y="15606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4695135" y="5916860"/>
            <a:ext cx="359995" cy="359995"/>
          </a:xfrm>
          <a:custGeom>
            <a:avLst/>
            <a:gdLst/>
            <a:ahLst/>
            <a:cxnLst/>
            <a:rect l="l" t="t" r="r" b="b"/>
            <a:pathLst>
              <a:path w="359995" h="359995">
                <a:moveTo>
                  <a:pt x="0" y="0"/>
                </a:moveTo>
                <a:lnTo>
                  <a:pt x="359995" y="0"/>
                </a:lnTo>
                <a:lnTo>
                  <a:pt x="359995" y="359996"/>
                </a:lnTo>
                <a:lnTo>
                  <a:pt x="0" y="3599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4695135" y="5916862"/>
            <a:ext cx="359995" cy="359995"/>
          </a:xfrm>
          <a:custGeom>
            <a:avLst/>
            <a:gdLst/>
            <a:ahLst/>
            <a:cxnLst/>
            <a:rect l="l" t="t" r="r" b="b"/>
            <a:pathLst>
              <a:path w="359995" h="359995">
                <a:moveTo>
                  <a:pt x="0" y="0"/>
                </a:moveTo>
                <a:lnTo>
                  <a:pt x="359995" y="0"/>
                </a:lnTo>
                <a:lnTo>
                  <a:pt x="359995" y="359996"/>
                </a:lnTo>
                <a:lnTo>
                  <a:pt x="0" y="3599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3753297" y="3871769"/>
            <a:ext cx="2331092" cy="2899008"/>
          </a:xfrm>
          <a:custGeom>
            <a:avLst/>
            <a:gdLst/>
            <a:ahLst/>
            <a:cxnLst/>
            <a:rect l="l" t="t" r="r" b="b"/>
            <a:pathLst>
              <a:path w="1888130" h="2258203">
                <a:moveTo>
                  <a:pt x="0" y="0"/>
                </a:moveTo>
                <a:lnTo>
                  <a:pt x="1888129" y="0"/>
                </a:lnTo>
                <a:lnTo>
                  <a:pt x="1888129" y="2258203"/>
                </a:lnTo>
                <a:lnTo>
                  <a:pt x="0" y="225820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45" name="TextBox 45"/>
          <p:cNvSpPr txBox="1"/>
          <p:nvPr/>
        </p:nvSpPr>
        <p:spPr>
          <a:xfrm>
            <a:off x="346293" y="677623"/>
            <a:ext cx="9378772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4"/>
              </a:lnSpc>
            </a:pPr>
            <a:r>
              <a:rPr lang="en-US" sz="2961" b="1" spc="154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Graphical Neural Networks</a:t>
            </a:r>
          </a:p>
          <a:p>
            <a:pPr algn="ctr">
              <a:lnSpc>
                <a:spcPts val="2792"/>
              </a:lnSpc>
            </a:pPr>
            <a:r>
              <a:rPr lang="en-US" sz="2327" b="1" spc="95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Group Project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06885" y="2392442"/>
            <a:ext cx="8823916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2"/>
              </a:lnSpc>
            </a:pPr>
            <a:r>
              <a:rPr lang="en-US" sz="2327" spc="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Chinmay Bhagat (781), Harsh Kumar (785), Om Sagar Mishra (800)</a:t>
            </a:r>
          </a:p>
          <a:p>
            <a:pPr algn="ctr">
              <a:lnSpc>
                <a:spcPts val="2792"/>
              </a:lnSpc>
            </a:pPr>
            <a:endParaRPr lang="en-US" sz="2327" spc="2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2009"/>
              </a:lnSpc>
            </a:pPr>
            <a:r>
              <a:rPr lang="en-US" sz="1692" spc="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Information Technology, Kalyani </a:t>
            </a:r>
          </a:p>
          <a:p>
            <a:pPr algn="ctr">
              <a:lnSpc>
                <a:spcPts val="2009"/>
              </a:lnSpc>
            </a:pPr>
            <a:r>
              <a:rPr lang="en-US" sz="1692" spc="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 Dr. </a:t>
            </a:r>
            <a:r>
              <a:rPr lang="en-US" sz="1692" spc="58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Bapi</a:t>
            </a:r>
            <a:r>
              <a:rPr lang="en-US" sz="1692" spc="5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Kar</a:t>
            </a:r>
          </a:p>
          <a:p>
            <a:pPr algn="ctr">
              <a:lnSpc>
                <a:spcPts val="1935"/>
              </a:lnSpc>
            </a:pPr>
            <a:r>
              <a:rPr lang="en-US" sz="1692" spc="7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Electronics and Communication</a:t>
            </a:r>
          </a:p>
          <a:p>
            <a:pPr algn="l">
              <a:lnSpc>
                <a:spcPts val="2031"/>
              </a:lnSpc>
            </a:pPr>
            <a:endParaRPr lang="en-US" sz="1692" spc="7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5" action="ppaction://hlinksldjump"/>
              </a:rPr>
              <a:t>Graphical Neural Networks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7250567" y="7093935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/ 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85" y="-371088"/>
            <a:ext cx="9753600" cy="1094354"/>
          </a:xfrm>
          <a:custGeom>
            <a:avLst/>
            <a:gdLst/>
            <a:ahLst/>
            <a:cxnLst/>
            <a:rect l="l" t="t" r="r" b="b"/>
            <a:pathLst>
              <a:path w="11682628" h="1245347">
                <a:moveTo>
                  <a:pt x="0" y="0"/>
                </a:moveTo>
                <a:lnTo>
                  <a:pt x="11682628" y="0"/>
                </a:lnTo>
                <a:lnTo>
                  <a:pt x="11682628" y="1245346"/>
                </a:lnTo>
                <a:lnTo>
                  <a:pt x="0" y="1245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2522" y="220579"/>
            <a:ext cx="5109665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1" b="1" spc="27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Knowledge Graph for Movies</a:t>
            </a:r>
          </a:p>
        </p:txBody>
      </p:sp>
      <p:sp>
        <p:nvSpPr>
          <p:cNvPr id="44" name="Freeform 44"/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5" name="TextBox 45"/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 action="ppaction://hlinksldjump"/>
              </a:rPr>
              <a:t>Graphical Neural Networks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FE2DE-6504-F304-46C6-43AD1083AD9C}"/>
              </a:ext>
            </a:extLst>
          </p:cNvPr>
          <p:cNvSpPr txBox="1"/>
          <p:nvPr/>
        </p:nvSpPr>
        <p:spPr>
          <a:xfrm>
            <a:off x="1524000" y="1815482"/>
            <a:ext cx="4875142" cy="4340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">
              <a:lnSpc>
                <a:spcPct val="100000"/>
              </a:lnSpc>
              <a:spcBef>
                <a:spcPts val="434"/>
              </a:spcBef>
            </a:pPr>
            <a:r>
              <a:rPr lang="en-US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1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Collection:</a:t>
            </a:r>
            <a:r>
              <a:rPr lang="en-US" b="1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Scraped</a:t>
            </a:r>
            <a:r>
              <a:rPr lang="en-US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en-US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IMDb.</a:t>
            </a:r>
          </a:p>
          <a:p>
            <a:pPr marL="18415">
              <a:lnSpc>
                <a:spcPct val="100000"/>
              </a:lnSpc>
              <a:spcBef>
                <a:spcPts val="434"/>
              </a:spcBef>
            </a:pPr>
            <a:endParaRPr lang="en-US" spc="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" marR="6350">
              <a:lnSpc>
                <a:spcPct val="102600"/>
              </a:lnSpc>
              <a:spcBef>
                <a:spcPts val="300"/>
              </a:spcBef>
            </a:pPr>
            <a:r>
              <a:rPr lang="en-US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b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</a:t>
            </a:r>
            <a:r>
              <a:rPr lang="en-US" b="1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movies,</a:t>
            </a:r>
            <a:r>
              <a:rPr lang="en-US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genres,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directors,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relationships.</a:t>
            </a:r>
          </a:p>
          <a:p>
            <a:pPr marL="18415" marR="6350">
              <a:lnSpc>
                <a:spcPct val="102600"/>
              </a:lnSpc>
              <a:spcBef>
                <a:spcPts val="300"/>
              </a:spcBef>
            </a:pP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4" marR="27940" indent="3175">
              <a:lnSpc>
                <a:spcPct val="102699"/>
              </a:lnSpc>
              <a:spcBef>
                <a:spcPts val="295"/>
              </a:spcBef>
            </a:pPr>
            <a:r>
              <a:rPr lang="en-US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b="1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Linking:</a:t>
            </a:r>
            <a:r>
              <a:rPr lang="en-US" b="1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year.</a:t>
            </a:r>
          </a:p>
          <a:p>
            <a:pPr marL="14604" marR="27940" indent="3175">
              <a:lnSpc>
                <a:spcPct val="102699"/>
              </a:lnSpc>
              <a:spcBef>
                <a:spcPts val="295"/>
              </a:spcBef>
            </a:pP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US" b="1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US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Networkx.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r>
              <a:rPr lang="en-US" b="1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en-US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film.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3BCE6A3-888C-E737-82D6-99B3754BD7B5}"/>
              </a:ext>
            </a:extLst>
          </p:cNvPr>
          <p:cNvSpPr/>
          <p:nvPr/>
        </p:nvSpPr>
        <p:spPr>
          <a:xfrm>
            <a:off x="1284312" y="1929008"/>
            <a:ext cx="133782" cy="133782"/>
          </a:xfrm>
          <a:custGeom>
            <a:avLst/>
            <a:gdLst/>
            <a:ahLst/>
            <a:cxnLst/>
            <a:rect l="l" t="t" r="r" b="b"/>
            <a:pathLst>
              <a:path w="133782" h="133782">
                <a:moveTo>
                  <a:pt x="0" y="0"/>
                </a:moveTo>
                <a:lnTo>
                  <a:pt x="133782" y="0"/>
                </a:lnTo>
                <a:lnTo>
                  <a:pt x="133782" y="133782"/>
                </a:lnTo>
                <a:lnTo>
                  <a:pt x="0" y="1337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846" r="-3846"/>
            </a:stretch>
          </a:blipFill>
        </p:spPr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3540B050-3A6C-1128-6B4E-3ECB9BDAE8FE}"/>
              </a:ext>
            </a:extLst>
          </p:cNvPr>
          <p:cNvSpPr/>
          <p:nvPr/>
        </p:nvSpPr>
        <p:spPr>
          <a:xfrm>
            <a:off x="1337265" y="2894130"/>
            <a:ext cx="133782" cy="133782"/>
          </a:xfrm>
          <a:custGeom>
            <a:avLst/>
            <a:gdLst/>
            <a:ahLst/>
            <a:cxnLst/>
            <a:rect l="l" t="t" r="r" b="b"/>
            <a:pathLst>
              <a:path w="133782" h="133782">
                <a:moveTo>
                  <a:pt x="0" y="0"/>
                </a:moveTo>
                <a:lnTo>
                  <a:pt x="133782" y="0"/>
                </a:lnTo>
                <a:lnTo>
                  <a:pt x="133782" y="133783"/>
                </a:lnTo>
                <a:lnTo>
                  <a:pt x="0" y="1337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846" r="-3846"/>
            </a:stretch>
          </a:blipFill>
        </p:spPr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4F9535D-AB40-E580-AF98-D7A03CA2A57C}"/>
              </a:ext>
            </a:extLst>
          </p:cNvPr>
          <p:cNvSpPr/>
          <p:nvPr/>
        </p:nvSpPr>
        <p:spPr>
          <a:xfrm>
            <a:off x="1318924" y="3785320"/>
            <a:ext cx="133782" cy="133782"/>
          </a:xfrm>
          <a:custGeom>
            <a:avLst/>
            <a:gdLst/>
            <a:ahLst/>
            <a:cxnLst/>
            <a:rect l="l" t="t" r="r" b="b"/>
            <a:pathLst>
              <a:path w="133782" h="133782">
                <a:moveTo>
                  <a:pt x="0" y="0"/>
                </a:moveTo>
                <a:lnTo>
                  <a:pt x="133782" y="0"/>
                </a:lnTo>
                <a:lnTo>
                  <a:pt x="133782" y="133782"/>
                </a:lnTo>
                <a:lnTo>
                  <a:pt x="0" y="1337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846" r="-3846"/>
            </a:stretch>
          </a:blipFill>
        </p:spPr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3206477A-680F-82EA-D1EC-C34646F014F7}"/>
              </a:ext>
            </a:extLst>
          </p:cNvPr>
          <p:cNvSpPr/>
          <p:nvPr/>
        </p:nvSpPr>
        <p:spPr>
          <a:xfrm>
            <a:off x="1351203" y="4706925"/>
            <a:ext cx="133782" cy="133782"/>
          </a:xfrm>
          <a:custGeom>
            <a:avLst/>
            <a:gdLst/>
            <a:ahLst/>
            <a:cxnLst/>
            <a:rect l="l" t="t" r="r" b="b"/>
            <a:pathLst>
              <a:path w="133782" h="133782">
                <a:moveTo>
                  <a:pt x="0" y="0"/>
                </a:moveTo>
                <a:lnTo>
                  <a:pt x="133782" y="0"/>
                </a:lnTo>
                <a:lnTo>
                  <a:pt x="133782" y="133782"/>
                </a:lnTo>
                <a:lnTo>
                  <a:pt x="0" y="1337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846" r="-3846"/>
            </a:stretch>
          </a:blipFill>
        </p:spPr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69800790-DECF-CCBB-E11C-937B6539209C}"/>
              </a:ext>
            </a:extLst>
          </p:cNvPr>
          <p:cNvSpPr/>
          <p:nvPr/>
        </p:nvSpPr>
        <p:spPr>
          <a:xfrm>
            <a:off x="1318924" y="5586057"/>
            <a:ext cx="133782" cy="133782"/>
          </a:xfrm>
          <a:custGeom>
            <a:avLst/>
            <a:gdLst/>
            <a:ahLst/>
            <a:cxnLst/>
            <a:rect l="l" t="t" r="r" b="b"/>
            <a:pathLst>
              <a:path w="133782" h="133782">
                <a:moveTo>
                  <a:pt x="0" y="0"/>
                </a:moveTo>
                <a:lnTo>
                  <a:pt x="133782" y="0"/>
                </a:lnTo>
                <a:lnTo>
                  <a:pt x="133782" y="133782"/>
                </a:lnTo>
                <a:lnTo>
                  <a:pt x="0" y="1337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846" r="-3846"/>
            </a:stretch>
          </a:blipFill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921" y="-470358"/>
            <a:ext cx="9878050" cy="1192577"/>
          </a:xfrm>
          <a:custGeom>
            <a:avLst/>
            <a:gdLst/>
            <a:ahLst/>
            <a:cxnLst/>
            <a:rect l="l" t="t" r="r" b="b"/>
            <a:pathLst>
              <a:path w="10642323" h="1134452">
                <a:moveTo>
                  <a:pt x="0" y="0"/>
                </a:moveTo>
                <a:lnTo>
                  <a:pt x="10642323" y="0"/>
                </a:lnTo>
                <a:lnTo>
                  <a:pt x="10642323" y="1134452"/>
                </a:lnTo>
                <a:lnTo>
                  <a:pt x="0" y="1134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4" name="Freeform 4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10" name="Freeform 10"/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175108" y="7076324"/>
            <a:ext cx="46752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/ 9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28" name="Freeform 28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33" name="Freeform 33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40" name="Freeform 40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43" name="Freeform 43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48" name="Group 48"/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49" name="Freeform 49"/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50" name="Freeform 50"/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1" name="Freeform 51"/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2" name="Freeform 52"/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53" name="Group 53"/>
          <p:cNvGrpSpPr/>
          <p:nvPr/>
        </p:nvGrpSpPr>
        <p:grpSpPr>
          <a:xfrm>
            <a:off x="5272189" y="3313360"/>
            <a:ext cx="1203557" cy="1203557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3A5D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17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 action="ppaction://hlinksldjump"/>
              </a:rPr>
              <a:t>Graphical Neural Networks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</a:t>
            </a: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TextBox 60"/>
          <p:cNvSpPr txBox="1"/>
          <p:nvPr/>
        </p:nvSpPr>
        <p:spPr>
          <a:xfrm>
            <a:off x="228363" y="226695"/>
            <a:ext cx="556197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1" b="1" spc="133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What did we do?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7928004" y="5225482"/>
            <a:ext cx="585942" cy="585942"/>
            <a:chOff x="0" y="0"/>
            <a:chExt cx="812800" cy="8128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B673"/>
            </a:solidFill>
          </p:spPr>
        </p:sp>
        <p:sp>
          <p:nvSpPr>
            <p:cNvPr id="63" name="TextBox 6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17"/>
                </a:lnSpc>
              </a:pPr>
              <a:endParaRPr/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7362141" y="2482456"/>
            <a:ext cx="711028" cy="711028"/>
            <a:chOff x="0" y="0"/>
            <a:chExt cx="812800" cy="8128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17"/>
                </a:lnSpc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3412331" y="4166297"/>
            <a:ext cx="668267" cy="668267"/>
            <a:chOff x="0" y="0"/>
            <a:chExt cx="812800" cy="81280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D8E6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17"/>
                </a:lnSpc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5426150" y="1694488"/>
            <a:ext cx="704642" cy="704642"/>
            <a:chOff x="0" y="0"/>
            <a:chExt cx="812800" cy="8128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CEC"/>
            </a:solidFill>
          </p:spPr>
        </p:sp>
        <p:sp>
          <p:nvSpPr>
            <p:cNvPr id="72" name="TextBox 7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17"/>
                </a:lnSpc>
              </a:pPr>
              <a:endParaRPr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5769318" y="5769957"/>
            <a:ext cx="634383" cy="634383"/>
            <a:chOff x="0" y="0"/>
            <a:chExt cx="812800" cy="8128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C3F1"/>
            </a:solidFill>
          </p:spPr>
        </p:sp>
        <p:sp>
          <p:nvSpPr>
            <p:cNvPr id="75" name="TextBox 7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17"/>
                </a:lnSpc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731520" y="1959060"/>
            <a:ext cx="744347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Movie: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731520" y="2453090"/>
            <a:ext cx="758886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Genre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731520" y="2842345"/>
            <a:ext cx="973590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Director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731520" y="3253987"/>
            <a:ext cx="1009459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Language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731520" y="3690867"/>
            <a:ext cx="1231142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Production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731520" y="4201983"/>
            <a:ext cx="628293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Cast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411321" y="4202821"/>
            <a:ext cx="1179039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39"/>
              </a:lnSpc>
              <a:spcBef>
                <a:spcPct val="0"/>
              </a:spcBef>
            </a:pPr>
            <a:r>
              <a:rPr lang="en-US" sz="1399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Keanu </a:t>
            </a:r>
            <a:r>
              <a:rPr lang="en-US" sz="1399" dirty="0" err="1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Reevs</a:t>
            </a:r>
            <a:endParaRPr lang="en-US" sz="1399" dirty="0">
              <a:solidFill>
                <a:srgbClr val="243CE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83" name="TextBox 83"/>
          <p:cNvSpPr txBox="1"/>
          <p:nvPr/>
        </p:nvSpPr>
        <p:spPr>
          <a:xfrm>
            <a:off x="1962662" y="3690867"/>
            <a:ext cx="1334304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Warner Bros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1740979" y="3253987"/>
            <a:ext cx="1010351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English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1711056" y="2859003"/>
            <a:ext cx="716473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39"/>
              </a:lnSpc>
              <a:spcBef>
                <a:spcPct val="0"/>
              </a:spcBef>
            </a:pPr>
            <a:r>
              <a:rPr lang="en-US" sz="1399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Lana W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1401515" y="2453090"/>
            <a:ext cx="826042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Sci-fi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1490406" y="1959060"/>
            <a:ext cx="1265947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540"/>
              </a:lnSpc>
              <a:spcBef>
                <a:spcPct val="0"/>
              </a:spcBef>
            </a:pPr>
            <a:r>
              <a:rPr lang="en-US" sz="1400" u="none" strike="noStrike" dirty="0">
                <a:solidFill>
                  <a:schemeClr val="bg1"/>
                </a:solidFill>
                <a:highlight>
                  <a:srgbClr val="FF00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The Matrix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97433E-BDC7-EAEB-E80A-58B6D0BEED84}"/>
              </a:ext>
            </a:extLst>
          </p:cNvPr>
          <p:cNvCxnSpPr>
            <a:cxnSpLocks/>
          </p:cNvCxnSpPr>
          <p:nvPr/>
        </p:nvCxnSpPr>
        <p:spPr>
          <a:xfrm>
            <a:off x="5790333" y="2399130"/>
            <a:ext cx="21914" cy="946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D221863-B275-8FB0-7451-9531932182ED}"/>
              </a:ext>
            </a:extLst>
          </p:cNvPr>
          <p:cNvCxnSpPr>
            <a:cxnSpLocks/>
          </p:cNvCxnSpPr>
          <p:nvPr/>
        </p:nvCxnSpPr>
        <p:spPr>
          <a:xfrm flipV="1">
            <a:off x="6411778" y="3076770"/>
            <a:ext cx="1075449" cy="714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7C70D9F-F0B0-84BD-3043-AEDD228D2B8A}"/>
              </a:ext>
            </a:extLst>
          </p:cNvPr>
          <p:cNvCxnSpPr>
            <a:cxnSpLocks/>
          </p:cNvCxnSpPr>
          <p:nvPr/>
        </p:nvCxnSpPr>
        <p:spPr>
          <a:xfrm>
            <a:off x="6380918" y="4222698"/>
            <a:ext cx="1625592" cy="1120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7F77957-1554-3E97-6B28-D621F9194511}"/>
              </a:ext>
            </a:extLst>
          </p:cNvPr>
          <p:cNvCxnSpPr>
            <a:cxnSpLocks/>
          </p:cNvCxnSpPr>
          <p:nvPr/>
        </p:nvCxnSpPr>
        <p:spPr>
          <a:xfrm flipH="1">
            <a:off x="4034513" y="4012044"/>
            <a:ext cx="1254241" cy="37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BC3FF5A-DFBD-C73E-0A7C-90FB08768847}"/>
              </a:ext>
            </a:extLst>
          </p:cNvPr>
          <p:cNvCxnSpPr>
            <a:cxnSpLocks/>
          </p:cNvCxnSpPr>
          <p:nvPr/>
        </p:nvCxnSpPr>
        <p:spPr>
          <a:xfrm>
            <a:off x="5849806" y="4500431"/>
            <a:ext cx="169994" cy="129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18 0.00412 L 0.39958 0.25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2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4375E-6 -1.31944E-6 L 0.61458 0.072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29" y="360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7708E-6 -2.84722E-6 L 0.63493 0.35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38" y="176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1042E-6 -3.33333E-6 L 0.17871 0.164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6" y="82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15278E-6 L 0.25407 -0.2367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5" y="-1184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36111E-6 L 0.42252 0.247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6" y="12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31944E-6 L 0.60124 0.095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62" y="477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6042E-6 3.26389E-6 L 0.68131 0.253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66" y="1267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4583E-7 -3.33333E-6 L 0.37565 0.1369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3" y="683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15278E-6 L 0.40723 -0.1477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1" y="-7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44 0.00022 L 0.50195 0.1291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26" y="644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A934C36-52AD-7D11-2ABE-FF6E9C59E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reeform 44">
            <a:extLst>
              <a:ext uri="{FF2B5EF4-FFF2-40B4-BE49-F238E27FC236}">
                <a16:creationId xmlns:a16="http://schemas.microsoft.com/office/drawing/2014/main" id="{F525BD20-81EA-5C6F-8486-B2796EAC4FC3}"/>
              </a:ext>
            </a:extLst>
          </p:cNvPr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EB3BDA-0390-884D-8000-DAA89FEF6187}"/>
              </a:ext>
            </a:extLst>
          </p:cNvPr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9943CF-AB8A-89AA-7D95-8E0FDD6DBAB0}"/>
              </a:ext>
            </a:extLst>
          </p:cNvPr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 action="ppaction://hlinksldjump"/>
              </a:rPr>
              <a:t>Graphical Neural Networks</a:t>
            </a:r>
          </a:p>
        </p:txBody>
      </p:sp>
      <p:grpSp>
        <p:nvGrpSpPr>
          <p:cNvPr id="48" name="Group 6">
            <a:extLst>
              <a:ext uri="{FF2B5EF4-FFF2-40B4-BE49-F238E27FC236}">
                <a16:creationId xmlns:a16="http://schemas.microsoft.com/office/drawing/2014/main" id="{0BA8C86B-D3E4-D68E-9740-1C813CEA3BDB}"/>
              </a:ext>
            </a:extLst>
          </p:cNvPr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15936F98-6A84-DDBB-C750-C0604B08B496}"/>
                </a:ext>
              </a:extLst>
            </p:cNvPr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EEF8D1FB-73C4-CA8E-E3AA-932F95BB72D3}"/>
              </a:ext>
            </a:extLst>
          </p:cNvPr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E8783DD8-95FC-87C1-6FC8-09390E202386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52" name="Group 10">
            <a:extLst>
              <a:ext uri="{FF2B5EF4-FFF2-40B4-BE49-F238E27FC236}">
                <a16:creationId xmlns:a16="http://schemas.microsoft.com/office/drawing/2014/main" id="{27DDAD8D-204F-D0C8-55DE-A50A98B1711B}"/>
              </a:ext>
            </a:extLst>
          </p:cNvPr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77477C3B-CD68-2399-828B-534FF69349C1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54" name="Freeform 12">
            <a:extLst>
              <a:ext uri="{FF2B5EF4-FFF2-40B4-BE49-F238E27FC236}">
                <a16:creationId xmlns:a16="http://schemas.microsoft.com/office/drawing/2014/main" id="{BB46E89B-702A-2D0A-3D70-3DDDB7A45359}"/>
              </a:ext>
            </a:extLst>
          </p:cNvPr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5" name="Group 13">
            <a:extLst>
              <a:ext uri="{FF2B5EF4-FFF2-40B4-BE49-F238E27FC236}">
                <a16:creationId xmlns:a16="http://schemas.microsoft.com/office/drawing/2014/main" id="{9E697B9B-EDC5-2E95-FE24-06E2C63615B2}"/>
              </a:ext>
            </a:extLst>
          </p:cNvPr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93185710-00ED-7768-A642-EC1F746AA801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1342996D-7349-BB11-6C65-3C2367855F28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58" name="Group 16">
            <a:extLst>
              <a:ext uri="{FF2B5EF4-FFF2-40B4-BE49-F238E27FC236}">
                <a16:creationId xmlns:a16="http://schemas.microsoft.com/office/drawing/2014/main" id="{7677A86F-DA42-1E5F-C365-40928B9B7C51}"/>
              </a:ext>
            </a:extLst>
          </p:cNvPr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735C8BDE-1E2E-2C25-CEB4-745E933FF64A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082B8D52-8F12-CC0E-F753-1EEC8005447E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1E00BB83-5304-3F63-BE5D-65DED572C571}"/>
              </a:ext>
            </a:extLst>
          </p:cNvPr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9B53715-B621-31AE-DBE1-752DEA5C15DD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4438E898-95C1-8F51-551B-60AB3531D36F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5608FF74-8A4C-4834-01F3-9112F0A18D27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A3DBA91-B9B8-0C72-9465-9C6C492E2846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66" name="Group 24">
            <a:extLst>
              <a:ext uri="{FF2B5EF4-FFF2-40B4-BE49-F238E27FC236}">
                <a16:creationId xmlns:a16="http://schemas.microsoft.com/office/drawing/2014/main" id="{3D43CDB5-9C37-4FF8-AABA-69AC2721ED38}"/>
              </a:ext>
            </a:extLst>
          </p:cNvPr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F8CC49BB-168A-0376-E9B1-04F462BEDC64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6EEBDC97-C36F-D22B-1048-363C601A039D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548EC06F-2D45-3E27-446F-4760E272E352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70" name="Group 28">
            <a:extLst>
              <a:ext uri="{FF2B5EF4-FFF2-40B4-BE49-F238E27FC236}">
                <a16:creationId xmlns:a16="http://schemas.microsoft.com/office/drawing/2014/main" id="{6DE2C978-53C1-CC82-AD9D-5F5202CC74C7}"/>
              </a:ext>
            </a:extLst>
          </p:cNvPr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08C49FE9-5586-B364-E63C-5B8EFE6A2962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FD207068-88F2-1999-DFA4-686101F2D093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73" name="Group 31">
            <a:extLst>
              <a:ext uri="{FF2B5EF4-FFF2-40B4-BE49-F238E27FC236}">
                <a16:creationId xmlns:a16="http://schemas.microsoft.com/office/drawing/2014/main" id="{F004319E-4AE8-39CA-EDB6-5B4DBE31C0B7}"/>
              </a:ext>
            </a:extLst>
          </p:cNvPr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D0871ECD-AE55-A793-2407-71DA6A0D837C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76F6E1D5-DCC2-9166-59B8-8BE1A59BCA80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76" name="Group 34">
            <a:extLst>
              <a:ext uri="{FF2B5EF4-FFF2-40B4-BE49-F238E27FC236}">
                <a16:creationId xmlns:a16="http://schemas.microsoft.com/office/drawing/2014/main" id="{876A8D2B-C281-3C71-0F67-880ABC588DB7}"/>
              </a:ext>
            </a:extLst>
          </p:cNvPr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E2E906CF-3EC8-424E-1302-CAE64D4122BA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8E1AA913-913B-0550-7896-16064987BDF6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D823E59D-DD5D-9045-1312-4C64D812660F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312DDC14-5F28-83C9-979F-4E493E069F07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49985BC1-77B0-5B8E-822B-156B7198A599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82" name="Group 40">
            <a:extLst>
              <a:ext uri="{FF2B5EF4-FFF2-40B4-BE49-F238E27FC236}">
                <a16:creationId xmlns:a16="http://schemas.microsoft.com/office/drawing/2014/main" id="{54F46D25-29C6-37BF-BB55-5699E0BBBC10}"/>
              </a:ext>
            </a:extLst>
          </p:cNvPr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EF95CC38-6AEC-6A4B-7746-23BE4E86AAAF}"/>
                </a:ext>
              </a:extLst>
            </p:cNvPr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84" name="Freeform 42">
            <a:extLst>
              <a:ext uri="{FF2B5EF4-FFF2-40B4-BE49-F238E27FC236}">
                <a16:creationId xmlns:a16="http://schemas.microsoft.com/office/drawing/2014/main" id="{01E182D6-AE4C-5556-8CFD-AD828C1071CA}"/>
              </a:ext>
            </a:extLst>
          </p:cNvPr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5" name="Freeform 43">
            <a:extLst>
              <a:ext uri="{FF2B5EF4-FFF2-40B4-BE49-F238E27FC236}">
                <a16:creationId xmlns:a16="http://schemas.microsoft.com/office/drawing/2014/main" id="{AFF415EA-F942-6366-D017-2B5A44012EAA}"/>
              </a:ext>
            </a:extLst>
          </p:cNvPr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6" name="TextBox 47">
            <a:extLst>
              <a:ext uri="{FF2B5EF4-FFF2-40B4-BE49-F238E27FC236}">
                <a16:creationId xmlns:a16="http://schemas.microsoft.com/office/drawing/2014/main" id="{83126DF1-0796-31A2-DC93-42034840A2AA}"/>
              </a:ext>
            </a:extLst>
          </p:cNvPr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87" name="TextBox 48">
            <a:extLst>
              <a:ext uri="{FF2B5EF4-FFF2-40B4-BE49-F238E27FC236}">
                <a16:creationId xmlns:a16="http://schemas.microsoft.com/office/drawing/2014/main" id="{560469CC-9960-CCE6-1654-C898F61CE357}"/>
              </a:ext>
            </a:extLst>
          </p:cNvPr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</a:t>
            </a: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84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1180F6A-E82A-960D-DF83-74AE728EFC77}"/>
              </a:ext>
            </a:extLst>
          </p:cNvPr>
          <p:cNvSpPr/>
          <p:nvPr/>
        </p:nvSpPr>
        <p:spPr>
          <a:xfrm>
            <a:off x="0" y="-370064"/>
            <a:ext cx="10134600" cy="1243181"/>
          </a:xfrm>
          <a:custGeom>
            <a:avLst/>
            <a:gdLst/>
            <a:ahLst/>
            <a:cxnLst/>
            <a:rect l="l" t="t" r="r" b="b"/>
            <a:pathLst>
              <a:path w="11682628" h="1245347">
                <a:moveTo>
                  <a:pt x="0" y="0"/>
                </a:moveTo>
                <a:lnTo>
                  <a:pt x="11682628" y="0"/>
                </a:lnTo>
                <a:lnTo>
                  <a:pt x="11682628" y="1245346"/>
                </a:lnTo>
                <a:lnTo>
                  <a:pt x="0" y="1245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83A3230-83DB-A6B7-19ED-49DF0EC1797D}"/>
              </a:ext>
            </a:extLst>
          </p:cNvPr>
          <p:cNvSpPr txBox="1"/>
          <p:nvPr/>
        </p:nvSpPr>
        <p:spPr>
          <a:xfrm>
            <a:off x="201626" y="378991"/>
            <a:ext cx="5109665" cy="43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1" b="1" spc="27" dirty="0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Movie </a:t>
            </a:r>
            <a:r>
              <a:rPr lang="en-US" sz="2961" b="1" spc="27" dirty="0" err="1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Comparision</a:t>
            </a:r>
            <a:endParaRPr lang="en-US" sz="2961" b="1" spc="27" dirty="0">
              <a:solidFill>
                <a:srgbClr val="99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0BA8C86B-D3E4-D68E-9740-1C813CEA3BDB}"/>
              </a:ext>
            </a:extLst>
          </p:cNvPr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5936F98-6A84-DDBB-C750-C0604B08B496}"/>
                </a:ext>
              </a:extLst>
            </p:cNvPr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EF8D1FB-73C4-CA8E-E3AA-932F95BB72D3}"/>
              </a:ext>
            </a:extLst>
          </p:cNvPr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8783DD8-95FC-87C1-6FC8-09390E202386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7DDAD8D-204F-D0C8-55DE-A50A98B1711B}"/>
              </a:ext>
            </a:extLst>
          </p:cNvPr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7477C3B-CD68-2399-828B-534FF69349C1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BB46E89B-702A-2D0A-3D70-3DDDB7A45359}"/>
              </a:ext>
            </a:extLst>
          </p:cNvPr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9E697B9B-EDC5-2E95-FE24-06E2C63615B2}"/>
              </a:ext>
            </a:extLst>
          </p:cNvPr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3185710-00ED-7768-A642-EC1F746AA801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342996D-7349-BB11-6C65-3C2367855F28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7677A86F-DA42-1E5F-C365-40928B9B7C51}"/>
              </a:ext>
            </a:extLst>
          </p:cNvPr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35C8BDE-1E2E-2C25-CEB4-745E933FF64A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082B8D52-8F12-CC0E-F753-1EEC8005447E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1E00BB83-5304-3F63-BE5D-65DED572C571}"/>
              </a:ext>
            </a:extLst>
          </p:cNvPr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9B53715-B621-31AE-DBE1-752DEA5C15DD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438E898-95C1-8F51-551B-60AB3531D36F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608FF74-8A4C-4834-01F3-9112F0A18D27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BA3DBA91-B9B8-0C72-9465-9C6C492E2846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3D43CDB5-9C37-4FF8-AABA-69AC2721ED38}"/>
              </a:ext>
            </a:extLst>
          </p:cNvPr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F8CC49BB-168A-0376-E9B1-04F462BEDC64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6EEBDC97-C36F-D22B-1048-363C601A039D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548EC06F-2D45-3E27-446F-4760E272E352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6DE2C978-53C1-CC82-AD9D-5F5202CC74C7}"/>
              </a:ext>
            </a:extLst>
          </p:cNvPr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08C49FE9-5586-B364-E63C-5B8EFE6A2962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FD207068-88F2-1999-DFA4-686101F2D093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F004319E-4AE8-39CA-EDB6-5B4DBE31C0B7}"/>
              </a:ext>
            </a:extLst>
          </p:cNvPr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D0871ECD-AE55-A793-2407-71DA6A0D837C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76F6E1D5-DCC2-9166-59B8-8BE1A59BCA80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876A8D2B-C281-3C71-0F67-880ABC588DB7}"/>
              </a:ext>
            </a:extLst>
          </p:cNvPr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E2E906CF-3EC8-424E-1302-CAE64D4122BA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8E1AA913-913B-0550-7896-16064987BDF6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823E59D-DD5D-9045-1312-4C64D812660F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312DDC14-5F28-83C9-979F-4E493E069F07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49985BC1-77B0-5B8E-822B-156B7198A599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54F46D25-29C6-37BF-BB55-5699E0BBBC10}"/>
              </a:ext>
            </a:extLst>
          </p:cNvPr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EF95CC38-6AEC-6A4B-7746-23BE4E86AAAF}"/>
                </a:ext>
              </a:extLst>
            </p:cNvPr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42" name="Freeform 42">
            <a:extLst>
              <a:ext uri="{FF2B5EF4-FFF2-40B4-BE49-F238E27FC236}">
                <a16:creationId xmlns:a16="http://schemas.microsoft.com/office/drawing/2014/main" id="{01E182D6-AE4C-5556-8CFD-AD828C1071CA}"/>
              </a:ext>
            </a:extLst>
          </p:cNvPr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3">
            <a:extLst>
              <a:ext uri="{FF2B5EF4-FFF2-40B4-BE49-F238E27FC236}">
                <a16:creationId xmlns:a16="http://schemas.microsoft.com/office/drawing/2014/main" id="{AFF415EA-F942-6366-D017-2B5A44012EAA}"/>
              </a:ext>
            </a:extLst>
          </p:cNvPr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F525BD20-81EA-5C6F-8486-B2796EAC4FC3}"/>
              </a:ext>
            </a:extLst>
          </p:cNvPr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5" name="TextBox 45">
            <a:extLst>
              <a:ext uri="{FF2B5EF4-FFF2-40B4-BE49-F238E27FC236}">
                <a16:creationId xmlns:a16="http://schemas.microsoft.com/office/drawing/2014/main" id="{A2EB3BDA-0390-884D-8000-DAA89FEF6187}"/>
              </a:ext>
            </a:extLst>
          </p:cNvPr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46" name="TextBox 46">
            <a:extLst>
              <a:ext uri="{FF2B5EF4-FFF2-40B4-BE49-F238E27FC236}">
                <a16:creationId xmlns:a16="http://schemas.microsoft.com/office/drawing/2014/main" id="{C89943CF-AB8A-89AA-7D95-8E0FDD6DBAB0}"/>
              </a:ext>
            </a:extLst>
          </p:cNvPr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 action="ppaction://hlinksldjump"/>
              </a:rPr>
              <a:t>Graphical Neural Networks</a:t>
            </a:r>
          </a:p>
        </p:txBody>
      </p:sp>
      <p:sp>
        <p:nvSpPr>
          <p:cNvPr id="47" name="TextBox 47">
            <a:extLst>
              <a:ext uri="{FF2B5EF4-FFF2-40B4-BE49-F238E27FC236}">
                <a16:creationId xmlns:a16="http://schemas.microsoft.com/office/drawing/2014/main" id="{83126DF1-0796-31A2-DC93-42034840A2AA}"/>
              </a:ext>
            </a:extLst>
          </p:cNvPr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48" name="TextBox 48">
            <a:extLst>
              <a:ext uri="{FF2B5EF4-FFF2-40B4-BE49-F238E27FC236}">
                <a16:creationId xmlns:a16="http://schemas.microsoft.com/office/drawing/2014/main" id="{560469CC-9960-CCE6-1654-C898F61CE357}"/>
              </a:ext>
            </a:extLst>
          </p:cNvPr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</a:t>
            </a: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TextBox 76">
            <a:extLst>
              <a:ext uri="{FF2B5EF4-FFF2-40B4-BE49-F238E27FC236}">
                <a16:creationId xmlns:a16="http://schemas.microsoft.com/office/drawing/2014/main" id="{970A1385-632A-09C3-982D-5798B9D4A9DF}"/>
              </a:ext>
            </a:extLst>
          </p:cNvPr>
          <p:cNvSpPr txBox="1"/>
          <p:nvPr/>
        </p:nvSpPr>
        <p:spPr>
          <a:xfrm>
            <a:off x="838200" y="2654395"/>
            <a:ext cx="744347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Movie:</a:t>
            </a:r>
          </a:p>
        </p:txBody>
      </p:sp>
      <p:sp>
        <p:nvSpPr>
          <p:cNvPr id="56" name="TextBox 77">
            <a:extLst>
              <a:ext uri="{FF2B5EF4-FFF2-40B4-BE49-F238E27FC236}">
                <a16:creationId xmlns:a16="http://schemas.microsoft.com/office/drawing/2014/main" id="{DA0AC6C4-A714-0AF2-B143-1FE03D65EFCC}"/>
              </a:ext>
            </a:extLst>
          </p:cNvPr>
          <p:cNvSpPr txBox="1"/>
          <p:nvPr/>
        </p:nvSpPr>
        <p:spPr>
          <a:xfrm>
            <a:off x="838200" y="3148425"/>
            <a:ext cx="758886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Genre</a:t>
            </a:r>
          </a:p>
        </p:txBody>
      </p:sp>
      <p:sp>
        <p:nvSpPr>
          <p:cNvPr id="57" name="TextBox 78">
            <a:extLst>
              <a:ext uri="{FF2B5EF4-FFF2-40B4-BE49-F238E27FC236}">
                <a16:creationId xmlns:a16="http://schemas.microsoft.com/office/drawing/2014/main" id="{1F9F0912-FFEB-4BF3-FC1F-FCA9AF0D1838}"/>
              </a:ext>
            </a:extLst>
          </p:cNvPr>
          <p:cNvSpPr txBox="1"/>
          <p:nvPr/>
        </p:nvSpPr>
        <p:spPr>
          <a:xfrm>
            <a:off x="838200" y="3537680"/>
            <a:ext cx="973590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Director</a:t>
            </a:r>
          </a:p>
        </p:txBody>
      </p:sp>
      <p:sp>
        <p:nvSpPr>
          <p:cNvPr id="58" name="TextBox 79">
            <a:extLst>
              <a:ext uri="{FF2B5EF4-FFF2-40B4-BE49-F238E27FC236}">
                <a16:creationId xmlns:a16="http://schemas.microsoft.com/office/drawing/2014/main" id="{BB9DFCFF-6B1B-EB39-7698-9014FD24DF58}"/>
              </a:ext>
            </a:extLst>
          </p:cNvPr>
          <p:cNvSpPr txBox="1"/>
          <p:nvPr/>
        </p:nvSpPr>
        <p:spPr>
          <a:xfrm>
            <a:off x="838200" y="3949322"/>
            <a:ext cx="1009459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Language</a:t>
            </a:r>
          </a:p>
        </p:txBody>
      </p:sp>
      <p:sp>
        <p:nvSpPr>
          <p:cNvPr id="59" name="TextBox 80">
            <a:extLst>
              <a:ext uri="{FF2B5EF4-FFF2-40B4-BE49-F238E27FC236}">
                <a16:creationId xmlns:a16="http://schemas.microsoft.com/office/drawing/2014/main" id="{EECCA409-83E2-9D89-6BA4-51516B978CBE}"/>
              </a:ext>
            </a:extLst>
          </p:cNvPr>
          <p:cNvSpPr txBox="1"/>
          <p:nvPr/>
        </p:nvSpPr>
        <p:spPr>
          <a:xfrm>
            <a:off x="838200" y="4386202"/>
            <a:ext cx="1231142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Production</a:t>
            </a:r>
          </a:p>
        </p:txBody>
      </p:sp>
      <p:sp>
        <p:nvSpPr>
          <p:cNvPr id="60" name="TextBox 81">
            <a:extLst>
              <a:ext uri="{FF2B5EF4-FFF2-40B4-BE49-F238E27FC236}">
                <a16:creationId xmlns:a16="http://schemas.microsoft.com/office/drawing/2014/main" id="{6305A6FC-98B3-8617-C7A8-E96FDC6FF16D}"/>
              </a:ext>
            </a:extLst>
          </p:cNvPr>
          <p:cNvSpPr txBox="1"/>
          <p:nvPr/>
        </p:nvSpPr>
        <p:spPr>
          <a:xfrm>
            <a:off x="838200" y="4897318"/>
            <a:ext cx="628293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Cast</a:t>
            </a:r>
          </a:p>
        </p:txBody>
      </p:sp>
      <p:sp>
        <p:nvSpPr>
          <p:cNvPr id="61" name="TextBox 82">
            <a:extLst>
              <a:ext uri="{FF2B5EF4-FFF2-40B4-BE49-F238E27FC236}">
                <a16:creationId xmlns:a16="http://schemas.microsoft.com/office/drawing/2014/main" id="{30BDFD75-FDD4-FA10-82B0-422F0FDABC46}"/>
              </a:ext>
            </a:extLst>
          </p:cNvPr>
          <p:cNvSpPr txBox="1"/>
          <p:nvPr/>
        </p:nvSpPr>
        <p:spPr>
          <a:xfrm>
            <a:off x="1518001" y="4898156"/>
            <a:ext cx="1334304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39"/>
              </a:lnSpc>
              <a:spcBef>
                <a:spcPct val="0"/>
              </a:spcBef>
            </a:pPr>
            <a:r>
              <a:rPr lang="en-US" sz="1399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Robert D. Jr</a:t>
            </a:r>
          </a:p>
        </p:txBody>
      </p:sp>
      <p:sp>
        <p:nvSpPr>
          <p:cNvPr id="62" name="TextBox 83">
            <a:extLst>
              <a:ext uri="{FF2B5EF4-FFF2-40B4-BE49-F238E27FC236}">
                <a16:creationId xmlns:a16="http://schemas.microsoft.com/office/drawing/2014/main" id="{C97B8925-65A8-CA18-FC86-B64996A5A661}"/>
              </a:ext>
            </a:extLst>
          </p:cNvPr>
          <p:cNvSpPr txBox="1"/>
          <p:nvPr/>
        </p:nvSpPr>
        <p:spPr>
          <a:xfrm>
            <a:off x="2069342" y="4386202"/>
            <a:ext cx="1606044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Marvels Studios</a:t>
            </a:r>
          </a:p>
        </p:txBody>
      </p:sp>
      <p:sp>
        <p:nvSpPr>
          <p:cNvPr id="63" name="TextBox 84">
            <a:extLst>
              <a:ext uri="{FF2B5EF4-FFF2-40B4-BE49-F238E27FC236}">
                <a16:creationId xmlns:a16="http://schemas.microsoft.com/office/drawing/2014/main" id="{04432816-6D0A-BF37-82B3-2CB4224044F2}"/>
              </a:ext>
            </a:extLst>
          </p:cNvPr>
          <p:cNvSpPr txBox="1"/>
          <p:nvPr/>
        </p:nvSpPr>
        <p:spPr>
          <a:xfrm>
            <a:off x="1847659" y="3949322"/>
            <a:ext cx="819341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English</a:t>
            </a:r>
          </a:p>
        </p:txBody>
      </p:sp>
      <p:sp>
        <p:nvSpPr>
          <p:cNvPr id="64" name="TextBox 85">
            <a:extLst>
              <a:ext uri="{FF2B5EF4-FFF2-40B4-BE49-F238E27FC236}">
                <a16:creationId xmlns:a16="http://schemas.microsoft.com/office/drawing/2014/main" id="{77FFDE6A-0D3B-1924-3F38-1E04092E2C5A}"/>
              </a:ext>
            </a:extLst>
          </p:cNvPr>
          <p:cNvSpPr txBox="1"/>
          <p:nvPr/>
        </p:nvSpPr>
        <p:spPr>
          <a:xfrm>
            <a:off x="1847659" y="3512442"/>
            <a:ext cx="1640957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39"/>
              </a:lnSpc>
              <a:spcBef>
                <a:spcPct val="0"/>
              </a:spcBef>
            </a:pPr>
            <a:r>
              <a:rPr lang="en-US" sz="1399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Antony Russo</a:t>
            </a:r>
          </a:p>
        </p:txBody>
      </p:sp>
      <p:sp>
        <p:nvSpPr>
          <p:cNvPr id="65" name="TextBox 86">
            <a:extLst>
              <a:ext uri="{FF2B5EF4-FFF2-40B4-BE49-F238E27FC236}">
                <a16:creationId xmlns:a16="http://schemas.microsoft.com/office/drawing/2014/main" id="{E2B0A9D5-E6D6-D937-CD29-F4B5E9D9CBC8}"/>
              </a:ext>
            </a:extLst>
          </p:cNvPr>
          <p:cNvSpPr txBox="1"/>
          <p:nvPr/>
        </p:nvSpPr>
        <p:spPr>
          <a:xfrm>
            <a:off x="1507491" y="3173518"/>
            <a:ext cx="744347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Sci-fi</a:t>
            </a:r>
          </a:p>
        </p:txBody>
      </p:sp>
      <p:sp>
        <p:nvSpPr>
          <p:cNvPr id="66" name="TextBox 87">
            <a:extLst>
              <a:ext uri="{FF2B5EF4-FFF2-40B4-BE49-F238E27FC236}">
                <a16:creationId xmlns:a16="http://schemas.microsoft.com/office/drawing/2014/main" id="{E84F7592-C934-AE27-B676-49DC06F58A57}"/>
              </a:ext>
            </a:extLst>
          </p:cNvPr>
          <p:cNvSpPr txBox="1"/>
          <p:nvPr/>
        </p:nvSpPr>
        <p:spPr>
          <a:xfrm>
            <a:off x="1597086" y="2654395"/>
            <a:ext cx="1265947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540"/>
              </a:lnSpc>
              <a:spcBef>
                <a:spcPct val="0"/>
              </a:spcBef>
            </a:pPr>
            <a:r>
              <a:rPr lang="en-US" sz="1400" u="none" strike="noStrike" dirty="0">
                <a:solidFill>
                  <a:schemeClr val="bg1"/>
                </a:solidFill>
                <a:highlight>
                  <a:srgbClr val="FF00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Iron Man</a:t>
            </a:r>
          </a:p>
        </p:txBody>
      </p:sp>
      <p:sp>
        <p:nvSpPr>
          <p:cNvPr id="67" name="TextBox 76">
            <a:extLst>
              <a:ext uri="{FF2B5EF4-FFF2-40B4-BE49-F238E27FC236}">
                <a16:creationId xmlns:a16="http://schemas.microsoft.com/office/drawing/2014/main" id="{A7B446D0-8361-BC25-07A5-CFC6DAED14EA}"/>
              </a:ext>
            </a:extLst>
          </p:cNvPr>
          <p:cNvSpPr txBox="1"/>
          <p:nvPr/>
        </p:nvSpPr>
        <p:spPr>
          <a:xfrm>
            <a:off x="5843560" y="2628119"/>
            <a:ext cx="744347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Movie:</a:t>
            </a:r>
          </a:p>
        </p:txBody>
      </p:sp>
      <p:sp>
        <p:nvSpPr>
          <p:cNvPr id="68" name="TextBox 77">
            <a:extLst>
              <a:ext uri="{FF2B5EF4-FFF2-40B4-BE49-F238E27FC236}">
                <a16:creationId xmlns:a16="http://schemas.microsoft.com/office/drawing/2014/main" id="{F95353D8-0241-F984-6778-C749421327E9}"/>
              </a:ext>
            </a:extLst>
          </p:cNvPr>
          <p:cNvSpPr txBox="1"/>
          <p:nvPr/>
        </p:nvSpPr>
        <p:spPr>
          <a:xfrm>
            <a:off x="5843560" y="3122149"/>
            <a:ext cx="758886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Genre</a:t>
            </a:r>
          </a:p>
        </p:txBody>
      </p:sp>
      <p:sp>
        <p:nvSpPr>
          <p:cNvPr id="69" name="TextBox 78">
            <a:extLst>
              <a:ext uri="{FF2B5EF4-FFF2-40B4-BE49-F238E27FC236}">
                <a16:creationId xmlns:a16="http://schemas.microsoft.com/office/drawing/2014/main" id="{2834F70E-D7EF-228A-004B-2A999DDDFA55}"/>
              </a:ext>
            </a:extLst>
          </p:cNvPr>
          <p:cNvSpPr txBox="1"/>
          <p:nvPr/>
        </p:nvSpPr>
        <p:spPr>
          <a:xfrm>
            <a:off x="5843560" y="3511404"/>
            <a:ext cx="973590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Director</a:t>
            </a:r>
          </a:p>
        </p:txBody>
      </p:sp>
      <p:sp>
        <p:nvSpPr>
          <p:cNvPr id="70" name="TextBox 79">
            <a:extLst>
              <a:ext uri="{FF2B5EF4-FFF2-40B4-BE49-F238E27FC236}">
                <a16:creationId xmlns:a16="http://schemas.microsoft.com/office/drawing/2014/main" id="{BDBEA54F-7DFE-36A9-D23F-965DF0E29AC5}"/>
              </a:ext>
            </a:extLst>
          </p:cNvPr>
          <p:cNvSpPr txBox="1"/>
          <p:nvPr/>
        </p:nvSpPr>
        <p:spPr>
          <a:xfrm>
            <a:off x="5843560" y="3923046"/>
            <a:ext cx="1009459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Language</a:t>
            </a:r>
          </a:p>
        </p:txBody>
      </p:sp>
      <p:sp>
        <p:nvSpPr>
          <p:cNvPr id="71" name="TextBox 80">
            <a:extLst>
              <a:ext uri="{FF2B5EF4-FFF2-40B4-BE49-F238E27FC236}">
                <a16:creationId xmlns:a16="http://schemas.microsoft.com/office/drawing/2014/main" id="{544A3B2E-FDA7-546E-4ADD-5B2EF956D53D}"/>
              </a:ext>
            </a:extLst>
          </p:cNvPr>
          <p:cNvSpPr txBox="1"/>
          <p:nvPr/>
        </p:nvSpPr>
        <p:spPr>
          <a:xfrm>
            <a:off x="5843560" y="4359926"/>
            <a:ext cx="1231142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Production</a:t>
            </a:r>
          </a:p>
        </p:txBody>
      </p:sp>
      <p:sp>
        <p:nvSpPr>
          <p:cNvPr id="72" name="TextBox 81">
            <a:extLst>
              <a:ext uri="{FF2B5EF4-FFF2-40B4-BE49-F238E27FC236}">
                <a16:creationId xmlns:a16="http://schemas.microsoft.com/office/drawing/2014/main" id="{35E6EBF9-9D45-3AA8-A5FD-F8B30630D6EC}"/>
              </a:ext>
            </a:extLst>
          </p:cNvPr>
          <p:cNvSpPr txBox="1"/>
          <p:nvPr/>
        </p:nvSpPr>
        <p:spPr>
          <a:xfrm>
            <a:off x="5843560" y="4871042"/>
            <a:ext cx="628293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Cast</a:t>
            </a:r>
          </a:p>
        </p:txBody>
      </p:sp>
      <p:sp>
        <p:nvSpPr>
          <p:cNvPr id="73" name="TextBox 82">
            <a:extLst>
              <a:ext uri="{FF2B5EF4-FFF2-40B4-BE49-F238E27FC236}">
                <a16:creationId xmlns:a16="http://schemas.microsoft.com/office/drawing/2014/main" id="{169ABA84-B327-D730-C796-331DA3EFB8BF}"/>
              </a:ext>
            </a:extLst>
          </p:cNvPr>
          <p:cNvSpPr txBox="1"/>
          <p:nvPr/>
        </p:nvSpPr>
        <p:spPr>
          <a:xfrm>
            <a:off x="6523361" y="4871880"/>
            <a:ext cx="1179039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39"/>
              </a:lnSpc>
              <a:spcBef>
                <a:spcPct val="0"/>
              </a:spcBef>
            </a:pPr>
            <a:r>
              <a:rPr lang="en-US" sz="1399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Chris Evans</a:t>
            </a:r>
          </a:p>
        </p:txBody>
      </p:sp>
      <p:sp>
        <p:nvSpPr>
          <p:cNvPr id="74" name="TextBox 84">
            <a:extLst>
              <a:ext uri="{FF2B5EF4-FFF2-40B4-BE49-F238E27FC236}">
                <a16:creationId xmlns:a16="http://schemas.microsoft.com/office/drawing/2014/main" id="{6E55F1A9-3985-AAC7-0557-181B772AABE1}"/>
              </a:ext>
            </a:extLst>
          </p:cNvPr>
          <p:cNvSpPr txBox="1"/>
          <p:nvPr/>
        </p:nvSpPr>
        <p:spPr>
          <a:xfrm>
            <a:off x="6853019" y="3923046"/>
            <a:ext cx="768537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English</a:t>
            </a:r>
          </a:p>
        </p:txBody>
      </p:sp>
      <p:sp>
        <p:nvSpPr>
          <p:cNvPr id="75" name="TextBox 86">
            <a:extLst>
              <a:ext uri="{FF2B5EF4-FFF2-40B4-BE49-F238E27FC236}">
                <a16:creationId xmlns:a16="http://schemas.microsoft.com/office/drawing/2014/main" id="{3AF0A0AA-6B8B-DF24-4EC5-0AEC5B661647}"/>
              </a:ext>
            </a:extLst>
          </p:cNvPr>
          <p:cNvSpPr txBox="1"/>
          <p:nvPr/>
        </p:nvSpPr>
        <p:spPr>
          <a:xfrm>
            <a:off x="6513555" y="3122149"/>
            <a:ext cx="826042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Sci-fi</a:t>
            </a:r>
          </a:p>
        </p:txBody>
      </p:sp>
      <p:sp>
        <p:nvSpPr>
          <p:cNvPr id="76" name="TextBox 87">
            <a:extLst>
              <a:ext uri="{FF2B5EF4-FFF2-40B4-BE49-F238E27FC236}">
                <a16:creationId xmlns:a16="http://schemas.microsoft.com/office/drawing/2014/main" id="{964A4987-5799-3E02-BB4E-3F78329CE638}"/>
              </a:ext>
            </a:extLst>
          </p:cNvPr>
          <p:cNvSpPr txBox="1"/>
          <p:nvPr/>
        </p:nvSpPr>
        <p:spPr>
          <a:xfrm>
            <a:off x="6602446" y="2628119"/>
            <a:ext cx="2665172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1540"/>
              </a:lnSpc>
              <a:spcBef>
                <a:spcPct val="0"/>
              </a:spcBef>
            </a:pPr>
            <a:r>
              <a:rPr lang="en-US" sz="1400" u="none" strike="noStrike" dirty="0">
                <a:solidFill>
                  <a:schemeClr val="bg1"/>
                </a:solidFill>
                <a:highlight>
                  <a:srgbClr val="FF00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Captain America</a:t>
            </a:r>
          </a:p>
          <a:p>
            <a:pPr marL="0" lvl="0" indent="0" algn="just">
              <a:lnSpc>
                <a:spcPts val="1540"/>
              </a:lnSpc>
              <a:spcBef>
                <a:spcPct val="0"/>
              </a:spcBef>
            </a:pPr>
            <a:r>
              <a:rPr lang="en-US" sz="1400" u="none" strike="noStrike" dirty="0">
                <a:solidFill>
                  <a:schemeClr val="bg1"/>
                </a:solidFill>
                <a:highlight>
                  <a:srgbClr val="FF00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Civil War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7D40C9-DCB3-F0EA-56F1-1FBD6F7FE009}"/>
              </a:ext>
            </a:extLst>
          </p:cNvPr>
          <p:cNvSpPr txBox="1"/>
          <p:nvPr/>
        </p:nvSpPr>
        <p:spPr>
          <a:xfrm>
            <a:off x="7272441" y="3061851"/>
            <a:ext cx="1265947" cy="28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Action</a:t>
            </a:r>
          </a:p>
        </p:txBody>
      </p:sp>
      <p:sp>
        <p:nvSpPr>
          <p:cNvPr id="83" name="TextBox 83">
            <a:extLst>
              <a:ext uri="{FF2B5EF4-FFF2-40B4-BE49-F238E27FC236}">
                <a16:creationId xmlns:a16="http://schemas.microsoft.com/office/drawing/2014/main" id="{8C0AAC64-4106-6400-46DF-E644C154082E}"/>
              </a:ext>
            </a:extLst>
          </p:cNvPr>
          <p:cNvSpPr txBox="1"/>
          <p:nvPr/>
        </p:nvSpPr>
        <p:spPr>
          <a:xfrm>
            <a:off x="7027216" y="4370335"/>
            <a:ext cx="1994863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Paramount Pictures</a:t>
            </a:r>
          </a:p>
        </p:txBody>
      </p:sp>
      <p:sp>
        <p:nvSpPr>
          <p:cNvPr id="84" name="TextBox 85">
            <a:extLst>
              <a:ext uri="{FF2B5EF4-FFF2-40B4-BE49-F238E27FC236}">
                <a16:creationId xmlns:a16="http://schemas.microsoft.com/office/drawing/2014/main" id="{FB1B3817-6847-CB5F-39F2-20DAFBA0334A}"/>
              </a:ext>
            </a:extLst>
          </p:cNvPr>
          <p:cNvSpPr txBox="1"/>
          <p:nvPr/>
        </p:nvSpPr>
        <p:spPr>
          <a:xfrm>
            <a:off x="6837500" y="3485544"/>
            <a:ext cx="1640957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39"/>
              </a:lnSpc>
              <a:spcBef>
                <a:spcPct val="0"/>
              </a:spcBef>
            </a:pPr>
            <a:r>
              <a:rPr lang="en-US" sz="1399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John Favreau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4CA21C-E11F-AF7B-9634-055A95D5CF08}"/>
              </a:ext>
            </a:extLst>
          </p:cNvPr>
          <p:cNvSpPr txBox="1"/>
          <p:nvPr/>
        </p:nvSpPr>
        <p:spPr>
          <a:xfrm>
            <a:off x="7809649" y="3931137"/>
            <a:ext cx="768537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German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53747B7-E491-2617-8E20-4A589AFD6F1A}"/>
              </a:ext>
            </a:extLst>
          </p:cNvPr>
          <p:cNvSpPr txBox="1"/>
          <p:nvPr/>
        </p:nvSpPr>
        <p:spPr>
          <a:xfrm>
            <a:off x="2690296" y="3945813"/>
            <a:ext cx="819341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Persian</a:t>
            </a:r>
          </a:p>
        </p:txBody>
      </p:sp>
      <p:sp>
        <p:nvSpPr>
          <p:cNvPr id="89" name="TextBox 82">
            <a:extLst>
              <a:ext uri="{FF2B5EF4-FFF2-40B4-BE49-F238E27FC236}">
                <a16:creationId xmlns:a16="http://schemas.microsoft.com/office/drawing/2014/main" id="{53228282-5250-6FC6-4353-C349B66A1ADF}"/>
              </a:ext>
            </a:extLst>
          </p:cNvPr>
          <p:cNvSpPr txBox="1"/>
          <p:nvPr/>
        </p:nvSpPr>
        <p:spPr>
          <a:xfrm>
            <a:off x="6513555" y="5162760"/>
            <a:ext cx="1334304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39"/>
              </a:lnSpc>
              <a:spcBef>
                <a:spcPct val="0"/>
              </a:spcBef>
            </a:pPr>
            <a:r>
              <a:rPr lang="en-US" sz="1399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Robert D. Jr</a:t>
            </a:r>
          </a:p>
        </p:txBody>
      </p:sp>
      <p:sp>
        <p:nvSpPr>
          <p:cNvPr id="90" name="TextBox 82">
            <a:extLst>
              <a:ext uri="{FF2B5EF4-FFF2-40B4-BE49-F238E27FC236}">
                <a16:creationId xmlns:a16="http://schemas.microsoft.com/office/drawing/2014/main" id="{4127477A-91A4-09B3-D84B-3E30F591EDBB}"/>
              </a:ext>
            </a:extLst>
          </p:cNvPr>
          <p:cNvSpPr txBox="1"/>
          <p:nvPr/>
        </p:nvSpPr>
        <p:spPr>
          <a:xfrm>
            <a:off x="1466493" y="5157387"/>
            <a:ext cx="1606044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39"/>
              </a:lnSpc>
              <a:spcBef>
                <a:spcPct val="0"/>
              </a:spcBef>
            </a:pPr>
            <a:r>
              <a:rPr lang="en-US" sz="1399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Terrance Howard</a:t>
            </a:r>
          </a:p>
        </p:txBody>
      </p:sp>
    </p:spTree>
    <p:extLst>
      <p:ext uri="{BB962C8B-B14F-4D97-AF65-F5344CB8AC3E}">
        <p14:creationId xmlns:p14="http://schemas.microsoft.com/office/powerpoint/2010/main" val="233376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FF0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FF0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FF0F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6FF0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6FF0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6FF0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54">
            <a:extLst>
              <a:ext uri="{FF2B5EF4-FFF2-40B4-BE49-F238E27FC236}">
                <a16:creationId xmlns:a16="http://schemas.microsoft.com/office/drawing/2014/main" id="{FA3ACB76-F631-1D0C-9028-3FC51A536E94}"/>
              </a:ext>
            </a:extLst>
          </p:cNvPr>
          <p:cNvSpPr/>
          <p:nvPr/>
        </p:nvSpPr>
        <p:spPr>
          <a:xfrm>
            <a:off x="1409417" y="5464036"/>
            <a:ext cx="751098" cy="7675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8085AA"/>
          </a:solidFill>
        </p:spPr>
      </p:sp>
      <p:sp>
        <p:nvSpPr>
          <p:cNvPr id="31" name="Freeform 54">
            <a:extLst>
              <a:ext uri="{FF2B5EF4-FFF2-40B4-BE49-F238E27FC236}">
                <a16:creationId xmlns:a16="http://schemas.microsoft.com/office/drawing/2014/main" id="{388F9C76-0A8D-2890-6A6D-EC92D1008C1B}"/>
              </a:ext>
            </a:extLst>
          </p:cNvPr>
          <p:cNvSpPr/>
          <p:nvPr/>
        </p:nvSpPr>
        <p:spPr>
          <a:xfrm>
            <a:off x="4449356" y="462193"/>
            <a:ext cx="514468" cy="51622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</p:sp>
      <p:grpSp>
        <p:nvGrpSpPr>
          <p:cNvPr id="103" name="Group 53">
            <a:extLst>
              <a:ext uri="{FF2B5EF4-FFF2-40B4-BE49-F238E27FC236}">
                <a16:creationId xmlns:a16="http://schemas.microsoft.com/office/drawing/2014/main" id="{C5468BE8-5B04-FB59-9577-5C8D6D1DF5D5}"/>
              </a:ext>
            </a:extLst>
          </p:cNvPr>
          <p:cNvGrpSpPr/>
          <p:nvPr/>
        </p:nvGrpSpPr>
        <p:grpSpPr>
          <a:xfrm>
            <a:off x="929079" y="2890976"/>
            <a:ext cx="1173375" cy="1230740"/>
            <a:chOff x="0" y="0"/>
            <a:chExt cx="812800" cy="812800"/>
          </a:xfrm>
        </p:grpSpPr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F242C0A8-86D9-B630-0E3F-89512B47E52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3A5D"/>
            </a:solidFill>
          </p:spPr>
        </p:sp>
        <p:sp>
          <p:nvSpPr>
            <p:cNvPr id="129" name="TextBox 55">
              <a:extLst>
                <a:ext uri="{FF2B5EF4-FFF2-40B4-BE49-F238E27FC236}">
                  <a16:creationId xmlns:a16="http://schemas.microsoft.com/office/drawing/2014/main" id="{54F5D5D0-EF04-3960-99C4-12E341472B74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17"/>
                </a:lnSpc>
              </a:pPr>
              <a:endParaRPr/>
            </a:p>
          </p:txBody>
        </p:sp>
      </p:grpSp>
      <p:grpSp>
        <p:nvGrpSpPr>
          <p:cNvPr id="104" name="Group 53">
            <a:extLst>
              <a:ext uri="{FF2B5EF4-FFF2-40B4-BE49-F238E27FC236}">
                <a16:creationId xmlns:a16="http://schemas.microsoft.com/office/drawing/2014/main" id="{9B7C436C-28A7-314B-4FB5-408A19A0F4D2}"/>
              </a:ext>
            </a:extLst>
          </p:cNvPr>
          <p:cNvGrpSpPr/>
          <p:nvPr/>
        </p:nvGrpSpPr>
        <p:grpSpPr>
          <a:xfrm>
            <a:off x="7534192" y="2793227"/>
            <a:ext cx="1173375" cy="1230740"/>
            <a:chOff x="0" y="0"/>
            <a:chExt cx="812800" cy="812800"/>
          </a:xfrm>
        </p:grpSpPr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41C73B82-6C32-36D4-0C15-AA4757CCB70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3A5D"/>
            </a:solidFill>
          </p:spPr>
        </p:sp>
        <p:sp>
          <p:nvSpPr>
            <p:cNvPr id="127" name="TextBox 55">
              <a:extLst>
                <a:ext uri="{FF2B5EF4-FFF2-40B4-BE49-F238E27FC236}">
                  <a16:creationId xmlns:a16="http://schemas.microsoft.com/office/drawing/2014/main" id="{76FD842C-7537-EFBF-808C-1E38B4CA9167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17"/>
                </a:lnSpc>
              </a:pPr>
              <a:endParaRPr/>
            </a:p>
          </p:txBody>
        </p:sp>
      </p:grpSp>
      <p:grpSp>
        <p:nvGrpSpPr>
          <p:cNvPr id="105" name="Group 53">
            <a:extLst>
              <a:ext uri="{FF2B5EF4-FFF2-40B4-BE49-F238E27FC236}">
                <a16:creationId xmlns:a16="http://schemas.microsoft.com/office/drawing/2014/main" id="{459093FC-7B82-971F-242A-19A3702E8EF4}"/>
              </a:ext>
            </a:extLst>
          </p:cNvPr>
          <p:cNvGrpSpPr/>
          <p:nvPr/>
        </p:nvGrpSpPr>
        <p:grpSpPr>
          <a:xfrm>
            <a:off x="4331041" y="2476780"/>
            <a:ext cx="751098" cy="990601"/>
            <a:chOff x="55478" y="-312414"/>
            <a:chExt cx="812800" cy="1049014"/>
          </a:xfrm>
        </p:grpSpPr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57CD0035-B743-74EC-FCAD-E9A25E550C1A}"/>
                </a:ext>
              </a:extLst>
            </p:cNvPr>
            <p:cNvSpPr/>
            <p:nvPr/>
          </p:nvSpPr>
          <p:spPr>
            <a:xfrm>
              <a:off x="55478" y="-312414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85AA"/>
            </a:solidFill>
          </p:spPr>
        </p:sp>
        <p:sp>
          <p:nvSpPr>
            <p:cNvPr id="125" name="TextBox 55">
              <a:extLst>
                <a:ext uri="{FF2B5EF4-FFF2-40B4-BE49-F238E27FC236}">
                  <a16:creationId xmlns:a16="http://schemas.microsoft.com/office/drawing/2014/main" id="{58872282-9984-5EF2-173E-6E8BA1B47E2B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17"/>
                </a:lnSpc>
              </a:pPr>
              <a:endParaRPr/>
            </a:p>
          </p:txBody>
        </p:sp>
      </p:grpSp>
      <p:sp>
        <p:nvSpPr>
          <p:cNvPr id="106" name="Freeform 54">
            <a:extLst>
              <a:ext uri="{FF2B5EF4-FFF2-40B4-BE49-F238E27FC236}">
                <a16:creationId xmlns:a16="http://schemas.microsoft.com/office/drawing/2014/main" id="{53853BD9-8ECA-B073-1901-7A22A0F325DF}"/>
              </a:ext>
            </a:extLst>
          </p:cNvPr>
          <p:cNvSpPr/>
          <p:nvPr/>
        </p:nvSpPr>
        <p:spPr>
          <a:xfrm>
            <a:off x="4515302" y="4801627"/>
            <a:ext cx="514468" cy="51622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</p:sp>
      <p:sp>
        <p:nvSpPr>
          <p:cNvPr id="107" name="Freeform 54">
            <a:extLst>
              <a:ext uri="{FF2B5EF4-FFF2-40B4-BE49-F238E27FC236}">
                <a16:creationId xmlns:a16="http://schemas.microsoft.com/office/drawing/2014/main" id="{AAD148D1-9127-143B-A692-7AE6BBC06837}"/>
              </a:ext>
            </a:extLst>
          </p:cNvPr>
          <p:cNvSpPr/>
          <p:nvPr/>
        </p:nvSpPr>
        <p:spPr>
          <a:xfrm>
            <a:off x="4350189" y="1692630"/>
            <a:ext cx="731949" cy="7675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</p:sp>
      <p:sp>
        <p:nvSpPr>
          <p:cNvPr id="108" name="Freeform 54">
            <a:extLst>
              <a:ext uri="{FF2B5EF4-FFF2-40B4-BE49-F238E27FC236}">
                <a16:creationId xmlns:a16="http://schemas.microsoft.com/office/drawing/2014/main" id="{71BD4B39-BB75-3C3C-4535-C2FD7ED91E3E}"/>
              </a:ext>
            </a:extLst>
          </p:cNvPr>
          <p:cNvSpPr/>
          <p:nvPr/>
        </p:nvSpPr>
        <p:spPr>
          <a:xfrm>
            <a:off x="4430635" y="4000129"/>
            <a:ext cx="568573" cy="633181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8085AA"/>
          </a:solidFill>
        </p:spPr>
      </p:sp>
      <p:sp>
        <p:nvSpPr>
          <p:cNvPr id="109" name="Freeform 54">
            <a:extLst>
              <a:ext uri="{FF2B5EF4-FFF2-40B4-BE49-F238E27FC236}">
                <a16:creationId xmlns:a16="http://schemas.microsoft.com/office/drawing/2014/main" id="{23650DA9-9B5F-EF9C-7C9C-AAEB158C8511}"/>
              </a:ext>
            </a:extLst>
          </p:cNvPr>
          <p:cNvSpPr/>
          <p:nvPr/>
        </p:nvSpPr>
        <p:spPr>
          <a:xfrm>
            <a:off x="4448660" y="5508418"/>
            <a:ext cx="610268" cy="670211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F00"/>
          </a:solidFill>
        </p:spPr>
      </p:sp>
      <p:sp>
        <p:nvSpPr>
          <p:cNvPr id="110" name="Freeform 54">
            <a:extLst>
              <a:ext uri="{FF2B5EF4-FFF2-40B4-BE49-F238E27FC236}">
                <a16:creationId xmlns:a16="http://schemas.microsoft.com/office/drawing/2014/main" id="{046B0540-8F99-EDBB-3A67-A8FF4867D78A}"/>
              </a:ext>
            </a:extLst>
          </p:cNvPr>
          <p:cNvSpPr/>
          <p:nvPr/>
        </p:nvSpPr>
        <p:spPr>
          <a:xfrm>
            <a:off x="4417006" y="6236101"/>
            <a:ext cx="595830" cy="634894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FFF00"/>
          </a:solidFill>
        </p:spPr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2306BBD-38DC-3C1F-DF6B-895B3A1C1EFA}"/>
              </a:ext>
            </a:extLst>
          </p:cNvPr>
          <p:cNvCxnSpPr/>
          <p:nvPr/>
        </p:nvCxnSpPr>
        <p:spPr>
          <a:xfrm>
            <a:off x="1992450" y="3795606"/>
            <a:ext cx="2442847" cy="448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6CC00BC-3F63-AEEA-2166-5C2C0751914F}"/>
              </a:ext>
            </a:extLst>
          </p:cNvPr>
          <p:cNvCxnSpPr>
            <a:cxnSpLocks/>
          </p:cNvCxnSpPr>
          <p:nvPr/>
        </p:nvCxnSpPr>
        <p:spPr>
          <a:xfrm flipV="1">
            <a:off x="4960457" y="3795606"/>
            <a:ext cx="2788689" cy="504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F6A2FFB-C73B-9DF4-5C83-5273A02EE7DB}"/>
              </a:ext>
            </a:extLst>
          </p:cNvPr>
          <p:cNvCxnSpPr/>
          <p:nvPr/>
        </p:nvCxnSpPr>
        <p:spPr>
          <a:xfrm>
            <a:off x="1844497" y="4006334"/>
            <a:ext cx="2590800" cy="1000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5C14AA-C72A-791B-9111-EF0A28666E1B}"/>
              </a:ext>
            </a:extLst>
          </p:cNvPr>
          <p:cNvCxnSpPr>
            <a:cxnSpLocks/>
          </p:cNvCxnSpPr>
          <p:nvPr/>
        </p:nvCxnSpPr>
        <p:spPr>
          <a:xfrm flipV="1">
            <a:off x="5045776" y="3866272"/>
            <a:ext cx="2859241" cy="117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AA1087B-5FEA-736F-2999-B6EF50EED4E8}"/>
              </a:ext>
            </a:extLst>
          </p:cNvPr>
          <p:cNvCxnSpPr/>
          <p:nvPr/>
        </p:nvCxnSpPr>
        <p:spPr>
          <a:xfrm flipV="1">
            <a:off x="1992450" y="2187008"/>
            <a:ext cx="2442847" cy="1057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511651F-264B-4EE5-5B4D-AD958F3C71C7}"/>
              </a:ext>
            </a:extLst>
          </p:cNvPr>
          <p:cNvCxnSpPr>
            <a:cxnSpLocks/>
          </p:cNvCxnSpPr>
          <p:nvPr/>
        </p:nvCxnSpPr>
        <p:spPr>
          <a:xfrm>
            <a:off x="1804472" y="4006334"/>
            <a:ext cx="2630825" cy="183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33CF741-EECD-D1FF-4834-4D7A174F9C95}"/>
              </a:ext>
            </a:extLst>
          </p:cNvPr>
          <p:cNvCxnSpPr>
            <a:cxnSpLocks/>
          </p:cNvCxnSpPr>
          <p:nvPr/>
        </p:nvCxnSpPr>
        <p:spPr>
          <a:xfrm flipV="1">
            <a:off x="5077788" y="4006334"/>
            <a:ext cx="2881157" cy="1832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A294024-55B6-2484-9F67-4689866FC61B}"/>
              </a:ext>
            </a:extLst>
          </p:cNvPr>
          <p:cNvCxnSpPr/>
          <p:nvPr/>
        </p:nvCxnSpPr>
        <p:spPr>
          <a:xfrm flipV="1">
            <a:off x="4921436" y="3995736"/>
            <a:ext cx="3159677" cy="252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788BC14-09E3-7B96-FF33-151BF5F65F58}"/>
              </a:ext>
            </a:extLst>
          </p:cNvPr>
          <p:cNvCxnSpPr>
            <a:cxnSpLocks/>
          </p:cNvCxnSpPr>
          <p:nvPr/>
        </p:nvCxnSpPr>
        <p:spPr>
          <a:xfrm>
            <a:off x="5029770" y="2852045"/>
            <a:ext cx="2544760" cy="39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4B6EC64-5365-33ED-A077-A24338AC9C4B}"/>
              </a:ext>
            </a:extLst>
          </p:cNvPr>
          <p:cNvSpPr/>
          <p:nvPr/>
        </p:nvSpPr>
        <p:spPr>
          <a:xfrm>
            <a:off x="4515302" y="1065046"/>
            <a:ext cx="483906" cy="536643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EB44B5C-A5B9-FDD1-6637-5D79BDEC716A}"/>
              </a:ext>
            </a:extLst>
          </p:cNvPr>
          <p:cNvSpPr/>
          <p:nvPr/>
        </p:nvSpPr>
        <p:spPr>
          <a:xfrm>
            <a:off x="4515302" y="3345143"/>
            <a:ext cx="483906" cy="536643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6AD0000-C14C-45B1-E4E7-6B00A17D5DFE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1844497" y="1333368"/>
            <a:ext cx="2670805" cy="1626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5A67EC9-2128-8D50-EC35-D185F296EBEF}"/>
              </a:ext>
            </a:extLst>
          </p:cNvPr>
          <p:cNvCxnSpPr>
            <a:cxnSpLocks/>
            <a:stCxn id="121" idx="6"/>
          </p:cNvCxnSpPr>
          <p:nvPr/>
        </p:nvCxnSpPr>
        <p:spPr>
          <a:xfrm flipV="1">
            <a:off x="4999208" y="3491923"/>
            <a:ext cx="2575322" cy="12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76">
            <a:extLst>
              <a:ext uri="{FF2B5EF4-FFF2-40B4-BE49-F238E27FC236}">
                <a16:creationId xmlns:a16="http://schemas.microsoft.com/office/drawing/2014/main" id="{7BA073F7-0FE3-9071-D68E-6DDD01AA8A81}"/>
              </a:ext>
            </a:extLst>
          </p:cNvPr>
          <p:cNvSpPr txBox="1"/>
          <p:nvPr/>
        </p:nvSpPr>
        <p:spPr>
          <a:xfrm>
            <a:off x="838200" y="2654395"/>
            <a:ext cx="744347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Movie:</a:t>
            </a:r>
          </a:p>
        </p:txBody>
      </p:sp>
      <p:sp>
        <p:nvSpPr>
          <p:cNvPr id="3" name="TextBox 77">
            <a:extLst>
              <a:ext uri="{FF2B5EF4-FFF2-40B4-BE49-F238E27FC236}">
                <a16:creationId xmlns:a16="http://schemas.microsoft.com/office/drawing/2014/main" id="{AD8035CB-6FBB-9784-C145-5D5FA258FBFA}"/>
              </a:ext>
            </a:extLst>
          </p:cNvPr>
          <p:cNvSpPr txBox="1"/>
          <p:nvPr/>
        </p:nvSpPr>
        <p:spPr>
          <a:xfrm>
            <a:off x="838200" y="3148425"/>
            <a:ext cx="758886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Genre</a:t>
            </a: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D579B008-3ABB-8C78-32CD-4839BBFDA897}"/>
              </a:ext>
            </a:extLst>
          </p:cNvPr>
          <p:cNvSpPr txBox="1"/>
          <p:nvPr/>
        </p:nvSpPr>
        <p:spPr>
          <a:xfrm>
            <a:off x="838200" y="3949322"/>
            <a:ext cx="1009459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Language</a:t>
            </a:r>
          </a:p>
        </p:txBody>
      </p:sp>
      <p:sp>
        <p:nvSpPr>
          <p:cNvPr id="6" name="TextBox 80">
            <a:extLst>
              <a:ext uri="{FF2B5EF4-FFF2-40B4-BE49-F238E27FC236}">
                <a16:creationId xmlns:a16="http://schemas.microsoft.com/office/drawing/2014/main" id="{E786F491-0228-E092-9DA5-C5F914A1217D}"/>
              </a:ext>
            </a:extLst>
          </p:cNvPr>
          <p:cNvSpPr txBox="1"/>
          <p:nvPr/>
        </p:nvSpPr>
        <p:spPr>
          <a:xfrm>
            <a:off x="838200" y="4386202"/>
            <a:ext cx="1231142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Production</a:t>
            </a:r>
          </a:p>
        </p:txBody>
      </p:sp>
      <p:sp>
        <p:nvSpPr>
          <p:cNvPr id="7" name="TextBox 81">
            <a:extLst>
              <a:ext uri="{FF2B5EF4-FFF2-40B4-BE49-F238E27FC236}">
                <a16:creationId xmlns:a16="http://schemas.microsoft.com/office/drawing/2014/main" id="{9FAE828E-13E7-0B75-E9F9-ACE17475593D}"/>
              </a:ext>
            </a:extLst>
          </p:cNvPr>
          <p:cNvSpPr txBox="1"/>
          <p:nvPr/>
        </p:nvSpPr>
        <p:spPr>
          <a:xfrm>
            <a:off x="838200" y="4897318"/>
            <a:ext cx="628293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Cast</a:t>
            </a:r>
          </a:p>
        </p:txBody>
      </p:sp>
      <p:sp>
        <p:nvSpPr>
          <p:cNvPr id="8" name="TextBox 82">
            <a:extLst>
              <a:ext uri="{FF2B5EF4-FFF2-40B4-BE49-F238E27FC236}">
                <a16:creationId xmlns:a16="http://schemas.microsoft.com/office/drawing/2014/main" id="{120FAB04-7705-8370-DE75-CC26DFDB82CD}"/>
              </a:ext>
            </a:extLst>
          </p:cNvPr>
          <p:cNvSpPr txBox="1"/>
          <p:nvPr/>
        </p:nvSpPr>
        <p:spPr>
          <a:xfrm>
            <a:off x="1518001" y="4898156"/>
            <a:ext cx="1334304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39"/>
              </a:lnSpc>
              <a:spcBef>
                <a:spcPct val="0"/>
              </a:spcBef>
            </a:pPr>
            <a:r>
              <a:rPr lang="en-US" sz="1399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Robert D. Jr</a:t>
            </a:r>
          </a:p>
        </p:txBody>
      </p:sp>
      <p:sp>
        <p:nvSpPr>
          <p:cNvPr id="9" name="TextBox 83">
            <a:extLst>
              <a:ext uri="{FF2B5EF4-FFF2-40B4-BE49-F238E27FC236}">
                <a16:creationId xmlns:a16="http://schemas.microsoft.com/office/drawing/2014/main" id="{B0193704-B763-4EEB-2F56-FC6A038A9FBE}"/>
              </a:ext>
            </a:extLst>
          </p:cNvPr>
          <p:cNvSpPr txBox="1"/>
          <p:nvPr/>
        </p:nvSpPr>
        <p:spPr>
          <a:xfrm>
            <a:off x="2069342" y="4386202"/>
            <a:ext cx="1606044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Marvels</a:t>
            </a:r>
            <a:r>
              <a:rPr lang="en-US" sz="1400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Studios</a:t>
            </a:r>
          </a:p>
        </p:txBody>
      </p:sp>
      <p:sp>
        <p:nvSpPr>
          <p:cNvPr id="10" name="TextBox 84">
            <a:extLst>
              <a:ext uri="{FF2B5EF4-FFF2-40B4-BE49-F238E27FC236}">
                <a16:creationId xmlns:a16="http://schemas.microsoft.com/office/drawing/2014/main" id="{4C6E8E57-9E93-7D4A-A3E2-0774103F02D0}"/>
              </a:ext>
            </a:extLst>
          </p:cNvPr>
          <p:cNvSpPr txBox="1"/>
          <p:nvPr/>
        </p:nvSpPr>
        <p:spPr>
          <a:xfrm>
            <a:off x="1847659" y="3949322"/>
            <a:ext cx="819341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English</a:t>
            </a:r>
          </a:p>
        </p:txBody>
      </p:sp>
      <p:sp>
        <p:nvSpPr>
          <p:cNvPr id="12" name="TextBox 86">
            <a:extLst>
              <a:ext uri="{FF2B5EF4-FFF2-40B4-BE49-F238E27FC236}">
                <a16:creationId xmlns:a16="http://schemas.microsoft.com/office/drawing/2014/main" id="{04BE402B-23DD-E9FF-F875-72B33EC88718}"/>
              </a:ext>
            </a:extLst>
          </p:cNvPr>
          <p:cNvSpPr txBox="1"/>
          <p:nvPr/>
        </p:nvSpPr>
        <p:spPr>
          <a:xfrm>
            <a:off x="1507491" y="3173518"/>
            <a:ext cx="744347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Sci-fi</a:t>
            </a:r>
          </a:p>
        </p:txBody>
      </p:sp>
      <p:sp>
        <p:nvSpPr>
          <p:cNvPr id="13" name="TextBox 87">
            <a:extLst>
              <a:ext uri="{FF2B5EF4-FFF2-40B4-BE49-F238E27FC236}">
                <a16:creationId xmlns:a16="http://schemas.microsoft.com/office/drawing/2014/main" id="{F0A1D61C-2E2D-4EC4-85FF-29974B2CC1C6}"/>
              </a:ext>
            </a:extLst>
          </p:cNvPr>
          <p:cNvSpPr txBox="1"/>
          <p:nvPr/>
        </p:nvSpPr>
        <p:spPr>
          <a:xfrm>
            <a:off x="1597086" y="2654395"/>
            <a:ext cx="1265947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540"/>
              </a:lnSpc>
              <a:spcBef>
                <a:spcPct val="0"/>
              </a:spcBef>
            </a:pPr>
            <a:r>
              <a:rPr lang="en-US" sz="1400" b="1" u="none" strike="noStrike" dirty="0">
                <a:solidFill>
                  <a:schemeClr val="bg1"/>
                </a:solidFill>
                <a:highlight>
                  <a:srgbClr val="FF00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Iron Man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B777B03D-BD6C-83C5-5C99-29CD4F5C032A}"/>
              </a:ext>
            </a:extLst>
          </p:cNvPr>
          <p:cNvSpPr txBox="1"/>
          <p:nvPr/>
        </p:nvSpPr>
        <p:spPr>
          <a:xfrm>
            <a:off x="5843560" y="2628119"/>
            <a:ext cx="744347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Movie:</a:t>
            </a:r>
          </a:p>
        </p:txBody>
      </p:sp>
      <p:sp>
        <p:nvSpPr>
          <p:cNvPr id="15" name="TextBox 77">
            <a:extLst>
              <a:ext uri="{FF2B5EF4-FFF2-40B4-BE49-F238E27FC236}">
                <a16:creationId xmlns:a16="http://schemas.microsoft.com/office/drawing/2014/main" id="{C798496B-5F8B-A0FC-F37C-A44D208B0D16}"/>
              </a:ext>
            </a:extLst>
          </p:cNvPr>
          <p:cNvSpPr txBox="1"/>
          <p:nvPr/>
        </p:nvSpPr>
        <p:spPr>
          <a:xfrm>
            <a:off x="5843560" y="3122149"/>
            <a:ext cx="758886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Genre</a:t>
            </a:r>
          </a:p>
        </p:txBody>
      </p:sp>
      <p:sp>
        <p:nvSpPr>
          <p:cNvPr id="17" name="TextBox 79">
            <a:extLst>
              <a:ext uri="{FF2B5EF4-FFF2-40B4-BE49-F238E27FC236}">
                <a16:creationId xmlns:a16="http://schemas.microsoft.com/office/drawing/2014/main" id="{B41842CD-0B23-06DC-A5D9-BCEDCAD68797}"/>
              </a:ext>
            </a:extLst>
          </p:cNvPr>
          <p:cNvSpPr txBox="1"/>
          <p:nvPr/>
        </p:nvSpPr>
        <p:spPr>
          <a:xfrm>
            <a:off x="5843560" y="3923046"/>
            <a:ext cx="1009459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Language</a:t>
            </a:r>
          </a:p>
        </p:txBody>
      </p:sp>
      <p:sp>
        <p:nvSpPr>
          <p:cNvPr id="18" name="TextBox 80">
            <a:extLst>
              <a:ext uri="{FF2B5EF4-FFF2-40B4-BE49-F238E27FC236}">
                <a16:creationId xmlns:a16="http://schemas.microsoft.com/office/drawing/2014/main" id="{F4A239D4-E30C-E9A4-3671-FF5EDFAD579C}"/>
              </a:ext>
            </a:extLst>
          </p:cNvPr>
          <p:cNvSpPr txBox="1"/>
          <p:nvPr/>
        </p:nvSpPr>
        <p:spPr>
          <a:xfrm>
            <a:off x="5843560" y="4359926"/>
            <a:ext cx="1231142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Production</a:t>
            </a:r>
          </a:p>
        </p:txBody>
      </p:sp>
      <p:sp>
        <p:nvSpPr>
          <p:cNvPr id="19" name="TextBox 81">
            <a:extLst>
              <a:ext uri="{FF2B5EF4-FFF2-40B4-BE49-F238E27FC236}">
                <a16:creationId xmlns:a16="http://schemas.microsoft.com/office/drawing/2014/main" id="{517C4871-C22C-8E1F-AF42-69B1636E350B}"/>
              </a:ext>
            </a:extLst>
          </p:cNvPr>
          <p:cNvSpPr txBox="1"/>
          <p:nvPr/>
        </p:nvSpPr>
        <p:spPr>
          <a:xfrm>
            <a:off x="5843560" y="4871042"/>
            <a:ext cx="628293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Cast</a:t>
            </a:r>
          </a:p>
        </p:txBody>
      </p:sp>
      <p:sp>
        <p:nvSpPr>
          <p:cNvPr id="20" name="TextBox 82">
            <a:extLst>
              <a:ext uri="{FF2B5EF4-FFF2-40B4-BE49-F238E27FC236}">
                <a16:creationId xmlns:a16="http://schemas.microsoft.com/office/drawing/2014/main" id="{2179AE2A-EF8D-74DA-C0A6-C110E06F55C0}"/>
              </a:ext>
            </a:extLst>
          </p:cNvPr>
          <p:cNvSpPr txBox="1"/>
          <p:nvPr/>
        </p:nvSpPr>
        <p:spPr>
          <a:xfrm>
            <a:off x="6523361" y="4871880"/>
            <a:ext cx="1179039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39"/>
              </a:lnSpc>
              <a:spcBef>
                <a:spcPct val="0"/>
              </a:spcBef>
            </a:pPr>
            <a:r>
              <a:rPr lang="en-US" sz="1399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Chris</a:t>
            </a:r>
            <a:r>
              <a:rPr lang="en-US" sz="1399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 sz="1399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Evans</a:t>
            </a:r>
          </a:p>
        </p:txBody>
      </p:sp>
      <p:sp>
        <p:nvSpPr>
          <p:cNvPr id="21" name="TextBox 84">
            <a:extLst>
              <a:ext uri="{FF2B5EF4-FFF2-40B4-BE49-F238E27FC236}">
                <a16:creationId xmlns:a16="http://schemas.microsoft.com/office/drawing/2014/main" id="{8D7866FE-663B-E827-6CC3-4EE1A884C674}"/>
              </a:ext>
            </a:extLst>
          </p:cNvPr>
          <p:cNvSpPr txBox="1"/>
          <p:nvPr/>
        </p:nvSpPr>
        <p:spPr>
          <a:xfrm>
            <a:off x="6853019" y="3923046"/>
            <a:ext cx="768537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English</a:t>
            </a:r>
          </a:p>
        </p:txBody>
      </p:sp>
      <p:sp>
        <p:nvSpPr>
          <p:cNvPr id="22" name="TextBox 86">
            <a:extLst>
              <a:ext uri="{FF2B5EF4-FFF2-40B4-BE49-F238E27FC236}">
                <a16:creationId xmlns:a16="http://schemas.microsoft.com/office/drawing/2014/main" id="{BBD4CFB9-4C21-8F89-E691-89DC5ACFCFA5}"/>
              </a:ext>
            </a:extLst>
          </p:cNvPr>
          <p:cNvSpPr txBox="1"/>
          <p:nvPr/>
        </p:nvSpPr>
        <p:spPr>
          <a:xfrm>
            <a:off x="6513555" y="3122149"/>
            <a:ext cx="826042" cy="19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Sci-fi</a:t>
            </a:r>
          </a:p>
        </p:txBody>
      </p:sp>
      <p:sp>
        <p:nvSpPr>
          <p:cNvPr id="23" name="TextBox 87">
            <a:extLst>
              <a:ext uri="{FF2B5EF4-FFF2-40B4-BE49-F238E27FC236}">
                <a16:creationId xmlns:a16="http://schemas.microsoft.com/office/drawing/2014/main" id="{ED051E7B-5137-4D06-B0C3-155B1DFD7AD3}"/>
              </a:ext>
            </a:extLst>
          </p:cNvPr>
          <p:cNvSpPr txBox="1"/>
          <p:nvPr/>
        </p:nvSpPr>
        <p:spPr>
          <a:xfrm>
            <a:off x="6602446" y="2628119"/>
            <a:ext cx="2665172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1540"/>
              </a:lnSpc>
              <a:spcBef>
                <a:spcPct val="0"/>
              </a:spcBef>
            </a:pPr>
            <a:r>
              <a:rPr lang="en-US" sz="1400" b="1" u="none" strike="noStrike" dirty="0">
                <a:solidFill>
                  <a:schemeClr val="bg1"/>
                </a:solidFill>
                <a:highlight>
                  <a:srgbClr val="FF00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Captain America</a:t>
            </a:r>
          </a:p>
          <a:p>
            <a:pPr marL="0" lvl="0" indent="0" algn="just">
              <a:lnSpc>
                <a:spcPts val="1540"/>
              </a:lnSpc>
              <a:spcBef>
                <a:spcPct val="0"/>
              </a:spcBef>
            </a:pPr>
            <a:r>
              <a:rPr lang="en-US" sz="1400" b="1" u="none" strike="noStrike" dirty="0">
                <a:solidFill>
                  <a:schemeClr val="bg1"/>
                </a:solidFill>
                <a:highlight>
                  <a:srgbClr val="FF0000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Civil War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F7A50-EE7C-2F62-AFA4-788E8947A5D9}"/>
              </a:ext>
            </a:extLst>
          </p:cNvPr>
          <p:cNvSpPr txBox="1"/>
          <p:nvPr/>
        </p:nvSpPr>
        <p:spPr>
          <a:xfrm>
            <a:off x="7272441" y="3061851"/>
            <a:ext cx="1265947" cy="28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Action</a:t>
            </a:r>
          </a:p>
        </p:txBody>
      </p:sp>
      <p:sp>
        <p:nvSpPr>
          <p:cNvPr id="25" name="TextBox 83">
            <a:extLst>
              <a:ext uri="{FF2B5EF4-FFF2-40B4-BE49-F238E27FC236}">
                <a16:creationId xmlns:a16="http://schemas.microsoft.com/office/drawing/2014/main" id="{406108F5-AD63-F259-C21D-55B1F7254C74}"/>
              </a:ext>
            </a:extLst>
          </p:cNvPr>
          <p:cNvSpPr txBox="1"/>
          <p:nvPr/>
        </p:nvSpPr>
        <p:spPr>
          <a:xfrm>
            <a:off x="7027216" y="4370335"/>
            <a:ext cx="1994863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Paramount</a:t>
            </a:r>
            <a:r>
              <a:rPr lang="en-US" sz="1400" dirty="0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Pictures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4ACB98-645B-2F7D-D932-2C8890315B45}"/>
              </a:ext>
            </a:extLst>
          </p:cNvPr>
          <p:cNvSpPr txBox="1"/>
          <p:nvPr/>
        </p:nvSpPr>
        <p:spPr>
          <a:xfrm>
            <a:off x="7809649" y="3931137"/>
            <a:ext cx="768537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German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4A614-B191-2298-27FA-AA74FBC9BB17}"/>
              </a:ext>
            </a:extLst>
          </p:cNvPr>
          <p:cNvSpPr txBox="1"/>
          <p:nvPr/>
        </p:nvSpPr>
        <p:spPr>
          <a:xfrm>
            <a:off x="2690296" y="3945813"/>
            <a:ext cx="819341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Persian</a:t>
            </a:r>
          </a:p>
        </p:txBody>
      </p:sp>
      <p:sp>
        <p:nvSpPr>
          <p:cNvPr id="29" name="TextBox 82">
            <a:extLst>
              <a:ext uri="{FF2B5EF4-FFF2-40B4-BE49-F238E27FC236}">
                <a16:creationId xmlns:a16="http://schemas.microsoft.com/office/drawing/2014/main" id="{19887443-7E96-4516-814D-FC65AD35CE6F}"/>
              </a:ext>
            </a:extLst>
          </p:cNvPr>
          <p:cNvSpPr txBox="1"/>
          <p:nvPr/>
        </p:nvSpPr>
        <p:spPr>
          <a:xfrm>
            <a:off x="6513555" y="5162760"/>
            <a:ext cx="1334304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39"/>
              </a:lnSpc>
              <a:spcBef>
                <a:spcPct val="0"/>
              </a:spcBef>
            </a:pPr>
            <a:r>
              <a:rPr lang="en-US" sz="1399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Robert D. Jr</a:t>
            </a:r>
          </a:p>
        </p:txBody>
      </p:sp>
      <p:sp>
        <p:nvSpPr>
          <p:cNvPr id="30" name="TextBox 82">
            <a:extLst>
              <a:ext uri="{FF2B5EF4-FFF2-40B4-BE49-F238E27FC236}">
                <a16:creationId xmlns:a16="http://schemas.microsoft.com/office/drawing/2014/main" id="{E5D7E328-1D49-591C-387F-3E3AF2F597A0}"/>
              </a:ext>
            </a:extLst>
          </p:cNvPr>
          <p:cNvSpPr txBox="1"/>
          <p:nvPr/>
        </p:nvSpPr>
        <p:spPr>
          <a:xfrm>
            <a:off x="1466493" y="5157387"/>
            <a:ext cx="1606044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39"/>
              </a:lnSpc>
              <a:spcBef>
                <a:spcPct val="0"/>
              </a:spcBef>
            </a:pPr>
            <a:r>
              <a:rPr lang="en-US" sz="1399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Terrance Howard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C2DECF-B865-5D98-EA0C-B9058C5DB3F9}"/>
              </a:ext>
            </a:extLst>
          </p:cNvPr>
          <p:cNvCxnSpPr/>
          <p:nvPr/>
        </p:nvCxnSpPr>
        <p:spPr>
          <a:xfrm>
            <a:off x="4921436" y="838200"/>
            <a:ext cx="3037509" cy="2022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4C4DB6-5934-3E4D-1171-77D459814951}"/>
              </a:ext>
            </a:extLst>
          </p:cNvPr>
          <p:cNvCxnSpPr>
            <a:cxnSpLocks/>
          </p:cNvCxnSpPr>
          <p:nvPr/>
        </p:nvCxnSpPr>
        <p:spPr>
          <a:xfrm>
            <a:off x="1551812" y="4092870"/>
            <a:ext cx="120675" cy="1415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reeform 44">
            <a:extLst>
              <a:ext uri="{FF2B5EF4-FFF2-40B4-BE49-F238E27FC236}">
                <a16:creationId xmlns:a16="http://schemas.microsoft.com/office/drawing/2014/main" id="{1D4C9E2A-3BF9-CCC4-211F-42323AAC9534}"/>
              </a:ext>
            </a:extLst>
          </p:cNvPr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0" name="TextBox 45">
            <a:extLst>
              <a:ext uri="{FF2B5EF4-FFF2-40B4-BE49-F238E27FC236}">
                <a16:creationId xmlns:a16="http://schemas.microsoft.com/office/drawing/2014/main" id="{C8FEC41C-76B5-7A63-4545-1E634045389A}"/>
              </a:ext>
            </a:extLst>
          </p:cNvPr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131" name="TextBox 46">
            <a:extLst>
              <a:ext uri="{FF2B5EF4-FFF2-40B4-BE49-F238E27FC236}">
                <a16:creationId xmlns:a16="http://schemas.microsoft.com/office/drawing/2014/main" id="{8B2F0B14-5E01-F6E9-0209-2CCEBDFAC80B}"/>
              </a:ext>
            </a:extLst>
          </p:cNvPr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 action="ppaction://hlinksldjump"/>
              </a:rPr>
              <a:t>Graphical Neural Networks</a:t>
            </a:r>
          </a:p>
        </p:txBody>
      </p:sp>
      <p:sp>
        <p:nvSpPr>
          <p:cNvPr id="133" name="TextBox 47">
            <a:extLst>
              <a:ext uri="{FF2B5EF4-FFF2-40B4-BE49-F238E27FC236}">
                <a16:creationId xmlns:a16="http://schemas.microsoft.com/office/drawing/2014/main" id="{F335F27F-2C32-3DB9-AD41-9F391ECC535E}"/>
              </a:ext>
            </a:extLst>
          </p:cNvPr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grpSp>
        <p:nvGrpSpPr>
          <p:cNvPr id="134" name="Group 6">
            <a:extLst>
              <a:ext uri="{FF2B5EF4-FFF2-40B4-BE49-F238E27FC236}">
                <a16:creationId xmlns:a16="http://schemas.microsoft.com/office/drawing/2014/main" id="{8DD100F9-1A39-6647-88AF-B788E0227AE6}"/>
              </a:ext>
            </a:extLst>
          </p:cNvPr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47B3999-A766-6517-275E-D351E8713634}"/>
                </a:ext>
              </a:extLst>
            </p:cNvPr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136" name="Group 8">
            <a:extLst>
              <a:ext uri="{FF2B5EF4-FFF2-40B4-BE49-F238E27FC236}">
                <a16:creationId xmlns:a16="http://schemas.microsoft.com/office/drawing/2014/main" id="{C5E69BE2-B7A9-CD65-0616-8D7D01210AD2}"/>
              </a:ext>
            </a:extLst>
          </p:cNvPr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8ECE23F5-5C97-15CC-B2F0-42893B0235BF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38" name="Group 10">
            <a:extLst>
              <a:ext uri="{FF2B5EF4-FFF2-40B4-BE49-F238E27FC236}">
                <a16:creationId xmlns:a16="http://schemas.microsoft.com/office/drawing/2014/main" id="{48CEF453-5EE1-0AEE-7ACA-F365E3A98428}"/>
              </a:ext>
            </a:extLst>
          </p:cNvPr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BF2F51EA-31B7-31E1-BE00-D108E7A74A81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140" name="Freeform 12">
            <a:extLst>
              <a:ext uri="{FF2B5EF4-FFF2-40B4-BE49-F238E27FC236}">
                <a16:creationId xmlns:a16="http://schemas.microsoft.com/office/drawing/2014/main" id="{666789BB-3912-F9CC-3884-37123438F75D}"/>
              </a:ext>
            </a:extLst>
          </p:cNvPr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41" name="Group 13">
            <a:extLst>
              <a:ext uri="{FF2B5EF4-FFF2-40B4-BE49-F238E27FC236}">
                <a16:creationId xmlns:a16="http://schemas.microsoft.com/office/drawing/2014/main" id="{D3A17638-EB68-1D2E-0947-FBF626794F9F}"/>
              </a:ext>
            </a:extLst>
          </p:cNvPr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8FE95748-3FE3-FC59-CB54-476A525686EA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F651E310-ABC5-0906-3C15-0A21DE5F113C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44" name="Group 16">
            <a:extLst>
              <a:ext uri="{FF2B5EF4-FFF2-40B4-BE49-F238E27FC236}">
                <a16:creationId xmlns:a16="http://schemas.microsoft.com/office/drawing/2014/main" id="{0AF07917-F9E2-EB6F-DD6B-EDE2FCE0BF95}"/>
              </a:ext>
            </a:extLst>
          </p:cNvPr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68A9829E-46BC-CF50-AF24-CD136AED3B9C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5A8707A2-CCA4-CD5F-91F6-F8FEF3D5A521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47" name="Group 19">
            <a:extLst>
              <a:ext uri="{FF2B5EF4-FFF2-40B4-BE49-F238E27FC236}">
                <a16:creationId xmlns:a16="http://schemas.microsoft.com/office/drawing/2014/main" id="{52DB4356-14AE-5243-998B-4DBAF0B0DFA2}"/>
              </a:ext>
            </a:extLst>
          </p:cNvPr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4402F289-1EB6-CC3A-5D86-10F1F09DDC7B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49A6460B-26B4-A0EF-7861-511BD0A2352C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8EE6D05F-901D-8A73-2689-299E95C6D23B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8A2A8B1A-A50B-28ED-9361-BA2377DC22D8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52" name="Group 24">
            <a:extLst>
              <a:ext uri="{FF2B5EF4-FFF2-40B4-BE49-F238E27FC236}">
                <a16:creationId xmlns:a16="http://schemas.microsoft.com/office/drawing/2014/main" id="{EB5C964C-8E88-60FE-0D67-C8C5354B0E5E}"/>
              </a:ext>
            </a:extLst>
          </p:cNvPr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1C800542-7BA2-2E93-5290-D61721D5173F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7B17D9D1-76D7-CD5F-1285-41D1CBAC971E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A3BA0D47-1542-99A6-C16F-D939C61AE640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156" name="Group 28">
            <a:extLst>
              <a:ext uri="{FF2B5EF4-FFF2-40B4-BE49-F238E27FC236}">
                <a16:creationId xmlns:a16="http://schemas.microsoft.com/office/drawing/2014/main" id="{0E549DA6-0320-D6B1-775A-80521215D262}"/>
              </a:ext>
            </a:extLst>
          </p:cNvPr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517A57B3-B2EC-AD49-E857-4F04BC296084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D5F7AB91-65C1-AD51-4319-EB194351DDD7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59" name="Group 31">
            <a:extLst>
              <a:ext uri="{FF2B5EF4-FFF2-40B4-BE49-F238E27FC236}">
                <a16:creationId xmlns:a16="http://schemas.microsoft.com/office/drawing/2014/main" id="{B0C4BAFF-6343-FCDA-9904-697214E863D0}"/>
              </a:ext>
            </a:extLst>
          </p:cNvPr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E826165F-73B2-C537-C5E0-EF60F42ABB46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61" name="Freeform 33">
              <a:extLst>
                <a:ext uri="{FF2B5EF4-FFF2-40B4-BE49-F238E27FC236}">
                  <a16:creationId xmlns:a16="http://schemas.microsoft.com/office/drawing/2014/main" id="{09CF143C-7339-9F24-D8F3-38871AD13F4C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62" name="Group 34">
            <a:extLst>
              <a:ext uri="{FF2B5EF4-FFF2-40B4-BE49-F238E27FC236}">
                <a16:creationId xmlns:a16="http://schemas.microsoft.com/office/drawing/2014/main" id="{73B89AD0-3066-DAFF-B871-1F8C741B578A}"/>
              </a:ext>
            </a:extLst>
          </p:cNvPr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EF0D4DB7-19C2-7D17-3D93-B3B38D4EAE64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89AACD50-C504-8CD6-234E-A5B60988EF54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2893D091-8D55-39D5-907B-95B239892331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AAD65D4F-6345-4062-B9EC-3C04361E51D2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0DE5DB84-504E-1FAD-A8A6-BF9550AEF636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168" name="Group 40">
            <a:extLst>
              <a:ext uri="{FF2B5EF4-FFF2-40B4-BE49-F238E27FC236}">
                <a16:creationId xmlns:a16="http://schemas.microsoft.com/office/drawing/2014/main" id="{5062C596-F8D1-758F-57D4-BC6D30DE990A}"/>
              </a:ext>
            </a:extLst>
          </p:cNvPr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925E307B-73A1-CBF2-72FE-4CB7ED364E55}"/>
                </a:ext>
              </a:extLst>
            </p:cNvPr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170" name="Freeform 42">
            <a:extLst>
              <a:ext uri="{FF2B5EF4-FFF2-40B4-BE49-F238E27FC236}">
                <a16:creationId xmlns:a16="http://schemas.microsoft.com/office/drawing/2014/main" id="{2A794A96-C2B3-0A52-0EEC-58DFC0266A8E}"/>
              </a:ext>
            </a:extLst>
          </p:cNvPr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1" name="TextBox 48">
            <a:extLst>
              <a:ext uri="{FF2B5EF4-FFF2-40B4-BE49-F238E27FC236}">
                <a16:creationId xmlns:a16="http://schemas.microsoft.com/office/drawing/2014/main" id="{F5F3D637-F863-EC62-6DBE-67FBA2839F91}"/>
              </a:ext>
            </a:extLst>
          </p:cNvPr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 </a:t>
            </a: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53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08333E-6 L -0.07553 0.1178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58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375E-6 -3.68056E-6 L 0.0887 0.0783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39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01064 L 0.28336 0.3448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6" y="167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792E-6 -1.18056E-6 L -0.23681 0.345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49" y="1725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2778E-6 L -0.3125 0.4533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226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75E-6 -1.38889E-6 L 0.25634 0.1401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09" y="701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30556E-6 L 0.25976 -0.089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8" y="-447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9375E-6 2.63889E-6 L 0.16683 -0.2606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304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8958E-6 2.77778E-6 L -0.36019 -0.4774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18" y="-2387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9375E-6 -2.08333E-7 L 0.18783 -0.4303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91" y="-2152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0625E-6 -6.94444E-8 L -0.33447 -0.1091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-546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6111E-7 L -0.25212 -0.2916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4" y="-1458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542E-6 1.04167E-6 L -0.04866 0.076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1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  <p:bldP spid="24" grpId="0"/>
      <p:bldP spid="25" grpId="0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A021CE0-E39D-43AC-F973-3BF10B995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5645" r="4167" b="6499"/>
          <a:stretch/>
        </p:blipFill>
        <p:spPr bwMode="auto">
          <a:xfrm>
            <a:off x="1864696" y="1013313"/>
            <a:ext cx="6019800" cy="576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32739C94-6678-7FEE-E53B-3E72FC2D659D}"/>
              </a:ext>
            </a:extLst>
          </p:cNvPr>
          <p:cNvSpPr/>
          <p:nvPr/>
        </p:nvSpPr>
        <p:spPr>
          <a:xfrm>
            <a:off x="0" y="-370064"/>
            <a:ext cx="10134600" cy="1243181"/>
          </a:xfrm>
          <a:custGeom>
            <a:avLst/>
            <a:gdLst/>
            <a:ahLst/>
            <a:cxnLst/>
            <a:rect l="l" t="t" r="r" b="b"/>
            <a:pathLst>
              <a:path w="11682628" h="1245347">
                <a:moveTo>
                  <a:pt x="0" y="0"/>
                </a:moveTo>
                <a:lnTo>
                  <a:pt x="11682628" y="0"/>
                </a:lnTo>
                <a:lnTo>
                  <a:pt x="11682628" y="1245346"/>
                </a:lnTo>
                <a:lnTo>
                  <a:pt x="0" y="12453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A65C7A5-FCBF-E22E-1232-192A2A595CCF}"/>
              </a:ext>
            </a:extLst>
          </p:cNvPr>
          <p:cNvSpPr txBox="1"/>
          <p:nvPr/>
        </p:nvSpPr>
        <p:spPr>
          <a:xfrm>
            <a:off x="201626" y="378991"/>
            <a:ext cx="5109665" cy="43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1" b="1" spc="27" dirty="0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Movie Comparison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DD100F9-1A39-6647-88AF-B788E0227AE6}"/>
              </a:ext>
            </a:extLst>
          </p:cNvPr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47B3999-A766-6517-275E-D351E8713634}"/>
                </a:ext>
              </a:extLst>
            </p:cNvPr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C5E69BE2-B7A9-CD65-0616-8D7D01210AD2}"/>
              </a:ext>
            </a:extLst>
          </p:cNvPr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ECE23F5-5C97-15CC-B2F0-42893B0235BF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48CEF453-5EE1-0AEE-7ACA-F365E3A98428}"/>
              </a:ext>
            </a:extLst>
          </p:cNvPr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BF2F51EA-31B7-31E1-BE00-D108E7A74A81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10" name="Freeform 12">
            <a:extLst>
              <a:ext uri="{FF2B5EF4-FFF2-40B4-BE49-F238E27FC236}">
                <a16:creationId xmlns:a16="http://schemas.microsoft.com/office/drawing/2014/main" id="{666789BB-3912-F9CC-3884-37123438F75D}"/>
              </a:ext>
            </a:extLst>
          </p:cNvPr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D3A17638-EB68-1D2E-0947-FBF626794F9F}"/>
              </a:ext>
            </a:extLst>
          </p:cNvPr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FE95748-3FE3-FC59-CB54-476A525686EA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F651E310-ABC5-0906-3C15-0A21DE5F113C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0AF07917-F9E2-EB6F-DD6B-EDE2FCE0BF95}"/>
              </a:ext>
            </a:extLst>
          </p:cNvPr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8A9829E-46BC-CF50-AF24-CD136AED3B9C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5A8707A2-CCA4-CD5F-91F6-F8FEF3D5A521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52DB4356-14AE-5243-998B-4DBAF0B0DFA2}"/>
              </a:ext>
            </a:extLst>
          </p:cNvPr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402F289-1EB6-CC3A-5D86-10F1F09DDC7B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49A6460B-26B4-A0EF-7861-511BD0A2352C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8EE6D05F-901D-8A73-2689-299E95C6D23B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8A2A8B1A-A50B-28ED-9361-BA2377DC22D8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2" name="Group 24">
            <a:extLst>
              <a:ext uri="{FF2B5EF4-FFF2-40B4-BE49-F238E27FC236}">
                <a16:creationId xmlns:a16="http://schemas.microsoft.com/office/drawing/2014/main" id="{EB5C964C-8E88-60FE-0D67-C8C5354B0E5E}"/>
              </a:ext>
            </a:extLst>
          </p:cNvPr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1C800542-7BA2-2E93-5290-D61721D5173F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B17D9D1-76D7-CD5F-1285-41D1CBAC971E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BA0D47-1542-99A6-C16F-D939C61AE640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26" name="Group 28">
            <a:extLst>
              <a:ext uri="{FF2B5EF4-FFF2-40B4-BE49-F238E27FC236}">
                <a16:creationId xmlns:a16="http://schemas.microsoft.com/office/drawing/2014/main" id="{0E549DA6-0320-D6B1-775A-80521215D262}"/>
              </a:ext>
            </a:extLst>
          </p:cNvPr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517A57B3-B2EC-AD49-E857-4F04BC296084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D5F7AB91-65C1-AD51-4319-EB194351DDD7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9" name="Group 31">
            <a:extLst>
              <a:ext uri="{FF2B5EF4-FFF2-40B4-BE49-F238E27FC236}">
                <a16:creationId xmlns:a16="http://schemas.microsoft.com/office/drawing/2014/main" id="{B0C4BAFF-6343-FCDA-9904-697214E863D0}"/>
              </a:ext>
            </a:extLst>
          </p:cNvPr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826165F-73B2-C537-C5E0-EF60F42ABB46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09CF143C-7339-9F24-D8F3-38871AD13F4C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2" name="Group 34">
            <a:extLst>
              <a:ext uri="{FF2B5EF4-FFF2-40B4-BE49-F238E27FC236}">
                <a16:creationId xmlns:a16="http://schemas.microsoft.com/office/drawing/2014/main" id="{73B89AD0-3066-DAFF-B871-1F8C741B578A}"/>
              </a:ext>
            </a:extLst>
          </p:cNvPr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EF0D4DB7-19C2-7D17-3D93-B3B38D4EAE64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89AACD50-C504-8CD6-234E-A5B60988EF54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2893D091-8D55-39D5-907B-95B239892331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AAD65D4F-6345-4062-B9EC-3C04361E51D2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0DE5DB84-504E-1FAD-A8A6-BF9550AEF636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38" name="Group 40">
            <a:extLst>
              <a:ext uri="{FF2B5EF4-FFF2-40B4-BE49-F238E27FC236}">
                <a16:creationId xmlns:a16="http://schemas.microsoft.com/office/drawing/2014/main" id="{5062C596-F8D1-758F-57D4-BC6D30DE990A}"/>
              </a:ext>
            </a:extLst>
          </p:cNvPr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925E307B-73A1-CBF2-72FE-4CB7ED364E55}"/>
                </a:ext>
              </a:extLst>
            </p:cNvPr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40" name="Freeform 42">
            <a:extLst>
              <a:ext uri="{FF2B5EF4-FFF2-40B4-BE49-F238E27FC236}">
                <a16:creationId xmlns:a16="http://schemas.microsoft.com/office/drawing/2014/main" id="{2A794A96-C2B3-0A52-0EEC-58DFC0266A8E}"/>
              </a:ext>
            </a:extLst>
          </p:cNvPr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3">
            <a:extLst>
              <a:ext uri="{FF2B5EF4-FFF2-40B4-BE49-F238E27FC236}">
                <a16:creationId xmlns:a16="http://schemas.microsoft.com/office/drawing/2014/main" id="{A76C41EE-95EE-AAA7-370D-C4CFC20155EB}"/>
              </a:ext>
            </a:extLst>
          </p:cNvPr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4">
            <a:extLst>
              <a:ext uri="{FF2B5EF4-FFF2-40B4-BE49-F238E27FC236}">
                <a16:creationId xmlns:a16="http://schemas.microsoft.com/office/drawing/2014/main" id="{63629E58-4DCD-F6D3-D8C2-5B94CF507D25}"/>
              </a:ext>
            </a:extLst>
          </p:cNvPr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43" name="TextBox 45">
            <a:extLst>
              <a:ext uri="{FF2B5EF4-FFF2-40B4-BE49-F238E27FC236}">
                <a16:creationId xmlns:a16="http://schemas.microsoft.com/office/drawing/2014/main" id="{C8FEC41C-76B5-7A63-4545-1E634045389A}"/>
              </a:ext>
            </a:extLst>
          </p:cNvPr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44" name="TextBox 46">
            <a:extLst>
              <a:ext uri="{FF2B5EF4-FFF2-40B4-BE49-F238E27FC236}">
                <a16:creationId xmlns:a16="http://schemas.microsoft.com/office/drawing/2014/main" id="{8B2F0B14-5E01-F6E9-0209-2CCEBDFAC80B}"/>
              </a:ext>
            </a:extLst>
          </p:cNvPr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 action="ppaction://hlinksldjump"/>
              </a:rPr>
              <a:t>Graphical Neural Networks</a:t>
            </a:r>
          </a:p>
        </p:txBody>
      </p:sp>
      <p:sp>
        <p:nvSpPr>
          <p:cNvPr id="45" name="TextBox 47">
            <a:extLst>
              <a:ext uri="{FF2B5EF4-FFF2-40B4-BE49-F238E27FC236}">
                <a16:creationId xmlns:a16="http://schemas.microsoft.com/office/drawing/2014/main" id="{F335F27F-2C32-3DB9-AD41-9F391ECC535E}"/>
              </a:ext>
            </a:extLst>
          </p:cNvPr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46" name="TextBox 48">
            <a:extLst>
              <a:ext uri="{FF2B5EF4-FFF2-40B4-BE49-F238E27FC236}">
                <a16:creationId xmlns:a16="http://schemas.microsoft.com/office/drawing/2014/main" id="{F5F3D637-F863-EC62-6DBE-67FBA2839F91}"/>
              </a:ext>
            </a:extLst>
          </p:cNvPr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/ 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48C65DE-54D3-06E3-0056-1138DCE99828}"/>
              </a:ext>
            </a:extLst>
          </p:cNvPr>
          <p:cNvSpPr/>
          <p:nvPr/>
        </p:nvSpPr>
        <p:spPr>
          <a:xfrm>
            <a:off x="0" y="-370064"/>
            <a:ext cx="10134600" cy="1243181"/>
          </a:xfrm>
          <a:custGeom>
            <a:avLst/>
            <a:gdLst/>
            <a:ahLst/>
            <a:cxnLst/>
            <a:rect l="l" t="t" r="r" b="b"/>
            <a:pathLst>
              <a:path w="11682628" h="1245347">
                <a:moveTo>
                  <a:pt x="0" y="0"/>
                </a:moveTo>
                <a:lnTo>
                  <a:pt x="11682628" y="0"/>
                </a:lnTo>
                <a:lnTo>
                  <a:pt x="11682628" y="1245346"/>
                </a:lnTo>
                <a:lnTo>
                  <a:pt x="0" y="1245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DF7C8B3-C1E1-DE0C-2C57-7C033B1BDD32}"/>
              </a:ext>
            </a:extLst>
          </p:cNvPr>
          <p:cNvSpPr txBox="1"/>
          <p:nvPr/>
        </p:nvSpPr>
        <p:spPr>
          <a:xfrm>
            <a:off x="201626" y="378991"/>
            <a:ext cx="5109665" cy="43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1" b="1" spc="27" dirty="0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Recommendation System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95B63F55-F895-6FA7-F096-212C86D06E59}"/>
              </a:ext>
            </a:extLst>
          </p:cNvPr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37A3CD0E-766E-9CC1-211B-1043C0939DC4}"/>
                </a:ext>
              </a:extLst>
            </p:cNvPr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0B0EC19B-EDEF-859E-95C4-E8EF252008D4}"/>
              </a:ext>
            </a:extLst>
          </p:cNvPr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37BB3055-509D-49A5-2AC4-DD5BD6A92570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1990E15E-C4B3-840D-E08F-A407382E859C}"/>
              </a:ext>
            </a:extLst>
          </p:cNvPr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4D94842-2DBB-B6C2-15DD-495232DFB7AC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10" name="Freeform 12">
            <a:extLst>
              <a:ext uri="{FF2B5EF4-FFF2-40B4-BE49-F238E27FC236}">
                <a16:creationId xmlns:a16="http://schemas.microsoft.com/office/drawing/2014/main" id="{F8962473-9507-FBD9-BCCD-5CD88E68921B}"/>
              </a:ext>
            </a:extLst>
          </p:cNvPr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7E7D92C8-9717-ED49-7B8A-40D0512C7B4E}"/>
              </a:ext>
            </a:extLst>
          </p:cNvPr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F1797B43-9A4B-A075-6A6D-AF09DDA35671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C3EEA1D5-822F-85A2-A9C1-D1970DC17959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FC2DE518-EC80-CAE5-0685-309EB7A44380}"/>
              </a:ext>
            </a:extLst>
          </p:cNvPr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57B543A-44F1-EEA3-CA66-77A855ED8CC1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121C1AAE-CD48-7C51-ADB7-06EAC27B6523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4CB46B33-225C-F6A5-F9AB-E7E190523D2A}"/>
              </a:ext>
            </a:extLst>
          </p:cNvPr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E5DF2ED9-36C9-2156-07B6-87AF6F319FD1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8B769208-12B7-2B45-465B-D285879ED9BE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D4EC5436-E45E-4790-621F-AA52D8EF869F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1BCF4440-9798-A1BF-7352-1642E347A326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2" name="Group 24">
            <a:extLst>
              <a:ext uri="{FF2B5EF4-FFF2-40B4-BE49-F238E27FC236}">
                <a16:creationId xmlns:a16="http://schemas.microsoft.com/office/drawing/2014/main" id="{FF4D60AC-1FAB-ADD0-49FA-2511185AD788}"/>
              </a:ext>
            </a:extLst>
          </p:cNvPr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A2241100-9BB2-506A-BD05-A0107D8D82BE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58DFA616-1A4E-89D5-4255-FE42E834D4D3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E76C178-2CF7-F302-DEB9-EB5A24BB65FA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26" name="Group 28">
            <a:extLst>
              <a:ext uri="{FF2B5EF4-FFF2-40B4-BE49-F238E27FC236}">
                <a16:creationId xmlns:a16="http://schemas.microsoft.com/office/drawing/2014/main" id="{D72B0ED7-D004-1769-702A-84311060FF35}"/>
              </a:ext>
            </a:extLst>
          </p:cNvPr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B75B616B-9A4E-9EF1-ABFB-A3C47D9DB9A5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CB0DF3E-114A-B3CD-E3B2-5FB810A0E606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9" name="Group 31">
            <a:extLst>
              <a:ext uri="{FF2B5EF4-FFF2-40B4-BE49-F238E27FC236}">
                <a16:creationId xmlns:a16="http://schemas.microsoft.com/office/drawing/2014/main" id="{70D7B937-0DEA-C683-B658-59D7A3E3270B}"/>
              </a:ext>
            </a:extLst>
          </p:cNvPr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C9B5C4D7-9D8B-0D8B-94E8-D7BF72E4035A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CB1A2255-7B1A-A6DE-3976-F5DAB61187EC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2" name="Group 34">
            <a:extLst>
              <a:ext uri="{FF2B5EF4-FFF2-40B4-BE49-F238E27FC236}">
                <a16:creationId xmlns:a16="http://schemas.microsoft.com/office/drawing/2014/main" id="{EF33E81B-3F3E-9233-D1EC-06BA68AD8E0C}"/>
              </a:ext>
            </a:extLst>
          </p:cNvPr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AFA53B20-9844-3813-4972-BFC118D37914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5DA5F08F-B99C-941E-6090-E75EF7BA88D9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18A1978B-50E8-9C47-B317-994629938BBA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0CADDB8E-9C51-18B0-97D7-6971C5867155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3A5C7A3D-64BA-9328-9B53-5DCA9EB3FF7F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38" name="Group 40">
            <a:extLst>
              <a:ext uri="{FF2B5EF4-FFF2-40B4-BE49-F238E27FC236}">
                <a16:creationId xmlns:a16="http://schemas.microsoft.com/office/drawing/2014/main" id="{D5D66167-F915-BD21-F47D-F5CA5297DC37}"/>
              </a:ext>
            </a:extLst>
          </p:cNvPr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6C4D9B29-3E22-0CB0-C6AB-E591A434C08F}"/>
                </a:ext>
              </a:extLst>
            </p:cNvPr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40" name="Freeform 42">
            <a:extLst>
              <a:ext uri="{FF2B5EF4-FFF2-40B4-BE49-F238E27FC236}">
                <a16:creationId xmlns:a16="http://schemas.microsoft.com/office/drawing/2014/main" id="{5F815012-9532-6096-517B-1E3D613A765F}"/>
              </a:ext>
            </a:extLst>
          </p:cNvPr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3">
            <a:extLst>
              <a:ext uri="{FF2B5EF4-FFF2-40B4-BE49-F238E27FC236}">
                <a16:creationId xmlns:a16="http://schemas.microsoft.com/office/drawing/2014/main" id="{988F460D-AA8F-9B83-E153-6760A4C90394}"/>
              </a:ext>
            </a:extLst>
          </p:cNvPr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4">
            <a:extLst>
              <a:ext uri="{FF2B5EF4-FFF2-40B4-BE49-F238E27FC236}">
                <a16:creationId xmlns:a16="http://schemas.microsoft.com/office/drawing/2014/main" id="{E9EF710C-3405-697B-4737-D70B97E3813A}"/>
              </a:ext>
            </a:extLst>
          </p:cNvPr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3" name="TextBox 45">
            <a:extLst>
              <a:ext uri="{FF2B5EF4-FFF2-40B4-BE49-F238E27FC236}">
                <a16:creationId xmlns:a16="http://schemas.microsoft.com/office/drawing/2014/main" id="{1B4D9B40-AFCE-5C47-E418-02A49D53CC32}"/>
              </a:ext>
            </a:extLst>
          </p:cNvPr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44" name="TextBox 46">
            <a:extLst>
              <a:ext uri="{FF2B5EF4-FFF2-40B4-BE49-F238E27FC236}">
                <a16:creationId xmlns:a16="http://schemas.microsoft.com/office/drawing/2014/main" id="{8C859AB0-5434-5B41-4612-9480468582B0}"/>
              </a:ext>
            </a:extLst>
          </p:cNvPr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 action="ppaction://hlinksldjump"/>
              </a:rPr>
              <a:t>Graphical Neural Networks</a:t>
            </a:r>
          </a:p>
        </p:txBody>
      </p:sp>
      <p:sp>
        <p:nvSpPr>
          <p:cNvPr id="45" name="TextBox 47">
            <a:extLst>
              <a:ext uri="{FF2B5EF4-FFF2-40B4-BE49-F238E27FC236}">
                <a16:creationId xmlns:a16="http://schemas.microsoft.com/office/drawing/2014/main" id="{AD4F0B4B-23F6-7585-9BF0-9E36FD060A50}"/>
              </a:ext>
            </a:extLst>
          </p:cNvPr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46" name="TextBox 48">
            <a:extLst>
              <a:ext uri="{FF2B5EF4-FFF2-40B4-BE49-F238E27FC236}">
                <a16:creationId xmlns:a16="http://schemas.microsoft.com/office/drawing/2014/main" id="{50E8CD18-FEEE-2281-F517-8745A7C71D65}"/>
              </a:ext>
            </a:extLst>
          </p:cNvPr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</a:t>
            </a: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0B37C8-3F51-BC81-D588-01507AB335B0}"/>
              </a:ext>
            </a:extLst>
          </p:cNvPr>
          <p:cNvSpPr txBox="1"/>
          <p:nvPr/>
        </p:nvSpPr>
        <p:spPr>
          <a:xfrm>
            <a:off x="596347" y="1088583"/>
            <a:ext cx="854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criteria has been set up based on which we score the movie and recommend the movies to the people.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97DA37B8-9E13-F8EC-C561-CE5463AD0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09053"/>
              </p:ext>
            </p:extLst>
          </p:nvPr>
        </p:nvGraphicFramePr>
        <p:xfrm>
          <a:off x="664261" y="1950381"/>
          <a:ext cx="7199109" cy="4218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99703">
                  <a:extLst>
                    <a:ext uri="{9D8B030D-6E8A-4147-A177-3AD203B41FA5}">
                      <a16:colId xmlns:a16="http://schemas.microsoft.com/office/drawing/2014/main" val="3498737528"/>
                    </a:ext>
                  </a:extLst>
                </a:gridCol>
                <a:gridCol w="2399703">
                  <a:extLst>
                    <a:ext uri="{9D8B030D-6E8A-4147-A177-3AD203B41FA5}">
                      <a16:colId xmlns:a16="http://schemas.microsoft.com/office/drawing/2014/main" val="657335125"/>
                    </a:ext>
                  </a:extLst>
                </a:gridCol>
                <a:gridCol w="2399703">
                  <a:extLst>
                    <a:ext uri="{9D8B030D-6E8A-4147-A177-3AD203B41FA5}">
                      <a16:colId xmlns:a16="http://schemas.microsoft.com/office/drawing/2014/main" val="916092390"/>
                    </a:ext>
                  </a:extLst>
                </a:gridCol>
              </a:tblGrid>
              <a:tr h="703055">
                <a:tc>
                  <a:txBody>
                    <a:bodyPr/>
                    <a:lstStyle/>
                    <a:p>
                      <a:r>
                        <a:rPr lang="en-IN" dirty="0"/>
                        <a:t>QUALITIES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MATCH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MISMATCH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04847"/>
                  </a:ext>
                </a:extLst>
              </a:tr>
              <a:tr h="703055">
                <a:tc>
                  <a:txBody>
                    <a:bodyPr/>
                    <a:lstStyle/>
                    <a:p>
                      <a:r>
                        <a:rPr lang="en-IN" dirty="0"/>
                        <a:t>Language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384234"/>
                  </a:ext>
                </a:extLst>
              </a:tr>
              <a:tr h="703055">
                <a:tc>
                  <a:txBody>
                    <a:bodyPr/>
                    <a:lstStyle/>
                    <a:p>
                      <a:r>
                        <a:rPr lang="en-IN" dirty="0"/>
                        <a:t>Genre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040576"/>
                  </a:ext>
                </a:extLst>
              </a:tr>
              <a:tr h="703055">
                <a:tc>
                  <a:txBody>
                    <a:bodyPr/>
                    <a:lstStyle/>
                    <a:p>
                      <a:r>
                        <a:rPr lang="en-IN" dirty="0"/>
                        <a:t>Director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245509"/>
                  </a:ext>
                </a:extLst>
              </a:tr>
              <a:tr h="703055">
                <a:tc>
                  <a:txBody>
                    <a:bodyPr/>
                    <a:lstStyle/>
                    <a:p>
                      <a:r>
                        <a:rPr lang="en-IN" dirty="0"/>
                        <a:t>Production Company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478536"/>
                  </a:ext>
                </a:extLst>
              </a:tr>
              <a:tr h="703055">
                <a:tc>
                  <a:txBody>
                    <a:bodyPr/>
                    <a:lstStyle/>
                    <a:p>
                      <a:r>
                        <a:rPr lang="en-IN" dirty="0"/>
                        <a:t>Actors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1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7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7267198-BFA2-05C3-1DD8-63D72D21E056}"/>
              </a:ext>
            </a:extLst>
          </p:cNvPr>
          <p:cNvSpPr/>
          <p:nvPr/>
        </p:nvSpPr>
        <p:spPr>
          <a:xfrm>
            <a:off x="0" y="-370064"/>
            <a:ext cx="10134600" cy="1243181"/>
          </a:xfrm>
          <a:custGeom>
            <a:avLst/>
            <a:gdLst/>
            <a:ahLst/>
            <a:cxnLst/>
            <a:rect l="l" t="t" r="r" b="b"/>
            <a:pathLst>
              <a:path w="11682628" h="1245347">
                <a:moveTo>
                  <a:pt x="0" y="0"/>
                </a:moveTo>
                <a:lnTo>
                  <a:pt x="11682628" y="0"/>
                </a:lnTo>
                <a:lnTo>
                  <a:pt x="11682628" y="1245346"/>
                </a:lnTo>
                <a:lnTo>
                  <a:pt x="0" y="1245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D2DAFEC-9D7A-E294-EB88-89BC4EBCC40E}"/>
              </a:ext>
            </a:extLst>
          </p:cNvPr>
          <p:cNvSpPr txBox="1"/>
          <p:nvPr/>
        </p:nvSpPr>
        <p:spPr>
          <a:xfrm>
            <a:off x="201626" y="378991"/>
            <a:ext cx="5109665" cy="43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1" b="1" spc="27" dirty="0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Recommendation System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1C229B78-AB4D-5E3F-D600-DA17370021A5}"/>
              </a:ext>
            </a:extLst>
          </p:cNvPr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F923213D-8F4F-3641-E508-D89717C6EEC5}"/>
                </a:ext>
              </a:extLst>
            </p:cNvPr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27A06C2A-6A47-66FA-89E7-CCA0A050D902}"/>
              </a:ext>
            </a:extLst>
          </p:cNvPr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1E9B9435-A535-D07C-D0E4-DF278A8635FD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AA26BD8D-0C87-4411-2366-A72E8DFB2F6C}"/>
              </a:ext>
            </a:extLst>
          </p:cNvPr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E3BE0EBD-6009-B78D-3B27-D9F0DDC130FD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10" name="Freeform 12">
            <a:extLst>
              <a:ext uri="{FF2B5EF4-FFF2-40B4-BE49-F238E27FC236}">
                <a16:creationId xmlns:a16="http://schemas.microsoft.com/office/drawing/2014/main" id="{9D875184-B8B9-CD72-9361-B9D98A0E0161}"/>
              </a:ext>
            </a:extLst>
          </p:cNvPr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55D6F0FA-5E01-D0AA-1CE0-CD2A5DB4A4CA}"/>
              </a:ext>
            </a:extLst>
          </p:cNvPr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51D9D11E-6004-D103-F952-C5C201D3201C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BAE9D80-3AEA-7967-8167-9D7E9C06CDBA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C843DADE-B513-1646-2416-ED99390DEAC2}"/>
              </a:ext>
            </a:extLst>
          </p:cNvPr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18FB78A-6165-3941-90AA-8F9DAD61BDC8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3FBFE2D-B06E-10F8-C431-BA746DB8B7C9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08789A68-60A1-43A6-75C4-B48B9F814A40}"/>
              </a:ext>
            </a:extLst>
          </p:cNvPr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488EE20-4ABB-D9A1-E000-95DF34A68F9D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7D0BCBBF-802D-64FC-F9BB-2BEE8B269884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7F41E369-EE6B-1F76-2209-9076D1F01846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8274D15D-07EA-2C71-7A18-97819C8514B1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2" name="Group 24">
            <a:extLst>
              <a:ext uri="{FF2B5EF4-FFF2-40B4-BE49-F238E27FC236}">
                <a16:creationId xmlns:a16="http://schemas.microsoft.com/office/drawing/2014/main" id="{6BA2691D-31F6-12D5-1748-02EB83316A96}"/>
              </a:ext>
            </a:extLst>
          </p:cNvPr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BFCA5C42-0A65-2EA7-66E8-C14C37048355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04ECCB0D-E563-5A3F-05CD-2D1A7CAE4637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FD02703-A11D-8888-5C79-733C88740767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26" name="Group 28">
            <a:extLst>
              <a:ext uri="{FF2B5EF4-FFF2-40B4-BE49-F238E27FC236}">
                <a16:creationId xmlns:a16="http://schemas.microsoft.com/office/drawing/2014/main" id="{6C2725B6-6DB2-E3FF-4B28-F5C93106AA0C}"/>
              </a:ext>
            </a:extLst>
          </p:cNvPr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571C6872-452F-5095-9EE6-BE2082815E68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2FAA0B8C-95A8-0B65-038D-BE1E2C0CD34D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9" name="Group 31">
            <a:extLst>
              <a:ext uri="{FF2B5EF4-FFF2-40B4-BE49-F238E27FC236}">
                <a16:creationId xmlns:a16="http://schemas.microsoft.com/office/drawing/2014/main" id="{36AFB423-5D7D-B41B-B493-0CC3E4F38D57}"/>
              </a:ext>
            </a:extLst>
          </p:cNvPr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1979F55-1055-6FB0-0009-F75E82EA8CF9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7125C88-9A78-32BD-1953-5AE1BA718E4E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2" name="Group 34">
            <a:extLst>
              <a:ext uri="{FF2B5EF4-FFF2-40B4-BE49-F238E27FC236}">
                <a16:creationId xmlns:a16="http://schemas.microsoft.com/office/drawing/2014/main" id="{8981777D-EED3-9D0B-1C76-9CEFE2F4DEF5}"/>
              </a:ext>
            </a:extLst>
          </p:cNvPr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BDBE383-4C17-587C-B592-25C34CE4E135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87B98ECB-B54E-25CE-9500-DEFBBB09207B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0C04EA87-6FFC-18B1-3273-F789C01336F4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E09491C9-DD58-3C1F-4C8D-9D802EF6A8A2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938D80E8-1070-C376-F45A-6EC6677F59D8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38" name="Group 40">
            <a:extLst>
              <a:ext uri="{FF2B5EF4-FFF2-40B4-BE49-F238E27FC236}">
                <a16:creationId xmlns:a16="http://schemas.microsoft.com/office/drawing/2014/main" id="{539A1538-25F5-7E09-D891-1B8AB15DDB94}"/>
              </a:ext>
            </a:extLst>
          </p:cNvPr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26D6F328-647A-8547-FF5F-1E18481F162A}"/>
                </a:ext>
              </a:extLst>
            </p:cNvPr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40" name="Freeform 42">
            <a:extLst>
              <a:ext uri="{FF2B5EF4-FFF2-40B4-BE49-F238E27FC236}">
                <a16:creationId xmlns:a16="http://schemas.microsoft.com/office/drawing/2014/main" id="{6225DE9C-ED1F-7A5C-8BC1-85EBFBCBBBA2}"/>
              </a:ext>
            </a:extLst>
          </p:cNvPr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3">
            <a:extLst>
              <a:ext uri="{FF2B5EF4-FFF2-40B4-BE49-F238E27FC236}">
                <a16:creationId xmlns:a16="http://schemas.microsoft.com/office/drawing/2014/main" id="{D7129827-B033-226B-2F0C-AD0F1179F2A5}"/>
              </a:ext>
            </a:extLst>
          </p:cNvPr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4">
            <a:extLst>
              <a:ext uri="{FF2B5EF4-FFF2-40B4-BE49-F238E27FC236}">
                <a16:creationId xmlns:a16="http://schemas.microsoft.com/office/drawing/2014/main" id="{030808D3-81EB-82E9-FA1A-E2E4B05513B1}"/>
              </a:ext>
            </a:extLst>
          </p:cNvPr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3" name="TextBox 45">
            <a:extLst>
              <a:ext uri="{FF2B5EF4-FFF2-40B4-BE49-F238E27FC236}">
                <a16:creationId xmlns:a16="http://schemas.microsoft.com/office/drawing/2014/main" id="{BFB4D8F1-03AC-5054-02AF-7055D71195CE}"/>
              </a:ext>
            </a:extLst>
          </p:cNvPr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44" name="TextBox 46">
            <a:extLst>
              <a:ext uri="{FF2B5EF4-FFF2-40B4-BE49-F238E27FC236}">
                <a16:creationId xmlns:a16="http://schemas.microsoft.com/office/drawing/2014/main" id="{1A7A68AE-AED6-E602-8D60-3B9702021E53}"/>
              </a:ext>
            </a:extLst>
          </p:cNvPr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 action="ppaction://hlinksldjump"/>
              </a:rPr>
              <a:t>Graphical Neural Networks</a:t>
            </a:r>
          </a:p>
        </p:txBody>
      </p:sp>
      <p:sp>
        <p:nvSpPr>
          <p:cNvPr id="45" name="TextBox 47">
            <a:extLst>
              <a:ext uri="{FF2B5EF4-FFF2-40B4-BE49-F238E27FC236}">
                <a16:creationId xmlns:a16="http://schemas.microsoft.com/office/drawing/2014/main" id="{8B395C85-B181-411A-45E7-93192E9EB822}"/>
              </a:ext>
            </a:extLst>
          </p:cNvPr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46" name="TextBox 48">
            <a:extLst>
              <a:ext uri="{FF2B5EF4-FFF2-40B4-BE49-F238E27FC236}">
                <a16:creationId xmlns:a16="http://schemas.microsoft.com/office/drawing/2014/main" id="{DB1A0B5D-687E-B20D-FFBA-1B41B37F6A0D}"/>
              </a:ext>
            </a:extLst>
          </p:cNvPr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 </a:t>
            </a: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09" y="1264669"/>
            <a:ext cx="4709107" cy="540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">
            <a:extLst>
              <a:ext uri="{FF2B5EF4-FFF2-40B4-BE49-F238E27FC236}">
                <a16:creationId xmlns:a16="http://schemas.microsoft.com/office/drawing/2014/main" id="{13E2E4DD-6B3E-0398-3E43-1D7CFBB53F28}"/>
              </a:ext>
            </a:extLst>
          </p:cNvPr>
          <p:cNvSpPr txBox="1">
            <a:spLocks/>
          </p:cNvSpPr>
          <p:nvPr/>
        </p:nvSpPr>
        <p:spPr>
          <a:xfrm>
            <a:off x="1793836" y="3084242"/>
            <a:ext cx="6165928" cy="938076"/>
          </a:xfrm>
          <a:prstGeom prst="rect">
            <a:avLst/>
          </a:prstGeom>
        </p:spPr>
        <p:txBody>
          <a:bodyPr vert="horz" wrap="square" lIns="0" tIns="14604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14"/>
              </a:spcBef>
            </a:pPr>
            <a:r>
              <a:rPr lang="en-IN" sz="6000" b="1" spc="2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sz="6000" b="1" spc="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000" b="1" spc="1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0EE5908E-5F18-645F-73F1-43388C7A968A}"/>
              </a:ext>
            </a:extLst>
          </p:cNvPr>
          <p:cNvSpPr txBox="1"/>
          <p:nvPr/>
        </p:nvSpPr>
        <p:spPr>
          <a:xfrm>
            <a:off x="4114800" y="4191000"/>
            <a:ext cx="1828800" cy="4943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2">
            <a:extLst>
              <a:ext uri="{FF2B5EF4-FFF2-40B4-BE49-F238E27FC236}">
                <a16:creationId xmlns:a16="http://schemas.microsoft.com/office/drawing/2014/main" id="{4D8DC500-4C08-0E48-2F03-75DBA6DE0C5D}"/>
              </a:ext>
            </a:extLst>
          </p:cNvPr>
          <p:cNvSpPr/>
          <p:nvPr/>
        </p:nvSpPr>
        <p:spPr>
          <a:xfrm>
            <a:off x="0" y="-312327"/>
            <a:ext cx="9753600" cy="1094354"/>
          </a:xfrm>
          <a:custGeom>
            <a:avLst/>
            <a:gdLst/>
            <a:ahLst/>
            <a:cxnLst/>
            <a:rect l="l" t="t" r="r" b="b"/>
            <a:pathLst>
              <a:path w="11682628" h="1245347">
                <a:moveTo>
                  <a:pt x="0" y="0"/>
                </a:moveTo>
                <a:lnTo>
                  <a:pt x="11682628" y="0"/>
                </a:lnTo>
                <a:lnTo>
                  <a:pt x="11682628" y="1245346"/>
                </a:lnTo>
                <a:lnTo>
                  <a:pt x="0" y="1245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6">
            <a:extLst>
              <a:ext uri="{FF2B5EF4-FFF2-40B4-BE49-F238E27FC236}">
                <a16:creationId xmlns:a16="http://schemas.microsoft.com/office/drawing/2014/main" id="{1DD185CA-211B-AA39-9E89-54A318BEADE8}"/>
              </a:ext>
            </a:extLst>
          </p:cNvPr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50698CA0-415D-3D6E-2BCC-6310A90E7881}"/>
                </a:ext>
              </a:extLst>
            </p:cNvPr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7F840F67-B9FB-C9AE-8426-BF6AA00378A4}"/>
              </a:ext>
            </a:extLst>
          </p:cNvPr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FAEB7E62-1471-9977-C919-1CB19708AAD4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1" name="Group 10">
            <a:extLst>
              <a:ext uri="{FF2B5EF4-FFF2-40B4-BE49-F238E27FC236}">
                <a16:creationId xmlns:a16="http://schemas.microsoft.com/office/drawing/2014/main" id="{99B2191E-DAA7-5B1F-E35B-65024154FF36}"/>
              </a:ext>
            </a:extLst>
          </p:cNvPr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E7244CC-6831-1D1A-D96F-60F2648FC108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33" name="Freeform 12">
            <a:extLst>
              <a:ext uri="{FF2B5EF4-FFF2-40B4-BE49-F238E27FC236}">
                <a16:creationId xmlns:a16="http://schemas.microsoft.com/office/drawing/2014/main" id="{B55C7469-A996-6A33-517E-A313385B2E0D}"/>
              </a:ext>
            </a:extLst>
          </p:cNvPr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34" name="Group 13">
            <a:extLst>
              <a:ext uri="{FF2B5EF4-FFF2-40B4-BE49-F238E27FC236}">
                <a16:creationId xmlns:a16="http://schemas.microsoft.com/office/drawing/2014/main" id="{A7E2914B-D73C-F3B0-19DC-CB2644650A97}"/>
              </a:ext>
            </a:extLst>
          </p:cNvPr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D0EA0522-605B-CB59-AC97-DC77EFFFF139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25367ABC-50E6-C128-28DA-2FA2A2169D95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7" name="Group 16">
            <a:extLst>
              <a:ext uri="{FF2B5EF4-FFF2-40B4-BE49-F238E27FC236}">
                <a16:creationId xmlns:a16="http://schemas.microsoft.com/office/drawing/2014/main" id="{D0CFE04A-DE2E-F2F4-1950-B30B407E553E}"/>
              </a:ext>
            </a:extLst>
          </p:cNvPr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7651AC40-AC66-BDB5-2404-4C4DC161A2BF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7894DA66-2290-BF27-C395-4CBEBCFB7F24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40" name="Group 19">
            <a:extLst>
              <a:ext uri="{FF2B5EF4-FFF2-40B4-BE49-F238E27FC236}">
                <a16:creationId xmlns:a16="http://schemas.microsoft.com/office/drawing/2014/main" id="{C289D6E9-4FDC-8AE6-A8D2-92CB5180610C}"/>
              </a:ext>
            </a:extLst>
          </p:cNvPr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FAB6C466-AEED-187D-1E73-BB6C4E533865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5A8FC063-33B0-7307-96AF-30C1D6870849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4CB93E9F-6194-29A8-809E-713EA7B8D3D8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4E0228CD-0F81-B370-1816-6E979B620DF0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45" name="Group 24">
            <a:extLst>
              <a:ext uri="{FF2B5EF4-FFF2-40B4-BE49-F238E27FC236}">
                <a16:creationId xmlns:a16="http://schemas.microsoft.com/office/drawing/2014/main" id="{B7D8C7D6-E42C-5A08-82EC-DF1A9D44363F}"/>
              </a:ext>
            </a:extLst>
          </p:cNvPr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263FFE7B-62A8-B349-5869-DC7765DAE917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3F4DCF2D-3652-199A-04B8-240E83D223D3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C7F87749-12BD-95B0-8D90-B54D0CD46096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49" name="Group 28">
            <a:extLst>
              <a:ext uri="{FF2B5EF4-FFF2-40B4-BE49-F238E27FC236}">
                <a16:creationId xmlns:a16="http://schemas.microsoft.com/office/drawing/2014/main" id="{52F6F3EB-4DAB-7052-BE23-AB72B16AABD3}"/>
              </a:ext>
            </a:extLst>
          </p:cNvPr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1932C75F-B513-A117-F2EC-EBEA963A822D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9A59B819-D9F3-DF15-746E-864B8275B47C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52" name="Group 31">
            <a:extLst>
              <a:ext uri="{FF2B5EF4-FFF2-40B4-BE49-F238E27FC236}">
                <a16:creationId xmlns:a16="http://schemas.microsoft.com/office/drawing/2014/main" id="{274B7C93-8ECD-BD1C-B417-72E7D4D490C2}"/>
              </a:ext>
            </a:extLst>
          </p:cNvPr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7A1E6559-C822-D7C3-1C99-1495A75B7DE2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5C7D98B2-D447-E399-5367-55A34149600B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55" name="Group 34">
            <a:extLst>
              <a:ext uri="{FF2B5EF4-FFF2-40B4-BE49-F238E27FC236}">
                <a16:creationId xmlns:a16="http://schemas.microsoft.com/office/drawing/2014/main" id="{8801E0EF-B44C-6457-42D6-90836DE9B7BE}"/>
              </a:ext>
            </a:extLst>
          </p:cNvPr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ABC9E156-CCEF-2F26-2AD2-2994A89F1DD0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EC4522B6-EB21-3170-D83A-2B775030BE74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58C33508-8541-5FB4-DA29-C90A417FD852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8D89B762-30AD-C5B6-5B20-30A353052D72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60" name="Freeform 39">
              <a:extLst>
                <a:ext uri="{FF2B5EF4-FFF2-40B4-BE49-F238E27FC236}">
                  <a16:creationId xmlns:a16="http://schemas.microsoft.com/office/drawing/2014/main" id="{63728424-9CBF-98DC-1CC3-08FB52CAF367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61" name="Group 40">
            <a:extLst>
              <a:ext uri="{FF2B5EF4-FFF2-40B4-BE49-F238E27FC236}">
                <a16:creationId xmlns:a16="http://schemas.microsoft.com/office/drawing/2014/main" id="{A73F8A0B-9F4F-98DC-6B50-17C259F17E77}"/>
              </a:ext>
            </a:extLst>
          </p:cNvPr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7E058B41-9DF2-F03E-3601-EC877A756B8C}"/>
                </a:ext>
              </a:extLst>
            </p:cNvPr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63" name="Freeform 42">
            <a:extLst>
              <a:ext uri="{FF2B5EF4-FFF2-40B4-BE49-F238E27FC236}">
                <a16:creationId xmlns:a16="http://schemas.microsoft.com/office/drawing/2014/main" id="{ADD264F4-AA60-B0ED-F73C-4E7F554E554D}"/>
              </a:ext>
            </a:extLst>
          </p:cNvPr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4" name="Freeform 43">
            <a:extLst>
              <a:ext uri="{FF2B5EF4-FFF2-40B4-BE49-F238E27FC236}">
                <a16:creationId xmlns:a16="http://schemas.microsoft.com/office/drawing/2014/main" id="{C41EA254-2759-FC35-5A1F-1E49C2EF9065}"/>
              </a:ext>
            </a:extLst>
          </p:cNvPr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5" name="Freeform 44">
            <a:extLst>
              <a:ext uri="{FF2B5EF4-FFF2-40B4-BE49-F238E27FC236}">
                <a16:creationId xmlns:a16="http://schemas.microsoft.com/office/drawing/2014/main" id="{1D4C9E2A-3BF9-CCC4-211F-42323AAC9534}"/>
              </a:ext>
            </a:extLst>
          </p:cNvPr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66" name="TextBox 45">
            <a:extLst>
              <a:ext uri="{FF2B5EF4-FFF2-40B4-BE49-F238E27FC236}">
                <a16:creationId xmlns:a16="http://schemas.microsoft.com/office/drawing/2014/main" id="{2DBF428C-CEF1-54C2-AF8D-53ACA14A37B2}"/>
              </a:ext>
            </a:extLst>
          </p:cNvPr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67" name="TextBox 46">
            <a:extLst>
              <a:ext uri="{FF2B5EF4-FFF2-40B4-BE49-F238E27FC236}">
                <a16:creationId xmlns:a16="http://schemas.microsoft.com/office/drawing/2014/main" id="{C5A35EDD-19DE-A9AA-D4B4-EABD1EEF77F6}"/>
              </a:ext>
            </a:extLst>
          </p:cNvPr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 action="ppaction://hlinksldjump"/>
              </a:rPr>
              <a:t>Graphical Neural Networks</a:t>
            </a:r>
          </a:p>
        </p:txBody>
      </p:sp>
      <p:sp>
        <p:nvSpPr>
          <p:cNvPr id="68" name="TextBox 47">
            <a:extLst>
              <a:ext uri="{FF2B5EF4-FFF2-40B4-BE49-F238E27FC236}">
                <a16:creationId xmlns:a16="http://schemas.microsoft.com/office/drawing/2014/main" id="{AE67D61C-773B-7C67-867E-65BEAAF80390}"/>
              </a:ext>
            </a:extLst>
          </p:cNvPr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69" name="TextBox 48">
            <a:extLst>
              <a:ext uri="{FF2B5EF4-FFF2-40B4-BE49-F238E27FC236}">
                <a16:creationId xmlns:a16="http://schemas.microsoft.com/office/drawing/2014/main" id="{C9637446-4494-0CD7-38D6-41940AABBBE0}"/>
              </a:ext>
            </a:extLst>
          </p:cNvPr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 </a:t>
            </a: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object 13">
            <a:extLst>
              <a:ext uri="{FF2B5EF4-FFF2-40B4-BE49-F238E27FC236}">
                <a16:creationId xmlns:a16="http://schemas.microsoft.com/office/drawing/2014/main" id="{EBB10A35-1A2B-CE9F-D7DA-036B30AC2B3E}"/>
              </a:ext>
            </a:extLst>
          </p:cNvPr>
          <p:cNvSpPr txBox="1"/>
          <p:nvPr/>
        </p:nvSpPr>
        <p:spPr>
          <a:xfrm>
            <a:off x="1192038" y="5708633"/>
            <a:ext cx="8219374" cy="74764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1115" algn="ctr">
              <a:lnSpc>
                <a:spcPct val="100000"/>
              </a:lnSpc>
              <a:spcBef>
                <a:spcPts val="77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sz="24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sz="24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4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</a:t>
            </a:r>
            <a:r>
              <a:rPr sz="24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Kalyani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00000"/>
              </a:lnSpc>
              <a:spcBef>
                <a:spcPts val="495"/>
              </a:spcBef>
            </a:pP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sz="1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Chinmay</a:t>
            </a:r>
            <a:r>
              <a:rPr sz="1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Bhagat,</a:t>
            </a:r>
            <a:r>
              <a:rPr sz="1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</a:t>
            </a:r>
            <a:r>
              <a:rPr sz="1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Kumar,</a:t>
            </a:r>
            <a:r>
              <a:rPr sz="1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sz="1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Sagar</a:t>
            </a:r>
            <a:r>
              <a:rPr sz="1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Mishra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3" name="Freeform 3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9" name="Freeform 9"/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89643" y="-389545"/>
            <a:ext cx="9928478" cy="1213697"/>
          </a:xfrm>
          <a:custGeom>
            <a:avLst/>
            <a:gdLst/>
            <a:ahLst/>
            <a:cxnLst/>
            <a:rect l="l" t="t" r="r" b="b"/>
            <a:pathLst>
              <a:path w="9753600" h="1039716">
                <a:moveTo>
                  <a:pt x="0" y="0"/>
                </a:moveTo>
                <a:lnTo>
                  <a:pt x="9753600" y="0"/>
                </a:lnTo>
                <a:lnTo>
                  <a:pt x="9753600" y="1039716"/>
                </a:lnTo>
                <a:lnTo>
                  <a:pt x="0" y="10397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08675" y="4773781"/>
            <a:ext cx="167934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1"/>
              </a:lnSpc>
            </a:pPr>
            <a:r>
              <a:rPr lang="en-US" sz="1692" spc="-89">
                <a:solidFill>
                  <a:srgbClr val="FCF9F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75108" y="7076324"/>
            <a:ext cx="46752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/ 9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37" name="Freeform 37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42" name="Freeform 42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48" name="Group 48"/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49" name="Freeform 49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50" name="Freeform 50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51" name="Group 51"/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52" name="Freeform 52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53" name="Freeform 53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54" name="Freeform 54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55" name="Freeform 55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56" name="Freeform 56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57" name="Group 57"/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58" name="Freeform 58"/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59" name="Freeform 59"/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1" name="Freeform 61"/>
          <p:cNvSpPr/>
          <p:nvPr/>
        </p:nvSpPr>
        <p:spPr>
          <a:xfrm>
            <a:off x="-55420" y="710855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62" name="TextBox 62"/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 action="ppaction://hlinksldjump"/>
              </a:rPr>
              <a:t>Graphical Neural Networks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/ 18</a:t>
            </a:r>
          </a:p>
        </p:txBody>
      </p:sp>
      <p:sp>
        <p:nvSpPr>
          <p:cNvPr id="66" name="Freeform 4">
            <a:extLst>
              <a:ext uri="{FF2B5EF4-FFF2-40B4-BE49-F238E27FC236}">
                <a16:creationId xmlns:a16="http://schemas.microsoft.com/office/drawing/2014/main" id="{BD091E53-EB3E-C63F-17CF-89BD08EC4CD8}"/>
              </a:ext>
            </a:extLst>
          </p:cNvPr>
          <p:cNvSpPr/>
          <p:nvPr/>
        </p:nvSpPr>
        <p:spPr>
          <a:xfrm>
            <a:off x="520443" y="2893750"/>
            <a:ext cx="328129" cy="328129"/>
          </a:xfrm>
          <a:custGeom>
            <a:avLst/>
            <a:gdLst/>
            <a:ahLst/>
            <a:cxnLst/>
            <a:rect l="l" t="t" r="r" b="b"/>
            <a:pathLst>
              <a:path w="328129" h="328129">
                <a:moveTo>
                  <a:pt x="0" y="0"/>
                </a:moveTo>
                <a:lnTo>
                  <a:pt x="328129" y="0"/>
                </a:lnTo>
                <a:lnTo>
                  <a:pt x="328129" y="328128"/>
                </a:lnTo>
                <a:lnTo>
                  <a:pt x="0" y="32812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67" name="TextBox 5">
            <a:extLst>
              <a:ext uri="{FF2B5EF4-FFF2-40B4-BE49-F238E27FC236}">
                <a16:creationId xmlns:a16="http://schemas.microsoft.com/office/drawing/2014/main" id="{2F7400F5-7D40-D3D7-2129-B64DAE887F3C}"/>
              </a:ext>
            </a:extLst>
          </p:cNvPr>
          <p:cNvSpPr txBox="1"/>
          <p:nvPr/>
        </p:nvSpPr>
        <p:spPr>
          <a:xfrm>
            <a:off x="600756" y="2086197"/>
            <a:ext cx="167934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1"/>
              </a:lnSpc>
            </a:pPr>
            <a:r>
              <a:rPr lang="en-US" sz="1692" spc="-89" dirty="0">
                <a:solidFill>
                  <a:srgbClr val="FCF9F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68" name="TextBox 6">
            <a:extLst>
              <a:ext uri="{FF2B5EF4-FFF2-40B4-BE49-F238E27FC236}">
                <a16:creationId xmlns:a16="http://schemas.microsoft.com/office/drawing/2014/main" id="{D9AF6CFF-2B49-31DC-B3F8-8132CEF354C1}"/>
              </a:ext>
            </a:extLst>
          </p:cNvPr>
          <p:cNvSpPr txBox="1"/>
          <p:nvPr/>
        </p:nvSpPr>
        <p:spPr>
          <a:xfrm>
            <a:off x="949720" y="2086197"/>
            <a:ext cx="3839640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2"/>
              </a:lnSpc>
            </a:pPr>
            <a:r>
              <a:rPr lang="en-US" sz="2327" u="sng" spc="64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 action="ppaction://hlinksldjump"/>
              </a:rPr>
              <a:t>Algorithms/Approaches Used</a:t>
            </a:r>
          </a:p>
        </p:txBody>
      </p:sp>
      <p:sp>
        <p:nvSpPr>
          <p:cNvPr id="69" name="Freeform 7">
            <a:extLst>
              <a:ext uri="{FF2B5EF4-FFF2-40B4-BE49-F238E27FC236}">
                <a16:creationId xmlns:a16="http://schemas.microsoft.com/office/drawing/2014/main" id="{DB217780-BBA2-9590-66B1-C24528BC012E}"/>
              </a:ext>
            </a:extLst>
          </p:cNvPr>
          <p:cNvSpPr/>
          <p:nvPr/>
        </p:nvSpPr>
        <p:spPr>
          <a:xfrm>
            <a:off x="520443" y="2108517"/>
            <a:ext cx="328129" cy="328129"/>
          </a:xfrm>
          <a:custGeom>
            <a:avLst/>
            <a:gdLst/>
            <a:ahLst/>
            <a:cxnLst/>
            <a:rect l="l" t="t" r="r" b="b"/>
            <a:pathLst>
              <a:path w="328129" h="328129">
                <a:moveTo>
                  <a:pt x="0" y="0"/>
                </a:moveTo>
                <a:lnTo>
                  <a:pt x="328129" y="0"/>
                </a:lnTo>
                <a:lnTo>
                  <a:pt x="328129" y="328129"/>
                </a:lnTo>
                <a:lnTo>
                  <a:pt x="0" y="32812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70" name="TextBox 8">
            <a:extLst>
              <a:ext uri="{FF2B5EF4-FFF2-40B4-BE49-F238E27FC236}">
                <a16:creationId xmlns:a16="http://schemas.microsoft.com/office/drawing/2014/main" id="{A8969079-4A25-4B71-8C30-A8482A1E3219}"/>
              </a:ext>
            </a:extLst>
          </p:cNvPr>
          <p:cNvSpPr txBox="1"/>
          <p:nvPr/>
        </p:nvSpPr>
        <p:spPr>
          <a:xfrm>
            <a:off x="729653" y="2893846"/>
            <a:ext cx="4089524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2"/>
              </a:lnSpc>
            </a:pPr>
            <a:r>
              <a:rPr lang="en-US" sz="2327" spc="21" dirty="0">
                <a:solidFill>
                  <a:srgbClr val="F4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²  </a:t>
            </a:r>
            <a:r>
              <a:rPr lang="en-US" sz="2327" u="sng" spc="2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6" action="ppaction://hlinksldjump"/>
              </a:rPr>
              <a:t>Knowledge Graph for Actors</a:t>
            </a:r>
          </a:p>
        </p:txBody>
      </p:sp>
      <p:sp>
        <p:nvSpPr>
          <p:cNvPr id="71" name="Freeform 9">
            <a:extLst>
              <a:ext uri="{FF2B5EF4-FFF2-40B4-BE49-F238E27FC236}">
                <a16:creationId xmlns:a16="http://schemas.microsoft.com/office/drawing/2014/main" id="{4D8BA50D-6622-471D-8C27-788DE6CC35DC}"/>
              </a:ext>
            </a:extLst>
          </p:cNvPr>
          <p:cNvSpPr/>
          <p:nvPr/>
        </p:nvSpPr>
        <p:spPr>
          <a:xfrm>
            <a:off x="520444" y="3712948"/>
            <a:ext cx="328129" cy="328129"/>
          </a:xfrm>
          <a:custGeom>
            <a:avLst/>
            <a:gdLst/>
            <a:ahLst/>
            <a:cxnLst/>
            <a:rect l="l" t="t" r="r" b="b"/>
            <a:pathLst>
              <a:path w="328129" h="328129">
                <a:moveTo>
                  <a:pt x="0" y="0"/>
                </a:moveTo>
                <a:lnTo>
                  <a:pt x="328129" y="0"/>
                </a:lnTo>
                <a:lnTo>
                  <a:pt x="328129" y="328128"/>
                </a:lnTo>
                <a:lnTo>
                  <a:pt x="0" y="328128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72" name="TextBox 10">
            <a:extLst>
              <a:ext uri="{FF2B5EF4-FFF2-40B4-BE49-F238E27FC236}">
                <a16:creationId xmlns:a16="http://schemas.microsoft.com/office/drawing/2014/main" id="{FD74AC1E-DC7D-D690-DFB2-9D30EF9D206D}"/>
              </a:ext>
            </a:extLst>
          </p:cNvPr>
          <p:cNvSpPr txBox="1"/>
          <p:nvPr/>
        </p:nvSpPr>
        <p:spPr>
          <a:xfrm>
            <a:off x="600756" y="3678983"/>
            <a:ext cx="167934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1"/>
              </a:lnSpc>
            </a:pPr>
            <a:r>
              <a:rPr lang="en-US" sz="1692" spc="-89" dirty="0">
                <a:solidFill>
                  <a:srgbClr val="FCF9F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  <a:p>
            <a:pPr algn="l">
              <a:lnSpc>
                <a:spcPts val="2031"/>
              </a:lnSpc>
            </a:pPr>
            <a:endParaRPr lang="en-US" sz="1692" spc="-89" dirty="0">
              <a:solidFill>
                <a:srgbClr val="FCF9F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TextBox 11">
            <a:extLst>
              <a:ext uri="{FF2B5EF4-FFF2-40B4-BE49-F238E27FC236}">
                <a16:creationId xmlns:a16="http://schemas.microsoft.com/office/drawing/2014/main" id="{8431CCA1-77F9-1CFA-B574-54639CD64911}"/>
              </a:ext>
            </a:extLst>
          </p:cNvPr>
          <p:cNvSpPr txBox="1"/>
          <p:nvPr/>
        </p:nvSpPr>
        <p:spPr>
          <a:xfrm>
            <a:off x="992711" y="3608337"/>
            <a:ext cx="3796649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2"/>
              </a:lnSpc>
            </a:pPr>
            <a:r>
              <a:rPr lang="en-US" sz="2327" u="sng" spc="2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8" action="ppaction://hlinksldjump"/>
              </a:rPr>
              <a:t>Knowledge Graph for Movies</a:t>
            </a:r>
          </a:p>
        </p:txBody>
      </p:sp>
      <p:sp>
        <p:nvSpPr>
          <p:cNvPr id="74" name="TextBox 10">
            <a:extLst>
              <a:ext uri="{FF2B5EF4-FFF2-40B4-BE49-F238E27FC236}">
                <a16:creationId xmlns:a16="http://schemas.microsoft.com/office/drawing/2014/main" id="{551FE9BD-15F2-B7D7-B5E2-1B73AA4B4DCB}"/>
              </a:ext>
            </a:extLst>
          </p:cNvPr>
          <p:cNvSpPr txBox="1"/>
          <p:nvPr/>
        </p:nvSpPr>
        <p:spPr>
          <a:xfrm>
            <a:off x="636612" y="2151322"/>
            <a:ext cx="167934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1"/>
              </a:lnSpc>
            </a:pPr>
            <a:r>
              <a:rPr lang="en-US" sz="1692" spc="-89" dirty="0">
                <a:solidFill>
                  <a:srgbClr val="FCF9F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algn="l">
              <a:lnSpc>
                <a:spcPts val="2031"/>
              </a:lnSpc>
            </a:pPr>
            <a:endParaRPr lang="en-US" sz="1692" spc="-89" dirty="0">
              <a:solidFill>
                <a:srgbClr val="FCF9F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TextBox 3">
            <a:extLst>
              <a:ext uri="{FF2B5EF4-FFF2-40B4-BE49-F238E27FC236}">
                <a16:creationId xmlns:a16="http://schemas.microsoft.com/office/drawing/2014/main" id="{38569E4D-F008-A746-8EA9-0DE78A2160B0}"/>
              </a:ext>
            </a:extLst>
          </p:cNvPr>
          <p:cNvSpPr txBox="1"/>
          <p:nvPr/>
        </p:nvSpPr>
        <p:spPr>
          <a:xfrm>
            <a:off x="201626" y="378991"/>
            <a:ext cx="556197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1" b="1" spc="6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3" name="Freeform 3"/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-1" y="-342080"/>
            <a:ext cx="9749193" cy="1134452"/>
          </a:xfrm>
          <a:custGeom>
            <a:avLst/>
            <a:gdLst/>
            <a:ahLst/>
            <a:cxnLst/>
            <a:rect l="l" t="t" r="r" b="b"/>
            <a:pathLst>
              <a:path w="10642323" h="1134452">
                <a:moveTo>
                  <a:pt x="0" y="0"/>
                </a:moveTo>
                <a:lnTo>
                  <a:pt x="10642323" y="0"/>
                </a:lnTo>
                <a:lnTo>
                  <a:pt x="10642323" y="1134452"/>
                </a:lnTo>
                <a:lnTo>
                  <a:pt x="0" y="11344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8363" y="226695"/>
            <a:ext cx="556197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1" b="1" spc="133" dirty="0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Algorithms/Approaches Used</a:t>
            </a:r>
          </a:p>
        </p:txBody>
      </p:sp>
      <p:sp>
        <p:nvSpPr>
          <p:cNvPr id="6" name="Freeform 6"/>
          <p:cNvSpPr/>
          <p:nvPr/>
        </p:nvSpPr>
        <p:spPr>
          <a:xfrm>
            <a:off x="597738" y="2681973"/>
            <a:ext cx="133782" cy="133782"/>
          </a:xfrm>
          <a:custGeom>
            <a:avLst/>
            <a:gdLst/>
            <a:ahLst/>
            <a:cxnLst/>
            <a:rect l="l" t="t" r="r" b="b"/>
            <a:pathLst>
              <a:path w="133782" h="133782">
                <a:moveTo>
                  <a:pt x="0" y="0"/>
                </a:moveTo>
                <a:lnTo>
                  <a:pt x="133782" y="0"/>
                </a:lnTo>
                <a:lnTo>
                  <a:pt x="133782" y="133782"/>
                </a:lnTo>
                <a:lnTo>
                  <a:pt x="0" y="1337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846" r="-3846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35330" y="2495700"/>
            <a:ext cx="5856190" cy="2215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327" spc="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 Recognition and Linking Knowledge Graph Construction</a:t>
            </a:r>
          </a:p>
          <a:p>
            <a:pPr algn="l">
              <a:lnSpc>
                <a:spcPts val="3499"/>
              </a:lnSpc>
            </a:pPr>
            <a:r>
              <a:rPr lang="en-US" sz="2327" spc="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Graph Population and Expansion Semantic Search and Entity Ranking</a:t>
            </a:r>
          </a:p>
        </p:txBody>
      </p:sp>
      <p:sp>
        <p:nvSpPr>
          <p:cNvPr id="8" name="Freeform 8"/>
          <p:cNvSpPr/>
          <p:nvPr/>
        </p:nvSpPr>
        <p:spPr>
          <a:xfrm>
            <a:off x="597738" y="3140964"/>
            <a:ext cx="133782" cy="133782"/>
          </a:xfrm>
          <a:custGeom>
            <a:avLst/>
            <a:gdLst/>
            <a:ahLst/>
            <a:cxnLst/>
            <a:rect l="l" t="t" r="r" b="b"/>
            <a:pathLst>
              <a:path w="133782" h="133782">
                <a:moveTo>
                  <a:pt x="0" y="0"/>
                </a:moveTo>
                <a:lnTo>
                  <a:pt x="133782" y="0"/>
                </a:lnTo>
                <a:lnTo>
                  <a:pt x="133782" y="133783"/>
                </a:lnTo>
                <a:lnTo>
                  <a:pt x="0" y="1337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846" r="-3846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97738" y="3570823"/>
            <a:ext cx="133782" cy="133782"/>
          </a:xfrm>
          <a:custGeom>
            <a:avLst/>
            <a:gdLst/>
            <a:ahLst/>
            <a:cxnLst/>
            <a:rect l="l" t="t" r="r" b="b"/>
            <a:pathLst>
              <a:path w="133782" h="133782">
                <a:moveTo>
                  <a:pt x="0" y="0"/>
                </a:moveTo>
                <a:lnTo>
                  <a:pt x="133782" y="0"/>
                </a:lnTo>
                <a:lnTo>
                  <a:pt x="133782" y="133782"/>
                </a:lnTo>
                <a:lnTo>
                  <a:pt x="0" y="1337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846" r="-3846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99569" y="4026724"/>
            <a:ext cx="133782" cy="133782"/>
          </a:xfrm>
          <a:custGeom>
            <a:avLst/>
            <a:gdLst/>
            <a:ahLst/>
            <a:cxnLst/>
            <a:rect l="l" t="t" r="r" b="b"/>
            <a:pathLst>
              <a:path w="133782" h="133782">
                <a:moveTo>
                  <a:pt x="0" y="0"/>
                </a:moveTo>
                <a:lnTo>
                  <a:pt x="133782" y="0"/>
                </a:lnTo>
                <a:lnTo>
                  <a:pt x="133782" y="133782"/>
                </a:lnTo>
                <a:lnTo>
                  <a:pt x="0" y="1337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846" r="-3846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25" name="Freeform 25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30" name="Freeform 30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37" name="Freeform 37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40" name="Freeform 40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46" name="Freeform 46"/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47" name="Freeform 47"/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48"/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49"/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50" name="TextBox 50"/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7" action="ppaction://hlinksldjump"/>
              </a:rPr>
              <a:t>Graphical Neural Networks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/ 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4879" y="-355720"/>
            <a:ext cx="9928479" cy="1259352"/>
          </a:xfrm>
          <a:custGeom>
            <a:avLst/>
            <a:gdLst/>
            <a:ahLst/>
            <a:cxnLst/>
            <a:rect l="l" t="t" r="r" b="b"/>
            <a:pathLst>
              <a:path w="10741441" h="1145018">
                <a:moveTo>
                  <a:pt x="0" y="0"/>
                </a:moveTo>
                <a:lnTo>
                  <a:pt x="10741442" y="0"/>
                </a:lnTo>
                <a:lnTo>
                  <a:pt x="10741442" y="1145018"/>
                </a:lnTo>
                <a:lnTo>
                  <a:pt x="0" y="1145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1626" y="378991"/>
            <a:ext cx="556197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1" b="1" spc="6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Contents</a:t>
            </a:r>
          </a:p>
        </p:txBody>
      </p:sp>
      <p:sp>
        <p:nvSpPr>
          <p:cNvPr id="4" name="Freeform 4"/>
          <p:cNvSpPr/>
          <p:nvPr/>
        </p:nvSpPr>
        <p:spPr>
          <a:xfrm>
            <a:off x="520444" y="2120189"/>
            <a:ext cx="328129" cy="328129"/>
          </a:xfrm>
          <a:custGeom>
            <a:avLst/>
            <a:gdLst/>
            <a:ahLst/>
            <a:cxnLst/>
            <a:rect l="l" t="t" r="r" b="b"/>
            <a:pathLst>
              <a:path w="328129" h="328129">
                <a:moveTo>
                  <a:pt x="0" y="0"/>
                </a:moveTo>
                <a:lnTo>
                  <a:pt x="328129" y="0"/>
                </a:lnTo>
                <a:lnTo>
                  <a:pt x="328129" y="328128"/>
                </a:lnTo>
                <a:lnTo>
                  <a:pt x="0" y="328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0756" y="2086197"/>
            <a:ext cx="167934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31"/>
              </a:lnSpc>
            </a:pPr>
            <a:r>
              <a:rPr lang="en-US" sz="1692" spc="-89" dirty="0">
                <a:solidFill>
                  <a:srgbClr val="FCF9F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9720" y="2086197"/>
            <a:ext cx="3839640" cy="33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2"/>
              </a:lnSpc>
            </a:pPr>
            <a:r>
              <a:rPr lang="en-US" sz="2327" u="sng" spc="64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 action="ppaction://hlinksldjump"/>
              </a:rPr>
              <a:t>Algorithms/Approaches Used</a:t>
            </a:r>
          </a:p>
        </p:txBody>
      </p:sp>
      <p:sp>
        <p:nvSpPr>
          <p:cNvPr id="7" name="Freeform 7"/>
          <p:cNvSpPr/>
          <p:nvPr/>
        </p:nvSpPr>
        <p:spPr>
          <a:xfrm>
            <a:off x="520444" y="2888591"/>
            <a:ext cx="328129" cy="328129"/>
          </a:xfrm>
          <a:custGeom>
            <a:avLst/>
            <a:gdLst/>
            <a:ahLst/>
            <a:cxnLst/>
            <a:rect l="l" t="t" r="r" b="b"/>
            <a:pathLst>
              <a:path w="328129" h="328129">
                <a:moveTo>
                  <a:pt x="0" y="0"/>
                </a:moveTo>
                <a:lnTo>
                  <a:pt x="328129" y="0"/>
                </a:lnTo>
                <a:lnTo>
                  <a:pt x="328129" y="328129"/>
                </a:lnTo>
                <a:lnTo>
                  <a:pt x="0" y="3281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29653" y="2893846"/>
            <a:ext cx="4089524" cy="33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2"/>
              </a:lnSpc>
            </a:pPr>
            <a:r>
              <a:rPr lang="en-US" sz="2327" spc="21" dirty="0">
                <a:solidFill>
                  <a:srgbClr val="F4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²  </a:t>
            </a:r>
            <a:r>
              <a:rPr lang="en-US" sz="2327" u="sng" spc="2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 action="ppaction://hlinksldjump"/>
              </a:rPr>
              <a:t>Knowledge Graph for Actors</a:t>
            </a:r>
          </a:p>
        </p:txBody>
      </p:sp>
      <p:sp>
        <p:nvSpPr>
          <p:cNvPr id="9" name="Freeform 9"/>
          <p:cNvSpPr/>
          <p:nvPr/>
        </p:nvSpPr>
        <p:spPr>
          <a:xfrm>
            <a:off x="520444" y="3712948"/>
            <a:ext cx="328129" cy="328129"/>
          </a:xfrm>
          <a:custGeom>
            <a:avLst/>
            <a:gdLst/>
            <a:ahLst/>
            <a:cxnLst/>
            <a:rect l="l" t="t" r="r" b="b"/>
            <a:pathLst>
              <a:path w="328129" h="328129">
                <a:moveTo>
                  <a:pt x="0" y="0"/>
                </a:moveTo>
                <a:lnTo>
                  <a:pt x="328129" y="0"/>
                </a:lnTo>
                <a:lnTo>
                  <a:pt x="328129" y="328128"/>
                </a:lnTo>
                <a:lnTo>
                  <a:pt x="0" y="3281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00756" y="3678983"/>
            <a:ext cx="167934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31"/>
              </a:lnSpc>
            </a:pPr>
            <a:r>
              <a:rPr lang="en-US" sz="1692" spc="-89" dirty="0">
                <a:solidFill>
                  <a:srgbClr val="FCF9F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  <a:p>
            <a:pPr>
              <a:lnSpc>
                <a:spcPts val="2031"/>
              </a:lnSpc>
            </a:pPr>
            <a:endParaRPr lang="en-US" sz="1692" spc="-89" dirty="0">
              <a:solidFill>
                <a:srgbClr val="FCF9F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92711" y="3608337"/>
            <a:ext cx="3796649" cy="33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2"/>
              </a:lnSpc>
            </a:pPr>
            <a:r>
              <a:rPr lang="en-US" sz="2327" u="sng" spc="2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 action="ppaction://hlinksldjump"/>
              </a:rPr>
              <a:t>Knowledge Graph for Movies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26" name="Freeform 26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31" name="Freeform 31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38" name="Freeform 38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41" name="Freeform 41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47" name="Freeform 47"/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48" name="Freeform 48"/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49"/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50" name="Freeform 50"/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51" name="TextBox 51"/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8" action="ppaction://hlinksldjump"/>
              </a:rPr>
              <a:t>Graphical Neural Networks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/ 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3" name="Freeform 3"/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252" y="-374752"/>
            <a:ext cx="9753600" cy="1240276"/>
          </a:xfrm>
          <a:custGeom>
            <a:avLst/>
            <a:gdLst/>
            <a:ahLst/>
            <a:cxnLst/>
            <a:rect l="l" t="t" r="r" b="b"/>
            <a:pathLst>
              <a:path w="11635057" h="1240276">
                <a:moveTo>
                  <a:pt x="0" y="0"/>
                </a:moveTo>
                <a:lnTo>
                  <a:pt x="11635057" y="0"/>
                </a:lnTo>
                <a:lnTo>
                  <a:pt x="11635057" y="1240276"/>
                </a:lnTo>
                <a:lnTo>
                  <a:pt x="0" y="124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70526" y="382740"/>
            <a:ext cx="556197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1" b="1" spc="27" dirty="0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Knowledge Graph for Actors</a:t>
            </a:r>
          </a:p>
        </p:txBody>
      </p:sp>
      <p:sp>
        <p:nvSpPr>
          <p:cNvPr id="7" name="Freeform 7"/>
          <p:cNvSpPr/>
          <p:nvPr/>
        </p:nvSpPr>
        <p:spPr>
          <a:xfrm>
            <a:off x="547164" y="2440140"/>
            <a:ext cx="133782" cy="133782"/>
          </a:xfrm>
          <a:custGeom>
            <a:avLst/>
            <a:gdLst/>
            <a:ahLst/>
            <a:cxnLst/>
            <a:rect l="l" t="t" r="r" b="b"/>
            <a:pathLst>
              <a:path w="133782" h="133782">
                <a:moveTo>
                  <a:pt x="0" y="0"/>
                </a:moveTo>
                <a:lnTo>
                  <a:pt x="133782" y="0"/>
                </a:lnTo>
                <a:lnTo>
                  <a:pt x="133782" y="133782"/>
                </a:lnTo>
                <a:lnTo>
                  <a:pt x="0" y="1337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846" r="-384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02558" y="2392515"/>
            <a:ext cx="8551892" cy="292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2"/>
              </a:lnSpc>
            </a:pPr>
            <a:r>
              <a:rPr lang="en-US" sz="2327" b="1" spc="2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Processing: </a:t>
            </a:r>
            <a:r>
              <a:rPr lang="en-US" sz="2327" spc="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Sentences were tokenized to extract</a:t>
            </a:r>
          </a:p>
          <a:p>
            <a:pPr algn="l">
              <a:lnSpc>
                <a:spcPts val="2864"/>
              </a:lnSpc>
            </a:pPr>
            <a:r>
              <a:rPr lang="en-US" sz="2327" u="sng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Entity-Relation-Entity pairs</a:t>
            </a:r>
            <a:r>
              <a:rPr lang="en-US" sz="2327" spc="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were then organized into the graph.</a:t>
            </a:r>
          </a:p>
          <a:p>
            <a:pPr algn="l">
              <a:lnSpc>
                <a:spcPts val="2865"/>
              </a:lnSpc>
            </a:pPr>
            <a:endParaRPr lang="en-US" sz="2327" spc="2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865"/>
              </a:lnSpc>
            </a:pPr>
            <a:r>
              <a:rPr lang="en-US" sz="2327" b="1" spc="2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Visualization: </a:t>
            </a:r>
            <a:r>
              <a:rPr lang="en-US" sz="2327" spc="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graph, representing the top 250 actors and their relationships, was visualized using </a:t>
            </a:r>
            <a:r>
              <a:rPr lang="en-US" sz="2327" u="sng" spc="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Networkx as a directed graph</a:t>
            </a:r>
            <a:r>
              <a:rPr lang="en-US" sz="2327" spc="2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nodes represent entities and edges indicate one-way relationships.</a:t>
            </a:r>
          </a:p>
        </p:txBody>
      </p:sp>
      <p:sp>
        <p:nvSpPr>
          <p:cNvPr id="9" name="Freeform 9"/>
          <p:cNvSpPr/>
          <p:nvPr/>
        </p:nvSpPr>
        <p:spPr>
          <a:xfrm>
            <a:off x="547164" y="3888560"/>
            <a:ext cx="133782" cy="133782"/>
          </a:xfrm>
          <a:custGeom>
            <a:avLst/>
            <a:gdLst/>
            <a:ahLst/>
            <a:cxnLst/>
            <a:rect l="l" t="t" r="r" b="b"/>
            <a:pathLst>
              <a:path w="133782" h="133782">
                <a:moveTo>
                  <a:pt x="0" y="0"/>
                </a:moveTo>
                <a:lnTo>
                  <a:pt x="133782" y="0"/>
                </a:lnTo>
                <a:lnTo>
                  <a:pt x="133782" y="133782"/>
                </a:lnTo>
                <a:lnTo>
                  <a:pt x="0" y="1337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24" name="Freeform 24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29" name="Freeform 29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36" name="Freeform 36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39" name="Freeform 39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45" name="Freeform 45"/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46" name="Freeform 46"/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48"/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49" name="TextBox 49"/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 action="ppaction://hlinksldjump"/>
              </a:rPr>
              <a:t>Graphical Neural Networks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7433EE-DFB2-C98B-142D-DFBC6ADC9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37822"/>
              </p:ext>
            </p:extLst>
          </p:nvPr>
        </p:nvGraphicFramePr>
        <p:xfrm>
          <a:off x="456501" y="1932059"/>
          <a:ext cx="9138358" cy="4124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7150">
                  <a:extLst>
                    <a:ext uri="{9D8B030D-6E8A-4147-A177-3AD203B41FA5}">
                      <a16:colId xmlns:a16="http://schemas.microsoft.com/office/drawing/2014/main" val="614642806"/>
                    </a:ext>
                  </a:extLst>
                </a:gridCol>
                <a:gridCol w="2258504">
                  <a:extLst>
                    <a:ext uri="{9D8B030D-6E8A-4147-A177-3AD203B41FA5}">
                      <a16:colId xmlns:a16="http://schemas.microsoft.com/office/drawing/2014/main" val="2580666593"/>
                    </a:ext>
                  </a:extLst>
                </a:gridCol>
                <a:gridCol w="1499880">
                  <a:extLst>
                    <a:ext uri="{9D8B030D-6E8A-4147-A177-3AD203B41FA5}">
                      <a16:colId xmlns:a16="http://schemas.microsoft.com/office/drawing/2014/main" val="3033534645"/>
                    </a:ext>
                  </a:extLst>
                </a:gridCol>
                <a:gridCol w="2782824">
                  <a:extLst>
                    <a:ext uri="{9D8B030D-6E8A-4147-A177-3AD203B41FA5}">
                      <a16:colId xmlns:a16="http://schemas.microsoft.com/office/drawing/2014/main" val="1302141716"/>
                    </a:ext>
                  </a:extLst>
                </a:gridCol>
              </a:tblGrid>
              <a:tr h="11480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Directors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Production Company </a:t>
                      </a:r>
                    </a:p>
                  </a:txBody>
                  <a:tcP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Companied By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317016"/>
                  </a:ext>
                </a:extLst>
              </a:tr>
              <a:tr h="819873">
                <a:tc>
                  <a:txBody>
                    <a:bodyPr/>
                    <a:lstStyle/>
                    <a:p>
                      <a:r>
                        <a:rPr lang="en-IN" dirty="0"/>
                        <a:t>Iron 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John Favreau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Marvels Studio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Gwyneth</a:t>
                      </a:r>
                    </a:p>
                    <a:p>
                      <a:r>
                        <a:rPr lang="en-IN" sz="1800" dirty="0"/>
                        <a:t> </a:t>
                      </a:r>
                      <a:r>
                        <a:rPr lang="en-IN" sz="1800" dirty="0" err="1"/>
                        <a:t>Paltrov</a:t>
                      </a:r>
                      <a:endParaRPr lang="en-IN" sz="1800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00807"/>
                  </a:ext>
                </a:extLst>
              </a:tr>
              <a:tr h="892943">
                <a:tc>
                  <a:txBody>
                    <a:bodyPr/>
                    <a:lstStyle/>
                    <a:p>
                      <a:r>
                        <a:rPr lang="en-IN" dirty="0"/>
                        <a:t>Captain America Civil 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Antony </a:t>
                      </a:r>
                    </a:p>
                    <a:p>
                      <a:r>
                        <a:rPr lang="en-IN" sz="1800" dirty="0"/>
                        <a:t>Russo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Paramount Pictures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Chris Evans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49471"/>
                  </a:ext>
                </a:extLst>
              </a:tr>
              <a:tr h="1148001">
                <a:tc>
                  <a:txBody>
                    <a:bodyPr/>
                    <a:lstStyle/>
                    <a:p>
                      <a:r>
                        <a:rPr lang="en-IN" dirty="0"/>
                        <a:t>Avengers age of Ultron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Joss </a:t>
                      </a:r>
                    </a:p>
                    <a:p>
                      <a:r>
                        <a:rPr lang="en-IN" sz="1800" dirty="0" err="1"/>
                        <a:t>Whendon</a:t>
                      </a:r>
                      <a:endParaRPr lang="en-IN" sz="1800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Marvels Studio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Chris Hemsworth</a:t>
                      </a:r>
                    </a:p>
                    <a:p>
                      <a:r>
                        <a:rPr lang="en-IN" dirty="0"/>
                        <a:t>Scarlett Johanson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5711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6CCD32-8970-25D6-9D49-90EDAE8E5A75}"/>
              </a:ext>
            </a:extLst>
          </p:cNvPr>
          <p:cNvSpPr txBox="1"/>
          <p:nvPr/>
        </p:nvSpPr>
        <p:spPr>
          <a:xfrm>
            <a:off x="762000" y="2209800"/>
            <a:ext cx="915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Movies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2660BD5-9E4B-A943-73A4-6B6CCF624D0D}"/>
              </a:ext>
            </a:extLst>
          </p:cNvPr>
          <p:cNvSpPr/>
          <p:nvPr/>
        </p:nvSpPr>
        <p:spPr>
          <a:xfrm>
            <a:off x="0" y="-376268"/>
            <a:ext cx="9753600" cy="1240276"/>
          </a:xfrm>
          <a:custGeom>
            <a:avLst/>
            <a:gdLst/>
            <a:ahLst/>
            <a:cxnLst/>
            <a:rect l="l" t="t" r="r" b="b"/>
            <a:pathLst>
              <a:path w="11635057" h="1240276">
                <a:moveTo>
                  <a:pt x="0" y="0"/>
                </a:moveTo>
                <a:lnTo>
                  <a:pt x="11635057" y="0"/>
                </a:lnTo>
                <a:lnTo>
                  <a:pt x="11635057" y="1240276"/>
                </a:lnTo>
                <a:lnTo>
                  <a:pt x="0" y="124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0368CB2-9560-1297-D470-1EB6FC10E848}"/>
              </a:ext>
            </a:extLst>
          </p:cNvPr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61B007-FEEE-8D35-A618-55608DD73E1A}"/>
                </a:ext>
              </a:extLst>
            </p:cNvPr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9" name="Freeform 4">
            <a:extLst>
              <a:ext uri="{FF2B5EF4-FFF2-40B4-BE49-F238E27FC236}">
                <a16:creationId xmlns:a16="http://schemas.microsoft.com/office/drawing/2014/main" id="{9C91D291-37A0-2AA0-59C5-41DBE237C81C}"/>
              </a:ext>
            </a:extLst>
          </p:cNvPr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908B518E-E36C-176A-9140-D2A8BD40FC56}"/>
              </a:ext>
            </a:extLst>
          </p:cNvPr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C1C7C95-39F3-7342-CF0A-D08314C29849}"/>
                </a:ext>
              </a:extLst>
            </p:cNvPr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6AAEA411-A7CF-FEA6-6ABA-465369FF5744}"/>
              </a:ext>
            </a:extLst>
          </p:cNvPr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A820C210-9ACD-BD3D-615E-C8058EDE5317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60A64E1-86D5-168C-F3E1-89567F5965EF}"/>
              </a:ext>
            </a:extLst>
          </p:cNvPr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480E428-A71A-61FF-CAEF-2A5564699A9D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16" name="Freeform 16">
            <a:extLst>
              <a:ext uri="{FF2B5EF4-FFF2-40B4-BE49-F238E27FC236}">
                <a16:creationId xmlns:a16="http://schemas.microsoft.com/office/drawing/2014/main" id="{BC0C66D9-56C4-1B6B-B45C-D23568963E02}"/>
              </a:ext>
            </a:extLst>
          </p:cNvPr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3989BEF0-0FA3-C31F-C0D9-1DADBBB199F8}"/>
              </a:ext>
            </a:extLst>
          </p:cNvPr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E439198-14F4-7CC1-9940-4D0EAE332442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0AF9409E-D30E-DE23-FFA3-35DEC9648F09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26D39B3B-83F1-3C63-9A2C-53D4EFE9C036}"/>
              </a:ext>
            </a:extLst>
          </p:cNvPr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FE640FD0-5022-F107-8338-D9DAB19F19C7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28041B6-15C5-446D-13E1-8AF81DE0D961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9900656C-0086-0C85-6469-CAAA3F9ED494}"/>
              </a:ext>
            </a:extLst>
          </p:cNvPr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17477B0-75A5-EFA6-B344-3731FF9995B8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7C61FE0-D8B3-1F0A-9398-4B0B669DA2C1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C3C3949-9FB7-B4F6-7ED8-E64E2100DB73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91E00B62-86E5-DAD2-C74E-1457D7DF02D0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F8C19574-3990-5EDD-B3E2-E8CE7792A37D}"/>
              </a:ext>
            </a:extLst>
          </p:cNvPr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B523DF6-6D79-B719-1DB5-CFA0ECC6721A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9CEDD84D-7C4F-3962-BAB9-9444CE06424B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DE4F77B-A43D-EED3-0D3F-AE497A706126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BEA7B7AA-F2F1-521F-FCC3-B8FD47F284C3}"/>
              </a:ext>
            </a:extLst>
          </p:cNvPr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5D03A6D-81FC-A368-D4CF-E836B36BAED2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ED0E6653-894C-027F-2227-8B1DFBD515C5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6E5E8FA5-3D1E-2382-C5F3-8BED38D6DBF9}"/>
              </a:ext>
            </a:extLst>
          </p:cNvPr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AB653BA2-CFCA-9999-33B0-CCEBC70E4CAB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D9E5870-5874-B40D-567B-2AEF201E8D4B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5D4A8C32-D4FD-7D0D-C6A8-2FAF9341179F}"/>
              </a:ext>
            </a:extLst>
          </p:cNvPr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4906F0E7-96DD-62BA-0673-B276F48B14F7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9BDBFF41-F4F5-A865-36F9-0A9424914F5A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99B35B3D-1398-92D8-C484-5D856B9BB946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BC0C84A1-A40A-7431-1A8C-AACFC5B61155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02D6849D-323E-C53C-B96E-1128B69B4ACC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B5890C5F-BFDF-6485-2978-AAE0AE4C4450}"/>
              </a:ext>
            </a:extLst>
          </p:cNvPr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AECDC12C-AF60-F3AB-4706-A183657BD6AA}"/>
                </a:ext>
              </a:extLst>
            </p:cNvPr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46" name="Freeform 46">
            <a:extLst>
              <a:ext uri="{FF2B5EF4-FFF2-40B4-BE49-F238E27FC236}">
                <a16:creationId xmlns:a16="http://schemas.microsoft.com/office/drawing/2014/main" id="{8F303D25-CDB2-5501-4A7E-41CE2CC9152E}"/>
              </a:ext>
            </a:extLst>
          </p:cNvPr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>
            <a:extLst>
              <a:ext uri="{FF2B5EF4-FFF2-40B4-BE49-F238E27FC236}">
                <a16:creationId xmlns:a16="http://schemas.microsoft.com/office/drawing/2014/main" id="{55C39DFA-CB00-0DB5-1853-E1FA4FC967D2}"/>
              </a:ext>
            </a:extLst>
          </p:cNvPr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48">
            <a:extLst>
              <a:ext uri="{FF2B5EF4-FFF2-40B4-BE49-F238E27FC236}">
                <a16:creationId xmlns:a16="http://schemas.microsoft.com/office/drawing/2014/main" id="{ED2FD574-1763-4104-5527-473E72708F9B}"/>
              </a:ext>
            </a:extLst>
          </p:cNvPr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9" name="TextBox 49">
            <a:extLst>
              <a:ext uri="{FF2B5EF4-FFF2-40B4-BE49-F238E27FC236}">
                <a16:creationId xmlns:a16="http://schemas.microsoft.com/office/drawing/2014/main" id="{BEFAFBF6-AF99-1B87-E19E-E28CB7B04868}"/>
              </a:ext>
            </a:extLst>
          </p:cNvPr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B7D52A26-7AB9-B8F3-E506-CACB45ABC90F}"/>
              </a:ext>
            </a:extLst>
          </p:cNvPr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 action="ppaction://hlinksldjump"/>
              </a:rPr>
              <a:t>Graphical Neural Networks</a:t>
            </a: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97E089AA-7437-6E1F-5729-65D5DA2A362B}"/>
              </a:ext>
            </a:extLst>
          </p:cNvPr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52" name="TextBox 52">
            <a:extLst>
              <a:ext uri="{FF2B5EF4-FFF2-40B4-BE49-F238E27FC236}">
                <a16:creationId xmlns:a16="http://schemas.microsoft.com/office/drawing/2014/main" id="{5A852B35-B0A4-D72A-703F-51AF71F127A3}"/>
              </a:ext>
            </a:extLst>
          </p:cNvPr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F18A311C-CDDF-EC07-E2BB-32BC580E1D34}"/>
              </a:ext>
            </a:extLst>
          </p:cNvPr>
          <p:cNvSpPr txBox="1"/>
          <p:nvPr/>
        </p:nvSpPr>
        <p:spPr>
          <a:xfrm>
            <a:off x="370526" y="382740"/>
            <a:ext cx="556197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1" b="1" spc="27" dirty="0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Knowledge Graph for Actors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9C9F75-6C7B-3D8C-E398-C6C8A93B62BB}"/>
              </a:ext>
            </a:extLst>
          </p:cNvPr>
          <p:cNvSpPr txBox="1"/>
          <p:nvPr/>
        </p:nvSpPr>
        <p:spPr>
          <a:xfrm>
            <a:off x="370526" y="1349692"/>
            <a:ext cx="45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of all the Movies by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D. Jr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27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Oval 269">
            <a:extLst>
              <a:ext uri="{FF2B5EF4-FFF2-40B4-BE49-F238E27FC236}">
                <a16:creationId xmlns:a16="http://schemas.microsoft.com/office/drawing/2014/main" id="{2DDD8013-A942-C895-7B50-6EB799463BCE}"/>
              </a:ext>
            </a:extLst>
          </p:cNvPr>
          <p:cNvSpPr/>
          <p:nvPr/>
        </p:nvSpPr>
        <p:spPr>
          <a:xfrm>
            <a:off x="3362286" y="6259298"/>
            <a:ext cx="651582" cy="685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B05C98AB-789D-E8CE-0C71-923AAC4045F6}"/>
              </a:ext>
            </a:extLst>
          </p:cNvPr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18AFBA0-F810-7B72-65DB-C208FA4DF59F}"/>
                </a:ext>
              </a:extLst>
            </p:cNvPr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7AE93527-8750-C824-309D-1D8F33710364}"/>
              </a:ext>
            </a:extLst>
          </p:cNvPr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75A8AED-C6D9-56D7-823A-9DA9924B0C34}"/>
              </a:ext>
            </a:extLst>
          </p:cNvPr>
          <p:cNvSpPr/>
          <p:nvPr/>
        </p:nvSpPr>
        <p:spPr>
          <a:xfrm>
            <a:off x="-27311" y="-471899"/>
            <a:ext cx="9906000" cy="1348583"/>
          </a:xfrm>
          <a:custGeom>
            <a:avLst/>
            <a:gdLst/>
            <a:ahLst/>
            <a:cxnLst/>
            <a:rect l="l" t="t" r="r" b="b"/>
            <a:pathLst>
              <a:path w="11635057" h="1240276">
                <a:moveTo>
                  <a:pt x="0" y="0"/>
                </a:moveTo>
                <a:lnTo>
                  <a:pt x="11635057" y="0"/>
                </a:lnTo>
                <a:lnTo>
                  <a:pt x="11635057" y="1240276"/>
                </a:lnTo>
                <a:lnTo>
                  <a:pt x="0" y="124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4FFEB3E-9A98-9BC6-0B3C-094AFBAEE801}"/>
              </a:ext>
            </a:extLst>
          </p:cNvPr>
          <p:cNvSpPr txBox="1"/>
          <p:nvPr/>
        </p:nvSpPr>
        <p:spPr>
          <a:xfrm>
            <a:off x="370526" y="382740"/>
            <a:ext cx="556197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1" b="1" spc="27" dirty="0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Knowledge Graph for Actors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00DA5F6-0DF1-2729-FBAA-433D68D350D7}"/>
              </a:ext>
            </a:extLst>
          </p:cNvPr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74B15F3-2AE6-E135-E3CD-97CCD128C3AC}"/>
                </a:ext>
              </a:extLst>
            </p:cNvPr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E4DA7F60-E064-D159-5D39-C7B11067DF2B}"/>
              </a:ext>
            </a:extLst>
          </p:cNvPr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CD4ADF1-4E71-D693-2EEF-9F9D76AE3B03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7D259F02-3131-D893-918D-825FF5F4DEDD}"/>
              </a:ext>
            </a:extLst>
          </p:cNvPr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5C29231-ECC8-87EE-6B10-910BE57694B2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16" name="Freeform 16">
            <a:extLst>
              <a:ext uri="{FF2B5EF4-FFF2-40B4-BE49-F238E27FC236}">
                <a16:creationId xmlns:a16="http://schemas.microsoft.com/office/drawing/2014/main" id="{DE535B04-0EB9-D75B-4F2D-7EEAC30240B7}"/>
              </a:ext>
            </a:extLst>
          </p:cNvPr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9CD2C35A-B2CE-534E-BE52-8BE80D51726B}"/>
              </a:ext>
            </a:extLst>
          </p:cNvPr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8F0C0D5-D008-1C88-0661-78A960B76CAB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1E51F46-06FE-AB38-6521-F5963C5A3C11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151093A8-1747-1006-D144-31A36A629080}"/>
              </a:ext>
            </a:extLst>
          </p:cNvPr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14B1ADE-9341-4468-41B6-DA28733FA8D6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4B02C56-BB4E-32E5-5DBC-975C156596C5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82D203A0-5797-1472-B261-EBB4BA0F04C1}"/>
              </a:ext>
            </a:extLst>
          </p:cNvPr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D7427B73-5A10-1539-0DC3-3FB88765DB27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10ED03A-F881-1B17-1CF2-A0A7D72E0870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E28D8783-E590-DF88-12F2-D46DDD35433B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E22A29C2-8C87-BF6B-11FA-17904857CB3D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0F1D93B5-5A6E-FA01-3DD1-B1B64D3925B0}"/>
              </a:ext>
            </a:extLst>
          </p:cNvPr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2F1B283-C19A-FB46-39B7-43DF3594D49F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A01A920-F98E-C377-1D0A-94A8EC5A32E8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9A289CEF-BD9D-B517-3311-6D7D9965185B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72F740CA-DBB4-56E7-B06C-34565D7012E4}"/>
              </a:ext>
            </a:extLst>
          </p:cNvPr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5260AC58-2D32-B7B1-7A39-597414FC4D2D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51C112A4-BEE2-4B3D-4A29-1F7D8D810D06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5B26B9F6-4060-EB64-F0ED-0E7E1760598F}"/>
              </a:ext>
            </a:extLst>
          </p:cNvPr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23D26A1-7863-6109-25D2-4C3013581B19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BA43FE5B-3435-44AF-3072-3F6CDE354B32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C9604F10-E505-3458-CB30-BAEEF4736FC7}"/>
              </a:ext>
            </a:extLst>
          </p:cNvPr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F42359CE-B6E5-B38C-C5B7-AD493EB0C870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F9C8F93A-1E62-E182-4CFE-D311A1E61051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CA50A02E-938D-F5E1-1440-4239AB7C5FC8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EBE74575-BF49-01E5-27AE-A17F6F928AAC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0ADA12D5-F91B-97C2-148C-7BCAB466B862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A8F91B40-A2D6-1815-7B4C-274CC19060D5}"/>
              </a:ext>
            </a:extLst>
          </p:cNvPr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481E0755-4AA8-91EE-ECE8-EC524BC039B9}"/>
                </a:ext>
              </a:extLst>
            </p:cNvPr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46" name="Freeform 46">
            <a:extLst>
              <a:ext uri="{FF2B5EF4-FFF2-40B4-BE49-F238E27FC236}">
                <a16:creationId xmlns:a16="http://schemas.microsoft.com/office/drawing/2014/main" id="{B7150532-5CEE-5DF0-0267-22ACECA88046}"/>
              </a:ext>
            </a:extLst>
          </p:cNvPr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>
            <a:extLst>
              <a:ext uri="{FF2B5EF4-FFF2-40B4-BE49-F238E27FC236}">
                <a16:creationId xmlns:a16="http://schemas.microsoft.com/office/drawing/2014/main" id="{B3F63374-0CE3-CA80-993E-9E57D485F97B}"/>
              </a:ext>
            </a:extLst>
          </p:cNvPr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48">
            <a:extLst>
              <a:ext uri="{FF2B5EF4-FFF2-40B4-BE49-F238E27FC236}">
                <a16:creationId xmlns:a16="http://schemas.microsoft.com/office/drawing/2014/main" id="{CAB8DDE1-929D-C6C5-DF69-7B5283DA2607}"/>
              </a:ext>
            </a:extLst>
          </p:cNvPr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9" name="TextBox 49">
            <a:extLst>
              <a:ext uri="{FF2B5EF4-FFF2-40B4-BE49-F238E27FC236}">
                <a16:creationId xmlns:a16="http://schemas.microsoft.com/office/drawing/2014/main" id="{3CCBFDDC-FCF2-B9D2-09FE-7997675DA12D}"/>
              </a:ext>
            </a:extLst>
          </p:cNvPr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A5CA60CC-822F-94E8-4DDA-647112DB8C64}"/>
              </a:ext>
            </a:extLst>
          </p:cNvPr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 action="ppaction://hlinksldjump"/>
              </a:rPr>
              <a:t>Graphical Neural Networks</a:t>
            </a: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D1B458FF-A1BC-7A9A-903A-9E647715B951}"/>
              </a:ext>
            </a:extLst>
          </p:cNvPr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52" name="TextBox 52">
            <a:extLst>
              <a:ext uri="{FF2B5EF4-FFF2-40B4-BE49-F238E27FC236}">
                <a16:creationId xmlns:a16="http://schemas.microsoft.com/office/drawing/2014/main" id="{1537024F-3011-3109-FED9-1F02DAFD4CA2}"/>
              </a:ext>
            </a:extLst>
          </p:cNvPr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B931800-8035-C0DD-CFF5-04FB831A7E7F}"/>
              </a:ext>
            </a:extLst>
          </p:cNvPr>
          <p:cNvSpPr/>
          <p:nvPr/>
        </p:nvSpPr>
        <p:spPr>
          <a:xfrm>
            <a:off x="4060541" y="3088541"/>
            <a:ext cx="914400" cy="100798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3E767D3-3B2D-AB0D-73AB-01CC31CAC85A}"/>
              </a:ext>
            </a:extLst>
          </p:cNvPr>
          <p:cNvSpPr/>
          <p:nvPr/>
        </p:nvSpPr>
        <p:spPr>
          <a:xfrm>
            <a:off x="468738" y="1926414"/>
            <a:ext cx="651582" cy="685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88A9F5D-474E-353F-2E25-C74C94226F5F}"/>
              </a:ext>
            </a:extLst>
          </p:cNvPr>
          <p:cNvSpPr/>
          <p:nvPr/>
        </p:nvSpPr>
        <p:spPr>
          <a:xfrm>
            <a:off x="1440376" y="5290893"/>
            <a:ext cx="651582" cy="685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810E769-DDA2-0449-8619-898A7F67CF5B}"/>
              </a:ext>
            </a:extLst>
          </p:cNvPr>
          <p:cNvSpPr/>
          <p:nvPr/>
        </p:nvSpPr>
        <p:spPr>
          <a:xfrm>
            <a:off x="8307489" y="1947852"/>
            <a:ext cx="651582" cy="685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F49D237-93FE-1EB5-EABB-081AB7674B08}"/>
              </a:ext>
            </a:extLst>
          </p:cNvPr>
          <p:cNvSpPr/>
          <p:nvPr/>
        </p:nvSpPr>
        <p:spPr>
          <a:xfrm>
            <a:off x="2226867" y="1243876"/>
            <a:ext cx="651582" cy="685800"/>
          </a:xfrm>
          <a:prstGeom prst="ellipse">
            <a:avLst/>
          </a:prstGeom>
          <a:solidFill>
            <a:srgbClr val="FF99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C0818C2-D601-A10A-0D07-9A957C602C86}"/>
              </a:ext>
            </a:extLst>
          </p:cNvPr>
          <p:cNvSpPr/>
          <p:nvPr/>
        </p:nvSpPr>
        <p:spPr>
          <a:xfrm>
            <a:off x="8143461" y="3158322"/>
            <a:ext cx="980287" cy="1058315"/>
          </a:xfrm>
          <a:prstGeom prst="ellipse">
            <a:avLst/>
          </a:prstGeom>
          <a:solidFill>
            <a:srgbClr val="FF99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B727456-40C4-3213-4DA2-11D0A0827132}"/>
              </a:ext>
            </a:extLst>
          </p:cNvPr>
          <p:cNvSpPr/>
          <p:nvPr/>
        </p:nvSpPr>
        <p:spPr>
          <a:xfrm>
            <a:off x="5669871" y="1351591"/>
            <a:ext cx="651582" cy="685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C6C2BEC-841E-8289-C602-B0DC95790BA8}"/>
              </a:ext>
            </a:extLst>
          </p:cNvPr>
          <p:cNvSpPr/>
          <p:nvPr/>
        </p:nvSpPr>
        <p:spPr>
          <a:xfrm>
            <a:off x="2055683" y="6158865"/>
            <a:ext cx="822766" cy="8972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8153D4A-4DF0-3519-48B9-660A3E769E09}"/>
              </a:ext>
            </a:extLst>
          </p:cNvPr>
          <p:cNvSpPr/>
          <p:nvPr/>
        </p:nvSpPr>
        <p:spPr>
          <a:xfrm>
            <a:off x="513338" y="2852668"/>
            <a:ext cx="893384" cy="8348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A27A148-779B-7F22-6E5B-36914F87F229}"/>
              </a:ext>
            </a:extLst>
          </p:cNvPr>
          <p:cNvSpPr/>
          <p:nvPr/>
        </p:nvSpPr>
        <p:spPr>
          <a:xfrm>
            <a:off x="2536082" y="2612214"/>
            <a:ext cx="651582" cy="685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4E82830-0B58-DE2D-6CA4-D292F9217AA0}"/>
              </a:ext>
            </a:extLst>
          </p:cNvPr>
          <p:cNvSpPr/>
          <p:nvPr/>
        </p:nvSpPr>
        <p:spPr>
          <a:xfrm>
            <a:off x="3220154" y="4548136"/>
            <a:ext cx="651582" cy="685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5B80524-0C2A-3438-9B86-A12704DC824B}"/>
              </a:ext>
            </a:extLst>
          </p:cNvPr>
          <p:cNvSpPr/>
          <p:nvPr/>
        </p:nvSpPr>
        <p:spPr>
          <a:xfrm>
            <a:off x="5862088" y="3041415"/>
            <a:ext cx="980287" cy="9860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37F7D95-DB42-E1F4-8216-E6B9B1D6A23A}"/>
              </a:ext>
            </a:extLst>
          </p:cNvPr>
          <p:cNvCxnSpPr>
            <a:cxnSpLocks/>
            <a:stCxn id="86" idx="2"/>
            <a:endCxn id="97" idx="6"/>
          </p:cNvCxnSpPr>
          <p:nvPr/>
        </p:nvCxnSpPr>
        <p:spPr>
          <a:xfrm flipH="1" flipV="1">
            <a:off x="3187664" y="2955114"/>
            <a:ext cx="872877" cy="63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359F3B-3ABE-66BB-FF9C-4A4D4E086980}"/>
              </a:ext>
            </a:extLst>
          </p:cNvPr>
          <p:cNvCxnSpPr>
            <a:cxnSpLocks/>
            <a:stCxn id="86" idx="6"/>
            <a:endCxn id="99" idx="2"/>
          </p:cNvCxnSpPr>
          <p:nvPr/>
        </p:nvCxnSpPr>
        <p:spPr>
          <a:xfrm flipV="1">
            <a:off x="4974941" y="3534418"/>
            <a:ext cx="887147" cy="5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93452E9-CDCC-4DB7-DFFE-167AB5B6AEBE}"/>
              </a:ext>
            </a:extLst>
          </p:cNvPr>
          <p:cNvCxnSpPr>
            <a:cxnSpLocks/>
            <a:stCxn id="86" idx="3"/>
            <a:endCxn id="98" idx="7"/>
          </p:cNvCxnSpPr>
          <p:nvPr/>
        </p:nvCxnSpPr>
        <p:spPr>
          <a:xfrm flipH="1">
            <a:off x="3776314" y="3948912"/>
            <a:ext cx="418138" cy="69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D86E48E-10AB-F071-AE2E-D79BA3F4B19F}"/>
              </a:ext>
            </a:extLst>
          </p:cNvPr>
          <p:cNvCxnSpPr>
            <a:cxnSpLocks/>
            <a:stCxn id="97" idx="0"/>
            <a:endCxn id="91" idx="4"/>
          </p:cNvCxnSpPr>
          <p:nvPr/>
        </p:nvCxnSpPr>
        <p:spPr>
          <a:xfrm flipH="1" flipV="1">
            <a:off x="2552658" y="1929676"/>
            <a:ext cx="309215" cy="68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E27FDA0-0C9B-D22E-934B-67FC8D099566}"/>
              </a:ext>
            </a:extLst>
          </p:cNvPr>
          <p:cNvCxnSpPr>
            <a:cxnSpLocks/>
            <a:stCxn id="97" idx="3"/>
            <a:endCxn id="96" idx="6"/>
          </p:cNvCxnSpPr>
          <p:nvPr/>
        </p:nvCxnSpPr>
        <p:spPr>
          <a:xfrm flipH="1">
            <a:off x="1406722" y="3197581"/>
            <a:ext cx="1224782" cy="7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7C5E00F-5DB0-0A71-5531-E01EE8176A6C}"/>
              </a:ext>
            </a:extLst>
          </p:cNvPr>
          <p:cNvCxnSpPr>
            <a:cxnSpLocks/>
            <a:stCxn id="97" idx="1"/>
            <a:endCxn id="87" idx="6"/>
          </p:cNvCxnSpPr>
          <p:nvPr/>
        </p:nvCxnSpPr>
        <p:spPr>
          <a:xfrm flipH="1" flipV="1">
            <a:off x="1120320" y="2269314"/>
            <a:ext cx="1511184" cy="44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4AD1CBA-5DC9-F4D5-8A40-4191C6F353A9}"/>
              </a:ext>
            </a:extLst>
          </p:cNvPr>
          <p:cNvCxnSpPr>
            <a:cxnSpLocks/>
            <a:stCxn id="98" idx="5"/>
            <a:endCxn id="92" idx="3"/>
          </p:cNvCxnSpPr>
          <p:nvPr/>
        </p:nvCxnSpPr>
        <p:spPr>
          <a:xfrm flipV="1">
            <a:off x="3776314" y="4061650"/>
            <a:ext cx="4510707" cy="107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CF542CC-0C8F-A4C8-8CFD-83CF05DEBFFC}"/>
              </a:ext>
            </a:extLst>
          </p:cNvPr>
          <p:cNvCxnSpPr>
            <a:cxnSpLocks/>
            <a:stCxn id="98" idx="3"/>
            <a:endCxn id="95" idx="7"/>
          </p:cNvCxnSpPr>
          <p:nvPr/>
        </p:nvCxnSpPr>
        <p:spPr>
          <a:xfrm flipH="1">
            <a:off x="2757958" y="5133503"/>
            <a:ext cx="557618" cy="115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D85A845-F3F6-87F4-F96D-70ABDD23FF20}"/>
              </a:ext>
            </a:extLst>
          </p:cNvPr>
          <p:cNvCxnSpPr>
            <a:cxnSpLocks/>
            <a:stCxn id="98" idx="2"/>
            <a:endCxn id="88" idx="6"/>
          </p:cNvCxnSpPr>
          <p:nvPr/>
        </p:nvCxnSpPr>
        <p:spPr>
          <a:xfrm flipH="1">
            <a:off x="2091958" y="4891036"/>
            <a:ext cx="1128196" cy="7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3E0EE08-22B3-0E6C-996F-265E9729B8D9}"/>
              </a:ext>
            </a:extLst>
          </p:cNvPr>
          <p:cNvCxnSpPr>
            <a:cxnSpLocks/>
            <a:stCxn id="99" idx="0"/>
            <a:endCxn id="94" idx="4"/>
          </p:cNvCxnSpPr>
          <p:nvPr/>
        </p:nvCxnSpPr>
        <p:spPr>
          <a:xfrm flipH="1" flipV="1">
            <a:off x="5995662" y="2037391"/>
            <a:ext cx="356570" cy="100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8D853E6-4901-0386-E07B-D550EE35148A}"/>
              </a:ext>
            </a:extLst>
          </p:cNvPr>
          <p:cNvCxnSpPr>
            <a:cxnSpLocks/>
            <a:stCxn id="99" idx="7"/>
            <a:endCxn id="90" idx="2"/>
          </p:cNvCxnSpPr>
          <p:nvPr/>
        </p:nvCxnSpPr>
        <p:spPr>
          <a:xfrm flipV="1">
            <a:off x="6698815" y="2290752"/>
            <a:ext cx="1608674" cy="89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D318CCC-7907-9F08-7E61-E74F21B66EA7}"/>
              </a:ext>
            </a:extLst>
          </p:cNvPr>
          <p:cNvCxnSpPr>
            <a:cxnSpLocks/>
            <a:stCxn id="99" idx="6"/>
            <a:endCxn id="92" idx="2"/>
          </p:cNvCxnSpPr>
          <p:nvPr/>
        </p:nvCxnSpPr>
        <p:spPr>
          <a:xfrm>
            <a:off x="6842375" y="3534418"/>
            <a:ext cx="1301086" cy="15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E9C16D50-4C10-431C-0AA4-BC12EC6D2107}"/>
              </a:ext>
            </a:extLst>
          </p:cNvPr>
          <p:cNvSpPr txBox="1"/>
          <p:nvPr/>
        </p:nvSpPr>
        <p:spPr>
          <a:xfrm>
            <a:off x="533400" y="2044043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Movies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ED57AE4-AB5C-1FB3-96F6-3EEE94A2D178}"/>
              </a:ext>
            </a:extLst>
          </p:cNvPr>
          <p:cNvSpPr txBox="1"/>
          <p:nvPr/>
        </p:nvSpPr>
        <p:spPr>
          <a:xfrm>
            <a:off x="3200400" y="2087450"/>
            <a:ext cx="131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Directed By</a:t>
            </a:r>
          </a:p>
          <a:p>
            <a:endParaRPr lang="en-IN" sz="12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462691D-C715-E627-3BDB-738C081ED285}"/>
              </a:ext>
            </a:extLst>
          </p:cNvPr>
          <p:cNvSpPr txBox="1"/>
          <p:nvPr/>
        </p:nvSpPr>
        <p:spPr>
          <a:xfrm>
            <a:off x="5372284" y="2087450"/>
            <a:ext cx="142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Production Company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EECF01E-650B-977E-81C0-98E254FEE071}"/>
              </a:ext>
            </a:extLst>
          </p:cNvPr>
          <p:cNvSpPr txBox="1"/>
          <p:nvPr/>
        </p:nvSpPr>
        <p:spPr>
          <a:xfrm>
            <a:off x="6975858" y="2104088"/>
            <a:ext cx="1871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Companied by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826B3FA-F7B0-68B2-FF08-D260B8B4F0B3}"/>
              </a:ext>
            </a:extLst>
          </p:cNvPr>
          <p:cNvSpPr txBox="1"/>
          <p:nvPr/>
        </p:nvSpPr>
        <p:spPr>
          <a:xfrm>
            <a:off x="513338" y="3051403"/>
            <a:ext cx="469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Iron </a:t>
            </a:r>
          </a:p>
          <a:p>
            <a:r>
              <a:rPr lang="en-IN" sz="1200" dirty="0"/>
              <a:t>Man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F48AAD8-1F6E-B847-A095-A32237889FC5}"/>
              </a:ext>
            </a:extLst>
          </p:cNvPr>
          <p:cNvSpPr txBox="1"/>
          <p:nvPr/>
        </p:nvSpPr>
        <p:spPr>
          <a:xfrm>
            <a:off x="3151512" y="3158323"/>
            <a:ext cx="85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John </a:t>
            </a:r>
          </a:p>
          <a:p>
            <a:r>
              <a:rPr lang="en-IN" sz="1200" dirty="0"/>
              <a:t>Favreau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8ACC167-207D-B8C5-63BB-4E37AE7A6C92}"/>
              </a:ext>
            </a:extLst>
          </p:cNvPr>
          <p:cNvSpPr txBox="1"/>
          <p:nvPr/>
        </p:nvSpPr>
        <p:spPr>
          <a:xfrm>
            <a:off x="5372283" y="3102023"/>
            <a:ext cx="1292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Marvels Studio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D1D7A63-AE4F-B11D-C292-F0C14102A41C}"/>
              </a:ext>
            </a:extLst>
          </p:cNvPr>
          <p:cNvSpPr txBox="1"/>
          <p:nvPr/>
        </p:nvSpPr>
        <p:spPr>
          <a:xfrm>
            <a:off x="7084750" y="3083236"/>
            <a:ext cx="91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Gwyneth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Paltrov</a:t>
            </a:r>
            <a:endParaRPr lang="en-IN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A421E0E-B665-4E6E-AEC1-446E496E0C56}"/>
              </a:ext>
            </a:extLst>
          </p:cNvPr>
          <p:cNvSpPr txBox="1"/>
          <p:nvPr/>
        </p:nvSpPr>
        <p:spPr>
          <a:xfrm>
            <a:off x="528693" y="3891238"/>
            <a:ext cx="13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Captain</a:t>
            </a:r>
          </a:p>
          <a:p>
            <a:r>
              <a:rPr lang="en-IN" sz="1200" dirty="0"/>
              <a:t>America </a:t>
            </a:r>
          </a:p>
          <a:p>
            <a:r>
              <a:rPr lang="en-IN" sz="1200" dirty="0"/>
              <a:t>Civil war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0F2EECE-62C1-5681-C833-7A1F1A833B7E}"/>
              </a:ext>
            </a:extLst>
          </p:cNvPr>
          <p:cNvSpPr txBox="1"/>
          <p:nvPr/>
        </p:nvSpPr>
        <p:spPr>
          <a:xfrm>
            <a:off x="3276600" y="4027421"/>
            <a:ext cx="164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Antony </a:t>
            </a:r>
          </a:p>
          <a:p>
            <a:r>
              <a:rPr lang="en-IN" sz="1200" dirty="0"/>
              <a:t>Russo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EB44A2D-4FA2-0154-C0C2-C5ABC6E3A35E}"/>
              </a:ext>
            </a:extLst>
          </p:cNvPr>
          <p:cNvSpPr txBox="1"/>
          <p:nvPr/>
        </p:nvSpPr>
        <p:spPr>
          <a:xfrm>
            <a:off x="5372283" y="3968421"/>
            <a:ext cx="131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Paramount Pictures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3B7C198-F885-EFF2-13DF-EF441436E355}"/>
              </a:ext>
            </a:extLst>
          </p:cNvPr>
          <p:cNvSpPr txBox="1"/>
          <p:nvPr/>
        </p:nvSpPr>
        <p:spPr>
          <a:xfrm>
            <a:off x="6977244" y="4018795"/>
            <a:ext cx="80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Chris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Evanz</a:t>
            </a:r>
            <a:endParaRPr lang="en-IN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FC27204-D2E6-9801-DE40-EAA8F1BD23A3}"/>
              </a:ext>
            </a:extLst>
          </p:cNvPr>
          <p:cNvSpPr txBox="1"/>
          <p:nvPr/>
        </p:nvSpPr>
        <p:spPr>
          <a:xfrm>
            <a:off x="685801" y="4921562"/>
            <a:ext cx="7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Age of </a:t>
            </a:r>
          </a:p>
          <a:p>
            <a:r>
              <a:rPr lang="en-IN" sz="1200" dirty="0"/>
              <a:t>Ultron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DBB56E5-0501-6F33-B594-5CDBC9907591}"/>
              </a:ext>
            </a:extLst>
          </p:cNvPr>
          <p:cNvSpPr txBox="1"/>
          <p:nvPr/>
        </p:nvSpPr>
        <p:spPr>
          <a:xfrm>
            <a:off x="3200400" y="5001603"/>
            <a:ext cx="164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Joss </a:t>
            </a:r>
          </a:p>
          <a:p>
            <a:r>
              <a:rPr lang="en-IN" sz="1200" dirty="0" err="1"/>
              <a:t>Whendon</a:t>
            </a:r>
            <a:endParaRPr lang="en-IN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AFAE86D-8DAF-68C0-57FB-94CC0AF64532}"/>
              </a:ext>
            </a:extLst>
          </p:cNvPr>
          <p:cNvSpPr txBox="1"/>
          <p:nvPr/>
        </p:nvSpPr>
        <p:spPr>
          <a:xfrm>
            <a:off x="5372283" y="4967728"/>
            <a:ext cx="105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Marvels Studio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60821B2-AF68-4993-F393-6C4A8FE992D0}"/>
              </a:ext>
            </a:extLst>
          </p:cNvPr>
          <p:cNvSpPr txBox="1"/>
          <p:nvPr/>
        </p:nvSpPr>
        <p:spPr>
          <a:xfrm>
            <a:off x="6963406" y="4921406"/>
            <a:ext cx="130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Chris </a:t>
            </a:r>
          </a:p>
          <a:p>
            <a:r>
              <a:rPr lang="en-IN" sz="1200" dirty="0"/>
              <a:t>Hemsworth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248FAE2-B796-F269-5F60-C04920DB173D}"/>
              </a:ext>
            </a:extLst>
          </p:cNvPr>
          <p:cNvSpPr txBox="1"/>
          <p:nvPr/>
        </p:nvSpPr>
        <p:spPr>
          <a:xfrm>
            <a:off x="5021036" y="332791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Movies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2294E-ECA6-219D-FFBC-6479E4F1FB35}"/>
              </a:ext>
            </a:extLst>
          </p:cNvPr>
          <p:cNvSpPr txBox="1"/>
          <p:nvPr/>
        </p:nvSpPr>
        <p:spPr>
          <a:xfrm>
            <a:off x="3962400" y="425215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Movies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B34AA33-AE6F-FF17-0BDD-B417B867FA1A}"/>
              </a:ext>
            </a:extLst>
          </p:cNvPr>
          <p:cNvSpPr txBox="1"/>
          <p:nvPr/>
        </p:nvSpPr>
        <p:spPr>
          <a:xfrm>
            <a:off x="2527862" y="5642621"/>
            <a:ext cx="131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Directed By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5E1CA00-CDC5-C2EC-F2EA-9688B0634B50}"/>
              </a:ext>
            </a:extLst>
          </p:cNvPr>
          <p:cNvSpPr txBox="1"/>
          <p:nvPr/>
        </p:nvSpPr>
        <p:spPr>
          <a:xfrm>
            <a:off x="6917549" y="3613581"/>
            <a:ext cx="131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Directed By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CB7CF3A-6A97-946D-C0ED-206DB0514B96}"/>
              </a:ext>
            </a:extLst>
          </p:cNvPr>
          <p:cNvSpPr txBox="1"/>
          <p:nvPr/>
        </p:nvSpPr>
        <p:spPr>
          <a:xfrm>
            <a:off x="2043713" y="3242471"/>
            <a:ext cx="142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Production Company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9319329-9D65-3F1B-8CAD-EF848E72D2D2}"/>
              </a:ext>
            </a:extLst>
          </p:cNvPr>
          <p:cNvSpPr txBox="1"/>
          <p:nvPr/>
        </p:nvSpPr>
        <p:spPr>
          <a:xfrm>
            <a:off x="4958290" y="449149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Production Company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0A7BCAE-CC97-5E9C-FF6B-FCF1EFE5E66B}"/>
              </a:ext>
            </a:extLst>
          </p:cNvPr>
          <p:cNvSpPr txBox="1"/>
          <p:nvPr/>
        </p:nvSpPr>
        <p:spPr>
          <a:xfrm>
            <a:off x="2133600" y="495040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Companied by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8D7F7EF-E3C8-2F7B-DA2B-1D125FA4C611}"/>
              </a:ext>
            </a:extLst>
          </p:cNvPr>
          <p:cNvSpPr txBox="1"/>
          <p:nvPr/>
        </p:nvSpPr>
        <p:spPr>
          <a:xfrm>
            <a:off x="1472213" y="221979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Companied by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9A732DC-023E-7858-000A-50DCDB3036D2}"/>
              </a:ext>
            </a:extLst>
          </p:cNvPr>
          <p:cNvSpPr txBox="1"/>
          <p:nvPr/>
        </p:nvSpPr>
        <p:spPr>
          <a:xfrm>
            <a:off x="3596451" y="57953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Companied by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8ADA2F2-7156-FD5C-DF34-5FCB5E60DAC3}"/>
              </a:ext>
            </a:extLst>
          </p:cNvPr>
          <p:cNvSpPr txBox="1"/>
          <p:nvPr/>
        </p:nvSpPr>
        <p:spPr>
          <a:xfrm>
            <a:off x="8364444" y="4996086"/>
            <a:ext cx="78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Scarlett Johanson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C776A411-6656-45E3-5CBA-49C1772583EB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3555726" y="5179320"/>
            <a:ext cx="132351" cy="107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B320D619-7D30-F4AB-79E0-796A4E7CDD77}"/>
              </a:ext>
            </a:extLst>
          </p:cNvPr>
          <p:cNvSpPr txBox="1"/>
          <p:nvPr/>
        </p:nvSpPr>
        <p:spPr>
          <a:xfrm>
            <a:off x="4145803" y="3337657"/>
            <a:ext cx="8518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solidFill>
                  <a:schemeClr val="bg1"/>
                </a:solidFill>
              </a:rPr>
              <a:t>ROBERT </a:t>
            </a:r>
          </a:p>
          <a:p>
            <a:pPr algn="ctr"/>
            <a:r>
              <a:rPr lang="en-IN" sz="1500" dirty="0">
                <a:solidFill>
                  <a:schemeClr val="bg1"/>
                </a:solidFill>
              </a:rPr>
              <a:t>D JR.</a:t>
            </a:r>
          </a:p>
        </p:txBody>
      </p:sp>
    </p:spTree>
    <p:extLst>
      <p:ext uri="{BB962C8B-B14F-4D97-AF65-F5344CB8AC3E}">
        <p14:creationId xmlns:p14="http://schemas.microsoft.com/office/powerpoint/2010/main" val="169363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195 L 0.28516 0.116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3" y="59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4792E-6 -2.77778E-7 L -0.05941 -0.013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9" y="-6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4375E-6 -3.61111E-6 L -0.0376 0.05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286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625E-7 2.29167E-6 L 0.21501 -0.0494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2" y="-247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375E-6 -4.86111E-6 L 0.56202 -0.0974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2" y="-488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9375E-6 -6.94444E-8 L 0.26172 -0.0336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169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125E-7 2.36111E-6 L -0.26514 -0.0321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5" y="-160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625E-7 -1.25E-6 L 0.24349 -0.3474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4" y="-1738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4375E-6 2.22222E-6 L -0.10775 0.1818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7" y="909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3958E-6 4.65278E-6 L -0.326 -0.2382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9" y="-1191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7708E-6 -1.73611E-6 L 0.28043 -0.0696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14" y="-349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3958E-6 2.01389E-6 L -0.67285 -0.144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43" y="-720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708E-6 3.81944E-6 L 0.13981 -0.2838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82" y="-1419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1875E-6 -6.94444E-8 L -0.57129 0.0620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64" y="310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125E-7 2.77778E-7 L -0.51351 0.187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84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/>
      <p:bldP spid="236" grpId="0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2" grpId="0"/>
      <p:bldP spid="253" grpId="0"/>
      <p:bldP spid="255" grpId="0"/>
      <p:bldP spid="256" grpId="0"/>
      <p:bldP spid="257" grpId="0"/>
      <p:bldP spid="258" grpId="0"/>
      <p:bldP spid="259" grpId="0"/>
      <p:bldP spid="261" grpId="0"/>
      <p:bldP spid="262" grpId="0"/>
      <p:bldP spid="2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2E6D1A1-EE2A-680E-D856-8D0791C6D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07" y="1543711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D33F8E-5871-3A18-463C-349539E8679E}"/>
              </a:ext>
            </a:extLst>
          </p:cNvPr>
          <p:cNvSpPr txBox="1"/>
          <p:nvPr/>
        </p:nvSpPr>
        <p:spPr>
          <a:xfrm>
            <a:off x="3067627" y="577872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Knowledge Graph for Actors and Movies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464373-21D4-A0EA-EF41-A759F5B64164}"/>
              </a:ext>
            </a:extLst>
          </p:cNvPr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158204D-80E5-8A85-DD54-30D34570BF50}"/>
                </a:ext>
              </a:extLst>
            </p:cNvPr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F78A62D1-77A0-CE48-3A3E-A9205A6ABFED}"/>
              </a:ext>
            </a:extLst>
          </p:cNvPr>
          <p:cNvSpPr/>
          <p:nvPr/>
        </p:nvSpPr>
        <p:spPr>
          <a:xfrm>
            <a:off x="-1" y="-342080"/>
            <a:ext cx="9749193" cy="1134452"/>
          </a:xfrm>
          <a:custGeom>
            <a:avLst/>
            <a:gdLst/>
            <a:ahLst/>
            <a:cxnLst/>
            <a:rect l="l" t="t" r="r" b="b"/>
            <a:pathLst>
              <a:path w="10642323" h="1134452">
                <a:moveTo>
                  <a:pt x="0" y="0"/>
                </a:moveTo>
                <a:lnTo>
                  <a:pt x="10642323" y="0"/>
                </a:lnTo>
                <a:lnTo>
                  <a:pt x="10642323" y="1134452"/>
                </a:lnTo>
                <a:lnTo>
                  <a:pt x="0" y="11344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4BE63-108D-0410-A85F-CD6F55F24D8A}"/>
              </a:ext>
            </a:extLst>
          </p:cNvPr>
          <p:cNvSpPr txBox="1"/>
          <p:nvPr/>
        </p:nvSpPr>
        <p:spPr>
          <a:xfrm>
            <a:off x="228363" y="226695"/>
            <a:ext cx="5561970" cy="43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1" b="1" spc="133" dirty="0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Knowledge Graphs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AB808A-9816-0CAD-E8E5-026D6553EB52}"/>
              </a:ext>
            </a:extLst>
          </p:cNvPr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41F8C04-9820-0151-12AB-2391C9355107}"/>
                </a:ext>
              </a:extLst>
            </p:cNvPr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E2D873-FE0C-A82C-5105-9B8020534F53}"/>
              </a:ext>
            </a:extLst>
          </p:cNvPr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091B98C-06A1-669C-C0BF-40255D6307F0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B3322D-8CAD-46CF-07C3-3D734650BDD5}"/>
              </a:ext>
            </a:extLst>
          </p:cNvPr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FDE77A7-25EC-5FDE-1E09-1411BA897781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DA03C5A0-A217-71C9-7621-25899EB6BFA8}"/>
              </a:ext>
            </a:extLst>
          </p:cNvPr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657284-5AB0-FEB2-877B-D268ADD3D8F8}"/>
              </a:ext>
            </a:extLst>
          </p:cNvPr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B27E32-5AA3-952A-A450-4ADB28F81F55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BE1AD25-5259-11BD-D56F-3855C6D586FA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CF4ED7-3FF1-FAB4-82D4-520748B6B3F5}"/>
              </a:ext>
            </a:extLst>
          </p:cNvPr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9055EC7-E4A3-564A-99D0-5F512BE276CF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CD428E0-E9C7-F5E2-537E-967E0A505D57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6EA6E2-F957-C824-81F6-33306AF504B5}"/>
              </a:ext>
            </a:extLst>
          </p:cNvPr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DA90CAA-019A-2B6F-4AEA-584E93D4E7E1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EB9B53C-A5D9-A1E7-63A4-9989C5F29FD0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7406538-BEE6-E61C-0DC9-5CC2A2718080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DDDC7E9-1D62-1514-5E0D-6A2A0A8629E9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1FD311-BF78-D52C-760D-DF7585B2056B}"/>
              </a:ext>
            </a:extLst>
          </p:cNvPr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7522187-F068-E469-B061-B7FE19043C6C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A692D84-63CE-BFC4-07F5-E7F3B65E8D91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F56C1B6-F6CD-37C9-B3D7-9885E346FB42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7E0A61-3FD0-AF62-92FF-ADE424C6CC3A}"/>
              </a:ext>
            </a:extLst>
          </p:cNvPr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E3E5C8D-0B5C-CAB4-E67C-76F6FBBA8FCA}"/>
                </a:ext>
              </a:extLst>
            </p:cNvPr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08C4C69-79A0-D9A4-4CD2-08D5C173B8F5}"/>
                </a:ext>
              </a:extLst>
            </p:cNvPr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D4E972-849E-1020-A07F-4548ABBD813E}"/>
              </a:ext>
            </a:extLst>
          </p:cNvPr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BA0A1E8-B78E-E921-1FD8-C516992D2345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E997B6B-F0AB-BC5D-1483-7081E8F3D178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81217B-80C1-74D8-3062-3B8E89EA8589}"/>
              </a:ext>
            </a:extLst>
          </p:cNvPr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E7B346D-103D-D222-FAAE-2F41B95B7C64}"/>
                </a:ext>
              </a:extLst>
            </p:cNvPr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3639FC9-0846-EFB8-AD90-B30E45679776}"/>
                </a:ext>
              </a:extLst>
            </p:cNvPr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F15D62D-7BCF-08CC-C4D3-26D1D7ED15D5}"/>
                </a:ext>
              </a:extLst>
            </p:cNvPr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C1F6694-4B36-8221-F9EF-06F76A30FE61}"/>
                </a:ext>
              </a:extLst>
            </p:cNvPr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EB819C6E-A285-30C2-3C38-458B7B877958}"/>
                </a:ext>
              </a:extLst>
            </p:cNvPr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1F8B28-6624-B82E-2CD4-5544623C5499}"/>
              </a:ext>
            </a:extLst>
          </p:cNvPr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CD32E90-05BA-468D-3AEF-A5E19D18CA2D}"/>
                </a:ext>
              </a:extLst>
            </p:cNvPr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013862AC-E864-DF58-41D0-1AF45957EBCE}"/>
              </a:ext>
            </a:extLst>
          </p:cNvPr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2AC5476-8EF0-47A7-DB93-BADDC04D6BC3}"/>
              </a:ext>
            </a:extLst>
          </p:cNvPr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80AA1EC7-1443-854A-285B-AD8C1C250EE8}"/>
              </a:ext>
            </a:extLst>
          </p:cNvPr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9BDB8-95AF-5430-D6EC-700F3AEDE376}"/>
              </a:ext>
            </a:extLst>
          </p:cNvPr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636B2C-77FC-6363-4090-D8476DF1FD5F}"/>
              </a:ext>
            </a:extLst>
          </p:cNvPr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 action="ppaction://hlinksldjump"/>
              </a:rPr>
              <a:t>Graphical Neural Networks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8DD1AD-9A39-03C4-F9F9-8F33F4D73788}"/>
              </a:ext>
            </a:extLst>
          </p:cNvPr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2C442D-B63A-1F74-DE75-59785BF77BA4}"/>
              </a:ext>
            </a:extLst>
          </p:cNvPr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88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7221" y="-369802"/>
            <a:ext cx="9963633" cy="1273369"/>
          </a:xfrm>
          <a:custGeom>
            <a:avLst/>
            <a:gdLst/>
            <a:ahLst/>
            <a:cxnLst/>
            <a:rect l="l" t="t" r="r" b="b"/>
            <a:pathLst>
              <a:path w="10849306" h="1156516">
                <a:moveTo>
                  <a:pt x="0" y="0"/>
                </a:moveTo>
                <a:lnTo>
                  <a:pt x="10849306" y="0"/>
                </a:lnTo>
                <a:lnTo>
                  <a:pt x="10849306" y="1156516"/>
                </a:lnTo>
                <a:lnTo>
                  <a:pt x="0" y="1156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1626" y="378991"/>
            <a:ext cx="556197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1" b="1" spc="6">
                <a:solidFill>
                  <a:srgbClr val="99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2481" y="5136114"/>
            <a:ext cx="167934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1"/>
              </a:lnSpc>
            </a:pPr>
            <a:r>
              <a:rPr lang="en-US" sz="1692" spc="-89">
                <a:solidFill>
                  <a:srgbClr val="F4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424716" y="6902424"/>
            <a:ext cx="102061" cy="75192"/>
            <a:chOff x="0" y="0"/>
            <a:chExt cx="136082" cy="10025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5636" cy="99949"/>
            </a:xfrm>
            <a:custGeom>
              <a:avLst/>
              <a:gdLst/>
              <a:ahLst/>
              <a:cxnLst/>
              <a:rect l="l" t="t" r="r" b="b"/>
              <a:pathLst>
                <a:path w="135636" h="99949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6261622" y="6899395"/>
            <a:ext cx="53739" cy="80608"/>
            <a:chOff x="0" y="0"/>
            <a:chExt cx="71652" cy="1074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6637799" y="6899395"/>
            <a:ext cx="53739" cy="80608"/>
            <a:chOff x="0" y="0"/>
            <a:chExt cx="71652" cy="10747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6975858" y="6880607"/>
            <a:ext cx="146396" cy="118183"/>
          </a:xfrm>
          <a:custGeom>
            <a:avLst/>
            <a:gdLst/>
            <a:ahLst/>
            <a:cxnLst/>
            <a:rect l="l" t="t" r="r" b="b"/>
            <a:pathLst>
              <a:path w="146396" h="118183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6847564" y="6899395"/>
            <a:ext cx="429911" cy="80608"/>
            <a:chOff x="0" y="0"/>
            <a:chExt cx="573214" cy="10747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7433506" y="6899395"/>
            <a:ext cx="429911" cy="80608"/>
            <a:chOff x="0" y="0"/>
            <a:chExt cx="573214" cy="10747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7586694" y="6877928"/>
            <a:ext cx="123538" cy="123538"/>
            <a:chOff x="0" y="0"/>
            <a:chExt cx="164717" cy="164717"/>
          </a:xfrm>
        </p:grpSpPr>
        <p:sp>
          <p:nvSpPr>
            <p:cNvPr id="26" name="Freeform 26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8172636" y="6877928"/>
            <a:ext cx="123538" cy="69799"/>
            <a:chOff x="0" y="0"/>
            <a:chExt cx="164717" cy="93066"/>
          </a:xfrm>
        </p:grpSpPr>
        <p:sp>
          <p:nvSpPr>
            <p:cNvPr id="31" name="Freeform 31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8019448" y="6899395"/>
            <a:ext cx="429911" cy="80608"/>
            <a:chOff x="0" y="0"/>
            <a:chExt cx="573214" cy="10747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501523" y="0"/>
              <a:ext cx="71628" cy="107442"/>
            </a:xfrm>
            <a:custGeom>
              <a:avLst/>
              <a:gdLst/>
              <a:ahLst/>
              <a:cxnLst/>
              <a:rect l="l" t="t" r="r" b="b"/>
              <a:pathLst>
                <a:path w="71628" h="107442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8172636" y="6958538"/>
            <a:ext cx="123538" cy="42930"/>
            <a:chOff x="0" y="0"/>
            <a:chExt cx="164717" cy="57240"/>
          </a:xfrm>
        </p:grpSpPr>
        <p:sp>
          <p:nvSpPr>
            <p:cNvPr id="38" name="Freeform 38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8758578" y="6877930"/>
            <a:ext cx="123538" cy="123538"/>
            <a:chOff x="0" y="0"/>
            <a:chExt cx="164717" cy="164717"/>
          </a:xfrm>
        </p:grpSpPr>
        <p:sp>
          <p:nvSpPr>
            <p:cNvPr id="41" name="Freeform 41"/>
            <p:cNvSpPr/>
            <p:nvPr/>
          </p:nvSpPr>
          <p:spPr>
            <a:xfrm>
              <a:off x="10668" y="0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46482" y="35814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46482" y="71628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10668" y="107442"/>
              <a:ext cx="107569" cy="21463"/>
            </a:xfrm>
            <a:custGeom>
              <a:avLst/>
              <a:gdLst/>
              <a:ahLst/>
              <a:cxnLst/>
              <a:rect l="l" t="t" r="r" b="b"/>
              <a:pathLst>
                <a:path w="107569" h="21463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46482" y="143256"/>
              <a:ext cx="107442" cy="21463"/>
            </a:xfrm>
            <a:custGeom>
              <a:avLst/>
              <a:gdLst/>
              <a:ahLst/>
              <a:cxnLst/>
              <a:rect l="l" t="t" r="r" b="b"/>
              <a:pathLst>
                <a:path w="107442" h="21463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9409031" y="6942416"/>
            <a:ext cx="59051" cy="59051"/>
            <a:chOff x="0" y="0"/>
            <a:chExt cx="78735" cy="78735"/>
          </a:xfrm>
        </p:grpSpPr>
        <p:sp>
          <p:nvSpPr>
            <p:cNvPr id="47" name="Freeform 47"/>
            <p:cNvSpPr/>
            <p:nvPr/>
          </p:nvSpPr>
          <p:spPr>
            <a:xfrm>
              <a:off x="3175" y="317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id="48" name="Freeform 48"/>
          <p:cNvSpPr/>
          <p:nvPr/>
        </p:nvSpPr>
        <p:spPr>
          <a:xfrm>
            <a:off x="9354449" y="6889038"/>
            <a:ext cx="75192" cy="75192"/>
          </a:xfrm>
          <a:custGeom>
            <a:avLst/>
            <a:gdLst/>
            <a:ahLst/>
            <a:cxnLst/>
            <a:rect l="l" t="t" r="r" b="b"/>
            <a:pathLst>
              <a:path w="75192" h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49"/>
          <p:cNvSpPr/>
          <p:nvPr/>
        </p:nvSpPr>
        <p:spPr>
          <a:xfrm>
            <a:off x="9153760" y="6880607"/>
            <a:ext cx="505101" cy="118183"/>
          </a:xfrm>
          <a:custGeom>
            <a:avLst/>
            <a:gdLst/>
            <a:ahLst/>
            <a:cxnLst/>
            <a:rect l="l" t="t" r="r" b="b"/>
            <a:pathLst>
              <a:path w="505101" h="118183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50" name="Freeform 50"/>
          <p:cNvSpPr/>
          <p:nvPr/>
        </p:nvSpPr>
        <p:spPr>
          <a:xfrm>
            <a:off x="0" y="7087132"/>
            <a:ext cx="9749193" cy="225703"/>
          </a:xfrm>
          <a:custGeom>
            <a:avLst/>
            <a:gdLst/>
            <a:ahLst/>
            <a:cxnLst/>
            <a:rect l="l" t="t" r="r" b="b"/>
            <a:pathLst>
              <a:path w="9749193" h="225703">
                <a:moveTo>
                  <a:pt x="0" y="0"/>
                </a:moveTo>
                <a:lnTo>
                  <a:pt x="9749193" y="0"/>
                </a:lnTo>
                <a:lnTo>
                  <a:pt x="9749193" y="225703"/>
                </a:lnTo>
                <a:lnTo>
                  <a:pt x="0" y="2257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51" name="TextBox 51"/>
          <p:cNvSpPr txBox="1"/>
          <p:nvPr/>
        </p:nvSpPr>
        <p:spPr>
          <a:xfrm>
            <a:off x="228363" y="7076324"/>
            <a:ext cx="2923148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202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ECC-791(Project </a:t>
            </a:r>
            <a:r>
              <a:rPr lang="en-US" sz="1269" spc="20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II-A) (IIITK)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3675386" y="7076324"/>
            <a:ext cx="2613106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u="sng" spc="19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 action="ppaction://hlinksldjump"/>
              </a:rPr>
              <a:t>Graphical Neural Networks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247246" y="7076324"/>
            <a:ext cx="1774834" cy="2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35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AUTUMN 2024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9175108" y="7076324"/>
            <a:ext cx="467526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69" spc="-19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269" spc="-19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lang="en-US" sz="1269" spc="-19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7573A94C-49C5-5C94-F130-5ADE4C3B4705}"/>
              </a:ext>
            </a:extLst>
          </p:cNvPr>
          <p:cNvSpPr/>
          <p:nvPr/>
        </p:nvSpPr>
        <p:spPr>
          <a:xfrm>
            <a:off x="520444" y="2120189"/>
            <a:ext cx="328129" cy="328129"/>
          </a:xfrm>
          <a:custGeom>
            <a:avLst/>
            <a:gdLst/>
            <a:ahLst/>
            <a:cxnLst/>
            <a:rect l="l" t="t" r="r" b="b"/>
            <a:pathLst>
              <a:path w="328129" h="328129">
                <a:moveTo>
                  <a:pt x="0" y="0"/>
                </a:moveTo>
                <a:lnTo>
                  <a:pt x="328129" y="0"/>
                </a:lnTo>
                <a:lnTo>
                  <a:pt x="328129" y="328128"/>
                </a:lnTo>
                <a:lnTo>
                  <a:pt x="0" y="32812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56" name="TextBox 5">
            <a:extLst>
              <a:ext uri="{FF2B5EF4-FFF2-40B4-BE49-F238E27FC236}">
                <a16:creationId xmlns:a16="http://schemas.microsoft.com/office/drawing/2014/main" id="{71C755A7-927A-F784-61C7-FA609C970E73}"/>
              </a:ext>
            </a:extLst>
          </p:cNvPr>
          <p:cNvSpPr txBox="1"/>
          <p:nvPr/>
        </p:nvSpPr>
        <p:spPr>
          <a:xfrm>
            <a:off x="600756" y="2086197"/>
            <a:ext cx="167934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1"/>
              </a:lnSpc>
            </a:pPr>
            <a:r>
              <a:rPr lang="en-US" sz="1692" spc="-89" dirty="0">
                <a:solidFill>
                  <a:srgbClr val="FCF9F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7" name="TextBox 6">
            <a:extLst>
              <a:ext uri="{FF2B5EF4-FFF2-40B4-BE49-F238E27FC236}">
                <a16:creationId xmlns:a16="http://schemas.microsoft.com/office/drawing/2014/main" id="{B1213C56-69DE-83BF-E68C-172C8701C33E}"/>
              </a:ext>
            </a:extLst>
          </p:cNvPr>
          <p:cNvSpPr txBox="1"/>
          <p:nvPr/>
        </p:nvSpPr>
        <p:spPr>
          <a:xfrm>
            <a:off x="949720" y="2086197"/>
            <a:ext cx="3839640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2"/>
              </a:lnSpc>
            </a:pPr>
            <a:r>
              <a:rPr lang="en-US" sz="2327" u="sng" spc="64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 action="ppaction://hlinksldjump"/>
              </a:rPr>
              <a:t>Algorithms/Approaches Used</a:t>
            </a:r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C8E27DE0-ACFE-6119-F406-33578BE52FA8}"/>
              </a:ext>
            </a:extLst>
          </p:cNvPr>
          <p:cNvSpPr/>
          <p:nvPr/>
        </p:nvSpPr>
        <p:spPr>
          <a:xfrm>
            <a:off x="520443" y="3643022"/>
            <a:ext cx="328129" cy="328129"/>
          </a:xfrm>
          <a:custGeom>
            <a:avLst/>
            <a:gdLst/>
            <a:ahLst/>
            <a:cxnLst/>
            <a:rect l="l" t="t" r="r" b="b"/>
            <a:pathLst>
              <a:path w="328129" h="328129">
                <a:moveTo>
                  <a:pt x="0" y="0"/>
                </a:moveTo>
                <a:lnTo>
                  <a:pt x="328129" y="0"/>
                </a:lnTo>
                <a:lnTo>
                  <a:pt x="328129" y="328129"/>
                </a:lnTo>
                <a:lnTo>
                  <a:pt x="0" y="32812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id="{113A12FC-03DA-F1B6-DE41-97D3A7E6E06A}"/>
              </a:ext>
            </a:extLst>
          </p:cNvPr>
          <p:cNvSpPr txBox="1"/>
          <p:nvPr/>
        </p:nvSpPr>
        <p:spPr>
          <a:xfrm>
            <a:off x="729653" y="2893846"/>
            <a:ext cx="4089524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2"/>
              </a:lnSpc>
            </a:pPr>
            <a:r>
              <a:rPr lang="en-US" sz="2327" spc="21" dirty="0">
                <a:solidFill>
                  <a:srgbClr val="F4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²  </a:t>
            </a:r>
            <a:r>
              <a:rPr lang="en-US" sz="2327" u="sng" spc="2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6" action="ppaction://hlinksldjump"/>
              </a:rPr>
              <a:t>Knowledge Graph for Actors</a:t>
            </a:r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6FE58CC6-3949-1C19-467C-D9C49D050BBE}"/>
              </a:ext>
            </a:extLst>
          </p:cNvPr>
          <p:cNvSpPr/>
          <p:nvPr/>
        </p:nvSpPr>
        <p:spPr>
          <a:xfrm>
            <a:off x="521648" y="2929806"/>
            <a:ext cx="328129" cy="328129"/>
          </a:xfrm>
          <a:custGeom>
            <a:avLst/>
            <a:gdLst/>
            <a:ahLst/>
            <a:cxnLst/>
            <a:rect l="l" t="t" r="r" b="b"/>
            <a:pathLst>
              <a:path w="328129" h="328129">
                <a:moveTo>
                  <a:pt x="0" y="0"/>
                </a:moveTo>
                <a:lnTo>
                  <a:pt x="328129" y="0"/>
                </a:lnTo>
                <a:lnTo>
                  <a:pt x="328129" y="328128"/>
                </a:lnTo>
                <a:lnTo>
                  <a:pt x="0" y="328128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61" name="TextBox 10">
            <a:extLst>
              <a:ext uri="{FF2B5EF4-FFF2-40B4-BE49-F238E27FC236}">
                <a16:creationId xmlns:a16="http://schemas.microsoft.com/office/drawing/2014/main" id="{3927A591-442B-8C11-D08F-8074C2140716}"/>
              </a:ext>
            </a:extLst>
          </p:cNvPr>
          <p:cNvSpPr txBox="1"/>
          <p:nvPr/>
        </p:nvSpPr>
        <p:spPr>
          <a:xfrm>
            <a:off x="600756" y="3678983"/>
            <a:ext cx="167934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1"/>
              </a:lnSpc>
            </a:pPr>
            <a:r>
              <a:rPr lang="en-US" sz="1692" spc="-89" dirty="0">
                <a:solidFill>
                  <a:srgbClr val="FCF9F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  <a:p>
            <a:pPr algn="l">
              <a:lnSpc>
                <a:spcPts val="2031"/>
              </a:lnSpc>
            </a:pPr>
            <a:endParaRPr lang="en-US" sz="1692" spc="-89" dirty="0">
              <a:solidFill>
                <a:srgbClr val="FCF9F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TextBox 11">
            <a:extLst>
              <a:ext uri="{FF2B5EF4-FFF2-40B4-BE49-F238E27FC236}">
                <a16:creationId xmlns:a16="http://schemas.microsoft.com/office/drawing/2014/main" id="{233B48F8-A0E4-F074-F25C-E146B611220E}"/>
              </a:ext>
            </a:extLst>
          </p:cNvPr>
          <p:cNvSpPr txBox="1"/>
          <p:nvPr/>
        </p:nvSpPr>
        <p:spPr>
          <a:xfrm>
            <a:off x="992711" y="3608337"/>
            <a:ext cx="3796649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2"/>
              </a:lnSpc>
            </a:pPr>
            <a:r>
              <a:rPr lang="en-US" sz="2327" u="sng" spc="2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8" action="ppaction://hlinksldjump"/>
              </a:rPr>
              <a:t>Knowledge Graph for Movies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794</Words>
  <Application>Microsoft Office PowerPoint</Application>
  <PresentationFormat>Custom</PresentationFormat>
  <Paragraphs>284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JetBrains Mono</vt:lpstr>
      <vt:lpstr>Times New Roman Bold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ppt_gnn.pptx</dc:title>
  <cp:lastModifiedBy>Om</cp:lastModifiedBy>
  <cp:revision>14</cp:revision>
  <dcterms:created xsi:type="dcterms:W3CDTF">2006-08-16T00:00:00Z</dcterms:created>
  <dcterms:modified xsi:type="dcterms:W3CDTF">2024-11-25T03:20:49Z</dcterms:modified>
  <dc:identifier>DAGXKuVOuBc</dc:identifier>
</cp:coreProperties>
</file>