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62D6-452D-964C-0B57-012270924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96DB2-2C0B-E3E7-AC05-73110B845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EDA43-0735-974D-6D09-93827E90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3EAB-E40D-BC12-11E5-2383590A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1B0C7-F0A1-BE9F-B5EB-C5C810119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46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D64C-42F2-60F1-029D-9693537D4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5AB9C-A293-55EF-A1E1-370FEB5DD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D68C-ECFF-70D6-45A3-7913D8D9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B7739-10F2-44C3-9345-84A54C4E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5E265-6D66-F557-5884-ED4A9F34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91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79CEE-66C2-D282-EE20-FA8B90505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A329B-E1C1-D0DE-D362-AD522869C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A0FA-A248-B6F9-8C76-C77AA555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40018-DEF8-2080-C495-9D437719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CCFA-FDB2-347D-D4B7-94031140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8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AD06-5B74-F385-F27E-C3F4C183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0AB04-C6EA-E0D0-9938-BBFE5CDBA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B68CF-96E8-C795-CA87-B0FF5814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6D79-75A5-5828-D69B-92990CDE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B33FC-9C6F-7C99-293D-59E919E0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5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DB80-01C3-94EF-2426-BDA7292E3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52BBF-415B-8A3F-EDC1-61396DEEF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3B2C2-DC12-E387-A68D-045E5EA7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9EF03-37A7-6A24-F2BE-A73A1592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A08D7-93B1-EB7B-5742-07DD78FD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2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7403-FC07-C80C-26A9-661E70DA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90F2-DA7C-CBAA-2239-654C3C602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569F1-8325-B474-590F-5C1FB1E47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4B379-3A6C-89F8-3AFE-97C1F0D3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2FD7B-C67B-49AA-6522-AC070C25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B45C8-806C-5D26-9CA8-08EC9038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85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EC49-8E7B-CD8B-3EA0-3A8522871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FBDA4-6A3E-4E20-EBE9-A8EA14069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20BFF-7162-A25D-2830-F82042CBA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E355E-A067-8C8D-D10C-4838DB39F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5F9B1-A28B-1317-C5D2-12A757FDF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4D6F5-F72F-1F91-6FE4-C61246EF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C24D67-3A7D-39A8-9B1A-0CFCB139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6BF5D-09DD-9271-CE73-E2E95782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2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E77E0-0B42-0F96-B598-30321D34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5A5B50-1953-763E-F1E9-471252E7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2FA17-D841-3AE0-C55C-2270ABDF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D62E1-7294-CDED-22AC-7B2609EA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02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4E3E0-F5D1-7BE6-2CD4-BA2846F4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ED11B-F7A2-6057-870E-966C18CD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1DBD-9400-6AFB-6A2D-5A4E5C18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2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BE7-114C-0242-836E-BA49A6AC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D32F-7565-D53C-285C-82E969A8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74AE6-DCA8-AA15-B968-67910B67A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63544-656D-5261-19CB-E9ABC31B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91C11-6373-933A-CFE1-0CB8889D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4D08C-9FE2-856A-9A20-5545BBD1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11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B379-3A9E-BD1E-26CB-48406FD0A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A84F8A-B0AA-E97D-0E75-684DE4462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0369E-2818-6AB5-7724-CE08F4E4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DB10A-02AC-0E9E-EAA1-E84FE922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9707C-D691-D4E3-1B09-8A11B3E2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80430-9A53-E8FA-9CA9-550B509D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7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31C780-BF55-C621-D379-F777047F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3FCE7-54A6-8F2D-992F-2784CDA4A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B7AE0-7321-7965-F8BD-8B939F9B5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0C7CB-D67D-45D4-835A-28175C46B213}" type="datetimeFigureOut">
              <a:rPr lang="en-IN" smtClean="0"/>
              <a:t>23-07-2024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3554-CCE0-3553-BBBF-B9924F4D8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8411-6C91-9640-55E4-1789916499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DE899-C641-4CEC-AB03-87E1EDD53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26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A9BC-DED1-8A09-FDEE-B6447B7661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Activity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B749F-5F4F-FF21-1CF2-9FDD5B210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21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A0ECA2-9D65-4461-7EF6-552525378F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92059"/>
              </p:ext>
            </p:extLst>
          </p:nvPr>
        </p:nvGraphicFramePr>
        <p:xfrm>
          <a:off x="1153345" y="685486"/>
          <a:ext cx="9885310" cy="5487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1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167">
                <a:tc>
                  <a:txBody>
                    <a:bodyPr/>
                    <a:lstStyle/>
                    <a:p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47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4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8038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Import the </a:t>
                      </a:r>
                      <a:r>
                        <a:rPr lang="en-US" sz="1400" b="1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data </a:t>
                      </a:r>
                      <a:r>
                        <a:rPr lang="en-US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 </a:t>
                      </a: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into Microsoft Power BI.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6192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 only the </a:t>
                      </a:r>
                      <a:r>
                        <a:rPr lang="en-IN" sz="1400" b="1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“Account” </a:t>
                      </a: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sheet from the workbook after transforming the data.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763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Represent the data as per the given criteria:</a:t>
                      </a:r>
                    </a:p>
                    <a:p>
                      <a:pPr marL="354013" lvl="1" indent="-28575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lphaLcPeriod"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Represent the data, which includes the total count of account numbers against the country, in a tabular format.</a:t>
                      </a:r>
                    </a:p>
                    <a:p>
                      <a:pPr marL="354013" lvl="1" indent="-28575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lphaLcPeriod"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 another table and represent the data on the country-wise Account holder's name.</a:t>
                      </a:r>
                    </a:p>
                    <a:p>
                      <a:pPr marL="354013" lvl="1" indent="-28575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lphaLcPeriod"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Insert a slicer from the visualisation section and add a country-wise filter.</a:t>
                      </a:r>
                    </a:p>
                    <a:p>
                      <a:pPr marL="354013" lvl="1" indent="-28575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lphaLcPeriod"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Represent the data of India, Brazil, Greece, and France together.</a:t>
                      </a:r>
                    </a:p>
                  </a:txBody>
                  <a:tcPr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35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AA502-F094-AC6D-89B4-BF967CDF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8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A830D2-A821-6D83-3F40-F1677CA5C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6208"/>
              </p:ext>
            </p:extLst>
          </p:nvPr>
        </p:nvGraphicFramePr>
        <p:xfrm>
          <a:off x="1485214" y="771720"/>
          <a:ext cx="9221572" cy="531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09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520">
                <a:tc>
                  <a:txBody>
                    <a:bodyPr/>
                    <a:lstStyle/>
                    <a:p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47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54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1647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</a:t>
                      </a:r>
                      <a:r>
                        <a:rPr lang="en-IN" sz="1400" b="1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page</a:t>
                      </a: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into Power BI and import the worksheets named Accounts, Industry &amp; Opportunities from the same </a:t>
                      </a:r>
                      <a:r>
                        <a:rPr lang="en-US" sz="1400" b="1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Business data </a:t>
                      </a:r>
                      <a:r>
                        <a:rPr lang="en-US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file</a:t>
                      </a: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71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Represent the data as per the given criteria:</a:t>
                      </a:r>
                    </a:p>
                    <a:p>
                      <a:pPr marL="354013" lvl="1" indent="-2857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lphaLcPeriod"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Country-wise industry and average profitability margin (in Percentage %)</a:t>
                      </a:r>
                    </a:p>
                    <a:p>
                      <a:pPr marL="354013" lvl="1" indent="-2857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lphaLcPeriod"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 a separate filter so that country-wise industry and profitability margins can be shown based on the selective countries (There is no bar on country selection).</a:t>
                      </a:r>
                    </a:p>
                  </a:txBody>
                  <a:tcPr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4020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Represent the following data using a pie chart: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54013" lvl="1" indent="-2857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lphaLcPeriod"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Industry-wise profitability percentage</a:t>
                      </a:r>
                    </a:p>
                    <a:p>
                      <a:pPr marL="354013" lvl="1" indent="-285750" algn="l" defTabSz="914400" rtl="0" eaLnBrk="1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Font typeface="+mj-lt"/>
                        <a:buAutoNum type="alphaLcPeriod"/>
                      </a:pPr>
                      <a:r>
                        <a:rPr lang="en-IN" sz="1400" kern="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The data should be visualised in single or multiple country-wise</a:t>
                      </a:r>
                    </a:p>
                  </a:txBody>
                  <a:tcPr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909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263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 the data that shows industry-wise profitability trends by taking the Line &amp; stacked column chart.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7293619"/>
                  </a:ext>
                </a:extLst>
              </a:tr>
              <a:tr h="583751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8263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IN" sz="1400" kern="100" dirty="0">
                          <a:effectLst/>
                          <a:latin typeface="Verdana" panose="020B060403050404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Present the data to show country-wise industry market values and industry-wise presence by taking the map chart.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T="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212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7903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EC291-9776-60E6-6021-04EA82B83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6" y="0"/>
            <a:ext cx="12162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936EC8-D6F9-F070-7F36-5A0BB1C5E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2"/>
            <a:ext cx="12192000" cy="68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4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2CA3A-7E8B-454A-F5C7-98B69B53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9"/>
            <a:ext cx="12192000" cy="684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A0D42-0A8D-A917-8C95-2A76CAD9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3"/>
            <a:ext cx="12192000" cy="683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Activity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</dc:title>
  <dc:creator>omshirodkar124@gmail.com</dc:creator>
  <cp:lastModifiedBy>omshirodkar124@gmail.com</cp:lastModifiedBy>
  <cp:revision>1</cp:revision>
  <dcterms:created xsi:type="dcterms:W3CDTF">2024-07-23T07:44:07Z</dcterms:created>
  <dcterms:modified xsi:type="dcterms:W3CDTF">2024-07-23T07:44:30Z</dcterms:modified>
</cp:coreProperties>
</file>