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2025-05-03 2346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97270" cy="3429635"/>
          </a:xfrm>
          <a:prstGeom prst="rect">
            <a:avLst/>
          </a:prstGeom>
        </p:spPr>
      </p:pic>
      <p:pic>
        <p:nvPicPr>
          <p:cNvPr id="6" name="Picture 5" descr="Screenshot 2025-05-03 2340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270" y="0"/>
            <a:ext cx="6094730" cy="3353435"/>
          </a:xfrm>
          <a:prstGeom prst="rect">
            <a:avLst/>
          </a:prstGeom>
        </p:spPr>
      </p:pic>
      <p:pic>
        <p:nvPicPr>
          <p:cNvPr id="7" name="Picture 6" descr="Screenshot 2025-05-03 2339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35" y="3350895"/>
            <a:ext cx="6095365" cy="3507105"/>
          </a:xfrm>
          <a:prstGeom prst="rect">
            <a:avLst/>
          </a:prstGeom>
        </p:spPr>
      </p:pic>
      <p:pic>
        <p:nvPicPr>
          <p:cNvPr id="9" name="Picture 8" descr="Screenshot 2025-05-03 2338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" y="3609340"/>
            <a:ext cx="6096635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Slides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KIIT</dc:creator>
  <cp:lastModifiedBy>Nasar Ahmad</cp:lastModifiedBy>
  <cp:revision>1</cp:revision>
  <dcterms:created xsi:type="dcterms:W3CDTF">2025-05-03T18:27:12Z</dcterms:created>
  <dcterms:modified xsi:type="dcterms:W3CDTF">2025-05-03T18:27:12Z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1E39C55CA339471D8280B29F4BDC7C61_11</vt:lpwstr>
  </property>
  <property fmtid="{D5CDD505-2E9C-101B-9397-08002B2CF9AE}" pid="3" name="KSOProductBuildVer">
    <vt:lpwstr>1033-12.2.0.20795</vt:lpwstr>
  </property>
</Properties>
</file>