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📊 Sales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955"/>
            <a:ext cx="9144000" cy="5440045"/>
          </a:xfrm>
        </p:spPr>
        <p:txBody>
          <a:bodyPr>
            <a:normAutofit lnSpcReduction="20000"/>
          </a:bodyPr>
          <a:lstStyle/>
          <a:p/>
          <a:p>
            <a:r>
              <a:t>1. Total Sales &amp; Profit:</a:t>
            </a:r>
            <a:br/>
            <a:r>
              <a:t>   - $2.3M in sales and $286.6K profit</a:t>
            </a:r>
            <a:br/>
            <a:r>
              <a:t>   - 38,000 units sold</a:t>
            </a:r>
          </a:p>
          <a:p>
            <a:r>
              <a:t>2. Top-Performing Category:</a:t>
            </a:r>
            <a:br/>
            <a:r>
              <a:t>   - Technology led with 36.37% of revenue (~$836K)</a:t>
            </a:r>
          </a:p>
          <a:p>
            <a:r>
              <a:t>3. Regional Sales Breakdown:</a:t>
            </a:r>
            <a:br/>
            <a:r>
              <a:t>   - West region had highest sales ($725K / 31.56%)</a:t>
            </a:r>
          </a:p>
          <a:p>
            <a:r>
              <a:t>4. Customer Segments &amp; Shipping:</a:t>
            </a:r>
            <a:br/>
            <a:r>
              <a:t>   - Consumer segment: 50%+ of sales</a:t>
            </a:r>
            <a:br/>
            <a:r>
              <a:t>   - Standard Class shipping: 59.15% of orders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Slides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📊 Sales Dashboard Insights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Nasar Ahmad</cp:lastModifiedBy>
  <cp:revision>2</cp:revision>
  <dcterms:created xsi:type="dcterms:W3CDTF">2013-01-27T09:14:00Z</dcterms:created>
  <dcterms:modified xsi:type="dcterms:W3CDTF">2025-05-03T19:28:34Z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D72EC8D6DCDD4680B0F77855B4EDA18B_12</vt:lpwstr>
  </property>
  <property fmtid="{D5CDD505-2E9C-101B-9397-08002B2CF9AE}" pid="3" name="KSOProductBuildVer">
    <vt:lpwstr>1033-12.2.0.20795</vt:lpwstr>
  </property>
</Properties>
</file>