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naheim"/>
      <p:regular r:id="rId29"/>
    </p:embeddedFont>
    <p:embeddedFont>
      <p:font typeface="Bebas Neue"/>
      <p:regular r:id="rId30"/>
    </p:embeddedFont>
    <p:embeddedFont>
      <p:font typeface="Darker Grotesqu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arkerGrotesque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DarkerGrotesq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f24d4c16a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f24d4c16a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104dbe90fd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104dbe90f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f27bd6102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5" name="Google Shape;2505;gf27bd6102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04dbe90fd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04dbe90fd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f24d4c16a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f24d4c16a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f27bd61026_0_2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f27bd61026_0_2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104dbe90fd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104dbe90fd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f27bd610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f27bd610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f24d4c16a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f24d4c16a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f24d4c16a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f24d4c16a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f27bd61026_0_26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f27bd61026_0_26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104dbe90fd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104dbe90f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04dbe90f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104dbe90f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104dbe90f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104dbe90f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04dbe90f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104dbe90f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2175" y="2296700"/>
            <a:ext cx="5605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5204" y="383640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57324" y="1390600"/>
            <a:ext cx="1072436" cy="2929208"/>
            <a:chOff x="5228900" y="2144375"/>
            <a:chExt cx="511000" cy="1395725"/>
          </a:xfrm>
        </p:grpSpPr>
        <p:sp>
          <p:nvSpPr>
            <p:cNvPr id="12" name="Google Shape;12;p2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6652244" y="3439870"/>
            <a:ext cx="1349960" cy="3687226"/>
            <a:chOff x="5228900" y="2144375"/>
            <a:chExt cx="511000" cy="1395725"/>
          </a:xfrm>
        </p:grpSpPr>
        <p:sp>
          <p:nvSpPr>
            <p:cNvPr id="75" name="Google Shape;75;p2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1"/>
          <p:cNvSpPr txBox="1"/>
          <p:nvPr>
            <p:ph hasCustomPrompt="1" type="title"/>
          </p:nvPr>
        </p:nvSpPr>
        <p:spPr>
          <a:xfrm>
            <a:off x="1794000" y="1588700"/>
            <a:ext cx="5556000" cy="1511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4" name="Google Shape;904;p11"/>
          <p:cNvSpPr txBox="1"/>
          <p:nvPr>
            <p:ph idx="1" type="subTitle"/>
          </p:nvPr>
        </p:nvSpPr>
        <p:spPr>
          <a:xfrm>
            <a:off x="1284000" y="3099850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05" name="Google Shape;905;p11"/>
          <p:cNvGrpSpPr/>
          <p:nvPr/>
        </p:nvGrpSpPr>
        <p:grpSpPr>
          <a:xfrm>
            <a:off x="8562409" y="-5"/>
            <a:ext cx="1293341" cy="3532440"/>
            <a:chOff x="5228900" y="2144375"/>
            <a:chExt cx="511000" cy="1395725"/>
          </a:xfrm>
        </p:grpSpPr>
        <p:sp>
          <p:nvSpPr>
            <p:cNvPr id="906" name="Google Shape;906;p11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11"/>
          <p:cNvGrpSpPr/>
          <p:nvPr/>
        </p:nvGrpSpPr>
        <p:grpSpPr>
          <a:xfrm>
            <a:off x="-304791" y="2113545"/>
            <a:ext cx="1293341" cy="3532440"/>
            <a:chOff x="5228900" y="2144375"/>
            <a:chExt cx="511000" cy="1395725"/>
          </a:xfrm>
        </p:grpSpPr>
        <p:sp>
          <p:nvSpPr>
            <p:cNvPr id="969" name="Google Shape;969;p11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3"/>
          <p:cNvSpPr txBox="1"/>
          <p:nvPr>
            <p:ph type="title"/>
          </p:nvPr>
        </p:nvSpPr>
        <p:spPr>
          <a:xfrm>
            <a:off x="715100" y="18811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13"/>
          <p:cNvSpPr txBox="1"/>
          <p:nvPr>
            <p:ph hasCustomPrompt="1" idx="2" type="title"/>
          </p:nvPr>
        </p:nvSpPr>
        <p:spPr>
          <a:xfrm>
            <a:off x="811725" y="14171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5" name="Google Shape;1035;p13"/>
          <p:cNvSpPr txBox="1"/>
          <p:nvPr>
            <p:ph idx="1" type="subTitle"/>
          </p:nvPr>
        </p:nvSpPr>
        <p:spPr>
          <a:xfrm>
            <a:off x="715100" y="2328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13"/>
          <p:cNvSpPr txBox="1"/>
          <p:nvPr>
            <p:ph idx="3" type="title"/>
          </p:nvPr>
        </p:nvSpPr>
        <p:spPr>
          <a:xfrm>
            <a:off x="3929850" y="18811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7" name="Google Shape;1037;p13"/>
          <p:cNvSpPr txBox="1"/>
          <p:nvPr>
            <p:ph hasCustomPrompt="1" idx="4" type="title"/>
          </p:nvPr>
        </p:nvSpPr>
        <p:spPr>
          <a:xfrm>
            <a:off x="4026475" y="14171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8" name="Google Shape;1038;p13"/>
          <p:cNvSpPr txBox="1"/>
          <p:nvPr>
            <p:ph idx="5" type="subTitle"/>
          </p:nvPr>
        </p:nvSpPr>
        <p:spPr>
          <a:xfrm>
            <a:off x="3929850" y="2328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9" name="Google Shape;1039;p13"/>
          <p:cNvSpPr txBox="1"/>
          <p:nvPr>
            <p:ph idx="6" type="title"/>
          </p:nvPr>
        </p:nvSpPr>
        <p:spPr>
          <a:xfrm>
            <a:off x="715100" y="36705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0" name="Google Shape;1040;p13"/>
          <p:cNvSpPr txBox="1"/>
          <p:nvPr>
            <p:ph hasCustomPrompt="1" idx="7" type="title"/>
          </p:nvPr>
        </p:nvSpPr>
        <p:spPr>
          <a:xfrm>
            <a:off x="811725" y="32064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1" name="Google Shape;1041;p13"/>
          <p:cNvSpPr txBox="1"/>
          <p:nvPr>
            <p:ph idx="8" type="subTitle"/>
          </p:nvPr>
        </p:nvSpPr>
        <p:spPr>
          <a:xfrm>
            <a:off x="715100" y="41179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idx="9" type="title"/>
          </p:nvPr>
        </p:nvSpPr>
        <p:spPr>
          <a:xfrm>
            <a:off x="3929850" y="36705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3" name="Google Shape;1043;p13"/>
          <p:cNvSpPr txBox="1"/>
          <p:nvPr>
            <p:ph hasCustomPrompt="1" idx="13" type="title"/>
          </p:nvPr>
        </p:nvSpPr>
        <p:spPr>
          <a:xfrm>
            <a:off x="4026475" y="32064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4" name="Google Shape;1044;p13"/>
          <p:cNvSpPr txBox="1"/>
          <p:nvPr>
            <p:ph idx="14" type="subTitle"/>
          </p:nvPr>
        </p:nvSpPr>
        <p:spPr>
          <a:xfrm>
            <a:off x="3929850" y="41179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46" name="Google Shape;1046;p13"/>
          <p:cNvGrpSpPr/>
          <p:nvPr/>
        </p:nvGrpSpPr>
        <p:grpSpPr>
          <a:xfrm>
            <a:off x="7779824" y="707926"/>
            <a:ext cx="1364166" cy="3726027"/>
            <a:chOff x="5228900" y="2144375"/>
            <a:chExt cx="511000" cy="1395725"/>
          </a:xfrm>
        </p:grpSpPr>
        <p:sp>
          <p:nvSpPr>
            <p:cNvPr id="1047" name="Google Shape;1047;p13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4"/>
          <p:cNvSpPr txBox="1"/>
          <p:nvPr>
            <p:ph type="title"/>
          </p:nvPr>
        </p:nvSpPr>
        <p:spPr>
          <a:xfrm>
            <a:off x="1203050" y="3214275"/>
            <a:ext cx="34029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1" name="Google Shape;1111;p14"/>
          <p:cNvSpPr txBox="1"/>
          <p:nvPr>
            <p:ph idx="1" type="subTitle"/>
          </p:nvPr>
        </p:nvSpPr>
        <p:spPr>
          <a:xfrm>
            <a:off x="1203050" y="1397300"/>
            <a:ext cx="5896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12" name="Google Shape;1112;p14"/>
          <p:cNvGrpSpPr/>
          <p:nvPr/>
        </p:nvGrpSpPr>
        <p:grpSpPr>
          <a:xfrm rot="10800000">
            <a:off x="-357324" y="-116825"/>
            <a:ext cx="1072436" cy="2845522"/>
            <a:chOff x="5228900" y="2184250"/>
            <a:chExt cx="511000" cy="1355850"/>
          </a:xfrm>
        </p:grpSpPr>
        <p:sp>
          <p:nvSpPr>
            <p:cNvPr id="1113" name="Google Shape;1113;p14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5"/>
          <p:cNvSpPr txBox="1"/>
          <p:nvPr>
            <p:ph idx="1" type="subTitle"/>
          </p:nvPr>
        </p:nvSpPr>
        <p:spPr>
          <a:xfrm>
            <a:off x="1097675" y="1894650"/>
            <a:ext cx="26892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0" name="Google Shape;1170;p15"/>
          <p:cNvGrpSpPr/>
          <p:nvPr/>
        </p:nvGrpSpPr>
        <p:grpSpPr>
          <a:xfrm rot="-5400000">
            <a:off x="563625" y="2870820"/>
            <a:ext cx="1272390" cy="3475355"/>
            <a:chOff x="5228900" y="2144375"/>
            <a:chExt cx="511000" cy="1395725"/>
          </a:xfrm>
        </p:grpSpPr>
        <p:sp>
          <p:nvSpPr>
            <p:cNvPr id="1171" name="Google Shape;1171;p15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6"/>
          <p:cNvSpPr txBox="1"/>
          <p:nvPr>
            <p:ph idx="1" type="subTitle"/>
          </p:nvPr>
        </p:nvSpPr>
        <p:spPr>
          <a:xfrm>
            <a:off x="715100" y="1318175"/>
            <a:ext cx="63018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5" name="Google Shape;12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7"/>
          <p:cNvSpPr txBox="1"/>
          <p:nvPr>
            <p:ph idx="1" type="subTitle"/>
          </p:nvPr>
        </p:nvSpPr>
        <p:spPr>
          <a:xfrm>
            <a:off x="1181425" y="2562738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8" name="Google Shape;1238;p17"/>
          <p:cNvSpPr txBox="1"/>
          <p:nvPr>
            <p:ph idx="2" type="subTitle"/>
          </p:nvPr>
        </p:nvSpPr>
        <p:spPr>
          <a:xfrm>
            <a:off x="4836300" y="2562738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9" name="Google Shape;1239;p17"/>
          <p:cNvSpPr txBox="1"/>
          <p:nvPr>
            <p:ph idx="3" type="subTitle"/>
          </p:nvPr>
        </p:nvSpPr>
        <p:spPr>
          <a:xfrm>
            <a:off x="1181425" y="31234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17"/>
          <p:cNvSpPr txBox="1"/>
          <p:nvPr>
            <p:ph idx="4" type="subTitle"/>
          </p:nvPr>
        </p:nvSpPr>
        <p:spPr>
          <a:xfrm>
            <a:off x="4836300" y="31234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42" name="Google Shape;1242;p17"/>
          <p:cNvGrpSpPr/>
          <p:nvPr/>
        </p:nvGrpSpPr>
        <p:grpSpPr>
          <a:xfrm>
            <a:off x="8261100" y="1688570"/>
            <a:ext cx="1272390" cy="3475355"/>
            <a:chOff x="5228900" y="2144375"/>
            <a:chExt cx="511000" cy="1395725"/>
          </a:xfrm>
        </p:grpSpPr>
        <p:sp>
          <p:nvSpPr>
            <p:cNvPr id="1243" name="Google Shape;1243;p17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17"/>
          <p:cNvGrpSpPr/>
          <p:nvPr/>
        </p:nvGrpSpPr>
        <p:grpSpPr>
          <a:xfrm rot="5400000">
            <a:off x="336500" y="3272195"/>
            <a:ext cx="1272390" cy="3475355"/>
            <a:chOff x="5228900" y="2144375"/>
            <a:chExt cx="511000" cy="1395725"/>
          </a:xfrm>
        </p:grpSpPr>
        <p:sp>
          <p:nvSpPr>
            <p:cNvPr id="1306" name="Google Shape;1306;p17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8"/>
          <p:cNvSpPr txBox="1"/>
          <p:nvPr>
            <p:ph type="title"/>
          </p:nvPr>
        </p:nvSpPr>
        <p:spPr>
          <a:xfrm>
            <a:off x="925750" y="3413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0" name="Google Shape;1370;p18"/>
          <p:cNvSpPr txBox="1"/>
          <p:nvPr>
            <p:ph idx="1" type="subTitle"/>
          </p:nvPr>
        </p:nvSpPr>
        <p:spPr>
          <a:xfrm>
            <a:off x="925750" y="2435215"/>
            <a:ext cx="2336400" cy="9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1" name="Google Shape;1371;p18"/>
          <p:cNvSpPr txBox="1"/>
          <p:nvPr>
            <p:ph idx="2" type="title"/>
          </p:nvPr>
        </p:nvSpPr>
        <p:spPr>
          <a:xfrm>
            <a:off x="3403800" y="3413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2" name="Google Shape;1372;p18"/>
          <p:cNvSpPr txBox="1"/>
          <p:nvPr>
            <p:ph idx="3" type="subTitle"/>
          </p:nvPr>
        </p:nvSpPr>
        <p:spPr>
          <a:xfrm>
            <a:off x="3403800" y="2435202"/>
            <a:ext cx="2336400" cy="9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3" name="Google Shape;1373;p18"/>
          <p:cNvSpPr txBox="1"/>
          <p:nvPr>
            <p:ph idx="4" type="title"/>
          </p:nvPr>
        </p:nvSpPr>
        <p:spPr>
          <a:xfrm>
            <a:off x="5881850" y="3413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4" name="Google Shape;1374;p18"/>
          <p:cNvSpPr txBox="1"/>
          <p:nvPr>
            <p:ph idx="5" type="subTitle"/>
          </p:nvPr>
        </p:nvSpPr>
        <p:spPr>
          <a:xfrm>
            <a:off x="5881850" y="2435202"/>
            <a:ext cx="2336400" cy="9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76" name="Google Shape;1376;p18"/>
          <p:cNvGrpSpPr/>
          <p:nvPr/>
        </p:nvGrpSpPr>
        <p:grpSpPr>
          <a:xfrm rot="10800000">
            <a:off x="-578241" y="-5"/>
            <a:ext cx="1293341" cy="3532440"/>
            <a:chOff x="5228900" y="2144375"/>
            <a:chExt cx="511000" cy="1395725"/>
          </a:xfrm>
        </p:grpSpPr>
        <p:sp>
          <p:nvSpPr>
            <p:cNvPr id="1377" name="Google Shape;1377;p18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 rot="5400000">
            <a:off x="6731109" y="3057770"/>
            <a:ext cx="1293341" cy="3532440"/>
            <a:chOff x="5228900" y="2144375"/>
            <a:chExt cx="511000" cy="1395725"/>
          </a:xfrm>
        </p:grpSpPr>
        <p:sp>
          <p:nvSpPr>
            <p:cNvPr id="1440" name="Google Shape;1440;p18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9"/>
          <p:cNvSpPr txBox="1"/>
          <p:nvPr>
            <p:ph type="title"/>
          </p:nvPr>
        </p:nvSpPr>
        <p:spPr>
          <a:xfrm>
            <a:off x="1524507" y="1769600"/>
            <a:ext cx="218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4" name="Google Shape;1504;p19"/>
          <p:cNvSpPr txBox="1"/>
          <p:nvPr>
            <p:ph idx="1" type="subTitle"/>
          </p:nvPr>
        </p:nvSpPr>
        <p:spPr>
          <a:xfrm>
            <a:off x="1524498" y="2203725"/>
            <a:ext cx="218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19"/>
          <p:cNvSpPr txBox="1"/>
          <p:nvPr>
            <p:ph idx="2" type="title"/>
          </p:nvPr>
        </p:nvSpPr>
        <p:spPr>
          <a:xfrm>
            <a:off x="5502929" y="1769600"/>
            <a:ext cx="218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6" name="Google Shape;1506;p19"/>
          <p:cNvSpPr txBox="1"/>
          <p:nvPr>
            <p:ph idx="3" type="subTitle"/>
          </p:nvPr>
        </p:nvSpPr>
        <p:spPr>
          <a:xfrm>
            <a:off x="5502924" y="2203725"/>
            <a:ext cx="218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19"/>
          <p:cNvSpPr txBox="1"/>
          <p:nvPr>
            <p:ph idx="4" type="title"/>
          </p:nvPr>
        </p:nvSpPr>
        <p:spPr>
          <a:xfrm>
            <a:off x="1524507" y="3689575"/>
            <a:ext cx="218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8" name="Google Shape;1508;p19"/>
          <p:cNvSpPr txBox="1"/>
          <p:nvPr>
            <p:ph idx="5" type="subTitle"/>
          </p:nvPr>
        </p:nvSpPr>
        <p:spPr>
          <a:xfrm>
            <a:off x="1524498" y="4123700"/>
            <a:ext cx="218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19"/>
          <p:cNvSpPr txBox="1"/>
          <p:nvPr>
            <p:ph idx="6" type="title"/>
          </p:nvPr>
        </p:nvSpPr>
        <p:spPr>
          <a:xfrm>
            <a:off x="5502929" y="3689575"/>
            <a:ext cx="218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0" name="Google Shape;1510;p19"/>
          <p:cNvSpPr txBox="1"/>
          <p:nvPr>
            <p:ph idx="7" type="subTitle"/>
          </p:nvPr>
        </p:nvSpPr>
        <p:spPr>
          <a:xfrm>
            <a:off x="5502924" y="4123700"/>
            <a:ext cx="2189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12" name="Google Shape;1512;p19"/>
          <p:cNvGrpSpPr/>
          <p:nvPr/>
        </p:nvGrpSpPr>
        <p:grpSpPr>
          <a:xfrm rot="5400000">
            <a:off x="4565901" y="-1465825"/>
            <a:ext cx="1072436" cy="2929208"/>
            <a:chOff x="5228900" y="2144375"/>
            <a:chExt cx="511000" cy="1395725"/>
          </a:xfrm>
        </p:grpSpPr>
        <p:sp>
          <p:nvSpPr>
            <p:cNvPr id="1513" name="Google Shape;1513;p19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9"/>
          <p:cNvGrpSpPr/>
          <p:nvPr/>
        </p:nvGrpSpPr>
        <p:grpSpPr>
          <a:xfrm>
            <a:off x="8428909" y="1606645"/>
            <a:ext cx="1293341" cy="3532440"/>
            <a:chOff x="5228900" y="2144375"/>
            <a:chExt cx="511000" cy="1395725"/>
          </a:xfrm>
        </p:grpSpPr>
        <p:sp>
          <p:nvSpPr>
            <p:cNvPr id="1576" name="Google Shape;1576;p19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 txBox="1"/>
          <p:nvPr>
            <p:ph type="title"/>
          </p:nvPr>
        </p:nvSpPr>
        <p:spPr>
          <a:xfrm>
            <a:off x="872375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0" name="Google Shape;1640;p20"/>
          <p:cNvSpPr txBox="1"/>
          <p:nvPr>
            <p:ph idx="1" type="subTitle"/>
          </p:nvPr>
        </p:nvSpPr>
        <p:spPr>
          <a:xfrm>
            <a:off x="872375" y="2220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20"/>
          <p:cNvSpPr txBox="1"/>
          <p:nvPr>
            <p:ph idx="2" type="title"/>
          </p:nvPr>
        </p:nvSpPr>
        <p:spPr>
          <a:xfrm>
            <a:off x="3419244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2" name="Google Shape;1642;p20"/>
          <p:cNvSpPr txBox="1"/>
          <p:nvPr>
            <p:ph idx="3" type="subTitle"/>
          </p:nvPr>
        </p:nvSpPr>
        <p:spPr>
          <a:xfrm>
            <a:off x="3419244" y="2220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0"/>
          <p:cNvSpPr txBox="1"/>
          <p:nvPr>
            <p:ph idx="4" type="title"/>
          </p:nvPr>
        </p:nvSpPr>
        <p:spPr>
          <a:xfrm>
            <a:off x="872375" y="3520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4" name="Google Shape;1644;p20"/>
          <p:cNvSpPr txBox="1"/>
          <p:nvPr>
            <p:ph idx="5" type="subTitle"/>
          </p:nvPr>
        </p:nvSpPr>
        <p:spPr>
          <a:xfrm>
            <a:off x="872375" y="3983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0"/>
          <p:cNvSpPr txBox="1"/>
          <p:nvPr>
            <p:ph idx="6" type="title"/>
          </p:nvPr>
        </p:nvSpPr>
        <p:spPr>
          <a:xfrm>
            <a:off x="3419244" y="3520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20"/>
          <p:cNvSpPr txBox="1"/>
          <p:nvPr>
            <p:ph idx="7" type="subTitle"/>
          </p:nvPr>
        </p:nvSpPr>
        <p:spPr>
          <a:xfrm>
            <a:off x="3419244" y="3983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20"/>
          <p:cNvSpPr txBox="1"/>
          <p:nvPr>
            <p:ph idx="8" type="title"/>
          </p:nvPr>
        </p:nvSpPr>
        <p:spPr>
          <a:xfrm>
            <a:off x="5966120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8" name="Google Shape;1648;p20"/>
          <p:cNvSpPr txBox="1"/>
          <p:nvPr>
            <p:ph idx="9" type="subTitle"/>
          </p:nvPr>
        </p:nvSpPr>
        <p:spPr>
          <a:xfrm>
            <a:off x="5966120" y="2220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20"/>
          <p:cNvSpPr txBox="1"/>
          <p:nvPr>
            <p:ph idx="13" type="title"/>
          </p:nvPr>
        </p:nvSpPr>
        <p:spPr>
          <a:xfrm>
            <a:off x="5966120" y="3520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0" name="Google Shape;1650;p20"/>
          <p:cNvSpPr txBox="1"/>
          <p:nvPr>
            <p:ph idx="14" type="subTitle"/>
          </p:nvPr>
        </p:nvSpPr>
        <p:spPr>
          <a:xfrm>
            <a:off x="5966120" y="3983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52" name="Google Shape;1652;p20"/>
          <p:cNvGrpSpPr/>
          <p:nvPr/>
        </p:nvGrpSpPr>
        <p:grpSpPr>
          <a:xfrm rot="10800000">
            <a:off x="-578241" y="3791695"/>
            <a:ext cx="1293341" cy="3532440"/>
            <a:chOff x="5228900" y="2144375"/>
            <a:chExt cx="511000" cy="1395725"/>
          </a:xfrm>
        </p:grpSpPr>
        <p:sp>
          <p:nvSpPr>
            <p:cNvPr id="1653" name="Google Shape;1653;p20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20"/>
          <p:cNvGrpSpPr/>
          <p:nvPr/>
        </p:nvGrpSpPr>
        <p:grpSpPr>
          <a:xfrm>
            <a:off x="8428909" y="-5"/>
            <a:ext cx="1293341" cy="3532440"/>
            <a:chOff x="5228900" y="2144375"/>
            <a:chExt cx="511000" cy="1395725"/>
          </a:xfrm>
        </p:grpSpPr>
        <p:sp>
          <p:nvSpPr>
            <p:cNvPr id="1716" name="Google Shape;1716;p20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2734368" y="2564050"/>
            <a:ext cx="2978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3"/>
          <p:cNvSpPr txBox="1"/>
          <p:nvPr>
            <p:ph hasCustomPrompt="1" idx="2" type="title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3"/>
          <p:cNvSpPr txBox="1"/>
          <p:nvPr>
            <p:ph idx="1" type="subTitle"/>
          </p:nvPr>
        </p:nvSpPr>
        <p:spPr>
          <a:xfrm>
            <a:off x="1795575" y="3201250"/>
            <a:ext cx="441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3"/>
          <p:cNvGrpSpPr/>
          <p:nvPr/>
        </p:nvGrpSpPr>
        <p:grpSpPr>
          <a:xfrm>
            <a:off x="7850659" y="-5"/>
            <a:ext cx="1293341" cy="3532440"/>
            <a:chOff x="5228900" y="2144375"/>
            <a:chExt cx="511000" cy="1395725"/>
          </a:xfrm>
        </p:grpSpPr>
        <p:sp>
          <p:nvSpPr>
            <p:cNvPr id="142" name="Google Shape;142;p3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 rot="5400000">
            <a:off x="742510" y="-1665001"/>
            <a:ext cx="1182761" cy="3230406"/>
            <a:chOff x="5228900" y="2144375"/>
            <a:chExt cx="511000" cy="1395725"/>
          </a:xfrm>
        </p:grpSpPr>
        <p:sp>
          <p:nvSpPr>
            <p:cNvPr id="205" name="Google Shape;205;p3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80" name="Google Shape;1780;p21"/>
          <p:cNvGrpSpPr/>
          <p:nvPr/>
        </p:nvGrpSpPr>
        <p:grpSpPr>
          <a:xfrm rot="10800000">
            <a:off x="-357324" y="3846563"/>
            <a:ext cx="1072436" cy="2845522"/>
            <a:chOff x="5228900" y="2184250"/>
            <a:chExt cx="511000" cy="1355850"/>
          </a:xfrm>
        </p:grpSpPr>
        <p:sp>
          <p:nvSpPr>
            <p:cNvPr id="1781" name="Google Shape;1781;p21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1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1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21"/>
          <p:cNvGrpSpPr/>
          <p:nvPr/>
        </p:nvGrpSpPr>
        <p:grpSpPr>
          <a:xfrm rot="5400000">
            <a:off x="7304276" y="-941262"/>
            <a:ext cx="1072436" cy="2845522"/>
            <a:chOff x="5228900" y="2184250"/>
            <a:chExt cx="511000" cy="1355850"/>
          </a:xfrm>
        </p:grpSpPr>
        <p:sp>
          <p:nvSpPr>
            <p:cNvPr id="1836" name="Google Shape;1836;p21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1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1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1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23"/>
          <p:cNvSpPr txBox="1"/>
          <p:nvPr>
            <p:ph hasCustomPrompt="1" type="title"/>
          </p:nvPr>
        </p:nvSpPr>
        <p:spPr>
          <a:xfrm>
            <a:off x="720000" y="1423025"/>
            <a:ext cx="3314700" cy="828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94" name="Google Shape;1894;p23"/>
          <p:cNvSpPr txBox="1"/>
          <p:nvPr>
            <p:ph idx="1" type="subTitle"/>
          </p:nvPr>
        </p:nvSpPr>
        <p:spPr>
          <a:xfrm>
            <a:off x="720000" y="2433850"/>
            <a:ext cx="3722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hasCustomPrompt="1" idx="2" type="title"/>
          </p:nvPr>
        </p:nvSpPr>
        <p:spPr>
          <a:xfrm>
            <a:off x="4545175" y="2796325"/>
            <a:ext cx="3314700" cy="828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96" name="Google Shape;1896;p23"/>
          <p:cNvSpPr txBox="1"/>
          <p:nvPr>
            <p:ph idx="3" type="subTitle"/>
          </p:nvPr>
        </p:nvSpPr>
        <p:spPr>
          <a:xfrm>
            <a:off x="4137200" y="3807150"/>
            <a:ext cx="3722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98" name="Google Shape;1898;p23"/>
          <p:cNvGrpSpPr/>
          <p:nvPr/>
        </p:nvGrpSpPr>
        <p:grpSpPr>
          <a:xfrm rot="-5400000">
            <a:off x="6770200" y="-1329743"/>
            <a:ext cx="1272390" cy="3475355"/>
            <a:chOff x="5228900" y="2144375"/>
            <a:chExt cx="511000" cy="1395725"/>
          </a:xfrm>
        </p:grpSpPr>
        <p:sp>
          <p:nvSpPr>
            <p:cNvPr id="1899" name="Google Shape;1899;p23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24"/>
          <p:cNvSpPr txBox="1"/>
          <p:nvPr>
            <p:ph type="ctrTitle"/>
          </p:nvPr>
        </p:nvSpPr>
        <p:spPr>
          <a:xfrm>
            <a:off x="710036" y="1110738"/>
            <a:ext cx="4284000" cy="8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63" name="Google Shape;1963;p24"/>
          <p:cNvSpPr txBox="1"/>
          <p:nvPr>
            <p:ph idx="1" type="subTitle"/>
          </p:nvPr>
        </p:nvSpPr>
        <p:spPr>
          <a:xfrm>
            <a:off x="715100" y="1848675"/>
            <a:ext cx="4293900" cy="12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4" name="Google Shape;1964;p24"/>
          <p:cNvSpPr txBox="1"/>
          <p:nvPr>
            <p:ph idx="2" type="subTitle"/>
          </p:nvPr>
        </p:nvSpPr>
        <p:spPr>
          <a:xfrm>
            <a:off x="701476" y="3977425"/>
            <a:ext cx="3745200" cy="4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5" name="Google Shape;1965;p24"/>
          <p:cNvSpPr txBox="1"/>
          <p:nvPr/>
        </p:nvSpPr>
        <p:spPr>
          <a:xfrm>
            <a:off x="4528900" y="3906313"/>
            <a:ext cx="377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966" name="Google Shape;1966;p24"/>
          <p:cNvGrpSpPr/>
          <p:nvPr/>
        </p:nvGrpSpPr>
        <p:grpSpPr>
          <a:xfrm>
            <a:off x="7886229" y="-7"/>
            <a:ext cx="1257775" cy="3435298"/>
            <a:chOff x="5228900" y="2144375"/>
            <a:chExt cx="511000" cy="1395725"/>
          </a:xfrm>
        </p:grpSpPr>
        <p:sp>
          <p:nvSpPr>
            <p:cNvPr id="1967" name="Google Shape;1967;p24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4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4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4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4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4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4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4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4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4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4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0" name="Google Shape;2030;p25"/>
          <p:cNvGrpSpPr/>
          <p:nvPr/>
        </p:nvGrpSpPr>
        <p:grpSpPr>
          <a:xfrm rot="5400000">
            <a:off x="4565901" y="-1465825"/>
            <a:ext cx="1072436" cy="2929208"/>
            <a:chOff x="5228900" y="2144375"/>
            <a:chExt cx="511000" cy="1395725"/>
          </a:xfrm>
        </p:grpSpPr>
        <p:sp>
          <p:nvSpPr>
            <p:cNvPr id="2031" name="Google Shape;2031;p25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3" name="Google Shape;2093;p25"/>
          <p:cNvGrpSpPr/>
          <p:nvPr/>
        </p:nvGrpSpPr>
        <p:grpSpPr>
          <a:xfrm>
            <a:off x="8428909" y="1606645"/>
            <a:ext cx="1293341" cy="3532440"/>
            <a:chOff x="5228900" y="2144375"/>
            <a:chExt cx="511000" cy="1395725"/>
          </a:xfrm>
        </p:grpSpPr>
        <p:sp>
          <p:nvSpPr>
            <p:cNvPr id="2094" name="Google Shape;2094;p25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26"/>
          <p:cNvGrpSpPr/>
          <p:nvPr/>
        </p:nvGrpSpPr>
        <p:grpSpPr>
          <a:xfrm rot="10800000">
            <a:off x="-578241" y="-5"/>
            <a:ext cx="1293341" cy="3532440"/>
            <a:chOff x="5228900" y="2144375"/>
            <a:chExt cx="511000" cy="1395725"/>
          </a:xfrm>
        </p:grpSpPr>
        <p:sp>
          <p:nvSpPr>
            <p:cNvPr id="2158" name="Google Shape;2158;p26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26"/>
          <p:cNvGrpSpPr/>
          <p:nvPr/>
        </p:nvGrpSpPr>
        <p:grpSpPr>
          <a:xfrm rot="5400000">
            <a:off x="6731109" y="3057770"/>
            <a:ext cx="1293341" cy="3532440"/>
            <a:chOff x="5228900" y="2144375"/>
            <a:chExt cx="511000" cy="1395725"/>
          </a:xfrm>
        </p:grpSpPr>
        <p:sp>
          <p:nvSpPr>
            <p:cNvPr id="2221" name="Google Shape;2221;p26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0" name="Google Shape;270;p4"/>
          <p:cNvGrpSpPr/>
          <p:nvPr/>
        </p:nvGrpSpPr>
        <p:grpSpPr>
          <a:xfrm>
            <a:off x="8428901" y="0"/>
            <a:ext cx="1072436" cy="2929208"/>
            <a:chOff x="5228900" y="2144375"/>
            <a:chExt cx="511000" cy="1395725"/>
          </a:xfrm>
        </p:grpSpPr>
        <p:sp>
          <p:nvSpPr>
            <p:cNvPr id="271" name="Google Shape;271;p4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4"/>
          <p:cNvGrpSpPr/>
          <p:nvPr/>
        </p:nvGrpSpPr>
        <p:grpSpPr>
          <a:xfrm rot="5400000">
            <a:off x="6663051" y="3680125"/>
            <a:ext cx="1072436" cy="2929208"/>
            <a:chOff x="5228900" y="2144375"/>
            <a:chExt cx="511000" cy="1395725"/>
          </a:xfrm>
        </p:grpSpPr>
        <p:sp>
          <p:nvSpPr>
            <p:cNvPr id="334" name="Google Shape;334;p4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/>
          <p:nvPr>
            <p:ph idx="1" type="subTitle"/>
          </p:nvPr>
        </p:nvSpPr>
        <p:spPr>
          <a:xfrm>
            <a:off x="1966625" y="1673538"/>
            <a:ext cx="242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" name="Google Shape;398;p5"/>
          <p:cNvSpPr txBox="1"/>
          <p:nvPr>
            <p:ph idx="2" type="subTitle"/>
          </p:nvPr>
        </p:nvSpPr>
        <p:spPr>
          <a:xfrm>
            <a:off x="1966625" y="3011325"/>
            <a:ext cx="242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5"/>
          <p:cNvSpPr txBox="1"/>
          <p:nvPr>
            <p:ph idx="3" type="subTitle"/>
          </p:nvPr>
        </p:nvSpPr>
        <p:spPr>
          <a:xfrm>
            <a:off x="1966625" y="2135163"/>
            <a:ext cx="242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"/>
          <p:cNvSpPr txBox="1"/>
          <p:nvPr>
            <p:ph idx="4" type="subTitle"/>
          </p:nvPr>
        </p:nvSpPr>
        <p:spPr>
          <a:xfrm>
            <a:off x="1966625" y="3472950"/>
            <a:ext cx="242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2" name="Google Shape;402;p5"/>
          <p:cNvGrpSpPr/>
          <p:nvPr/>
        </p:nvGrpSpPr>
        <p:grpSpPr>
          <a:xfrm rot="10800000">
            <a:off x="-505268" y="1883957"/>
            <a:ext cx="1220370" cy="3333270"/>
            <a:chOff x="5228900" y="2144375"/>
            <a:chExt cx="511000" cy="1395725"/>
          </a:xfrm>
        </p:grpSpPr>
        <p:sp>
          <p:nvSpPr>
            <p:cNvPr id="403" name="Google Shape;403;p5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5400000">
            <a:off x="8328232" y="2866682"/>
            <a:ext cx="1220370" cy="3333270"/>
            <a:chOff x="5228900" y="2144375"/>
            <a:chExt cx="511000" cy="1395725"/>
          </a:xfrm>
        </p:grpSpPr>
        <p:sp>
          <p:nvSpPr>
            <p:cNvPr id="466" name="Google Shape;466;p5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0" name="Google Shape;530;p6"/>
          <p:cNvGrpSpPr/>
          <p:nvPr/>
        </p:nvGrpSpPr>
        <p:grpSpPr>
          <a:xfrm rot="5400000">
            <a:off x="-65716" y="3488945"/>
            <a:ext cx="1293341" cy="3532440"/>
            <a:chOff x="5228900" y="2144375"/>
            <a:chExt cx="511000" cy="1395725"/>
          </a:xfrm>
        </p:grpSpPr>
        <p:sp>
          <p:nvSpPr>
            <p:cNvPr id="531" name="Google Shape;531;p6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6"/>
          <p:cNvGrpSpPr/>
          <p:nvPr/>
        </p:nvGrpSpPr>
        <p:grpSpPr>
          <a:xfrm>
            <a:off x="8428909" y="-5"/>
            <a:ext cx="1293341" cy="3532440"/>
            <a:chOff x="5228900" y="2144375"/>
            <a:chExt cx="511000" cy="1395725"/>
          </a:xfrm>
        </p:grpSpPr>
        <p:sp>
          <p:nvSpPr>
            <p:cNvPr id="594" name="Google Shape;594;p6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8" name="Google Shape;658;p7"/>
          <p:cNvSpPr txBox="1"/>
          <p:nvPr>
            <p:ph idx="1" type="body"/>
          </p:nvPr>
        </p:nvSpPr>
        <p:spPr>
          <a:xfrm>
            <a:off x="1268275" y="1580325"/>
            <a:ext cx="5233500" cy="26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59" name="Google Shape;659;p7"/>
          <p:cNvGrpSpPr/>
          <p:nvPr/>
        </p:nvGrpSpPr>
        <p:grpSpPr>
          <a:xfrm rot="10800000">
            <a:off x="-352424" y="1459563"/>
            <a:ext cx="1072436" cy="2845522"/>
            <a:chOff x="5228900" y="2184250"/>
            <a:chExt cx="511000" cy="1355850"/>
          </a:xfrm>
        </p:grpSpPr>
        <p:sp>
          <p:nvSpPr>
            <p:cNvPr id="660" name="Google Shape;660;p7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"/>
          <p:cNvSpPr txBox="1"/>
          <p:nvPr>
            <p:ph type="title"/>
          </p:nvPr>
        </p:nvSpPr>
        <p:spPr>
          <a:xfrm>
            <a:off x="1415675" y="2389188"/>
            <a:ext cx="6885900" cy="10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16" name="Google Shape;716;p8"/>
          <p:cNvGrpSpPr/>
          <p:nvPr/>
        </p:nvGrpSpPr>
        <p:grpSpPr>
          <a:xfrm rot="5400000">
            <a:off x="1133689" y="2908065"/>
            <a:ext cx="1494164" cy="4080821"/>
            <a:chOff x="5228900" y="2144375"/>
            <a:chExt cx="511000" cy="1395725"/>
          </a:xfrm>
        </p:grpSpPr>
        <p:sp>
          <p:nvSpPr>
            <p:cNvPr id="717" name="Google Shape;717;p8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"/>
          <p:cNvSpPr txBox="1"/>
          <p:nvPr>
            <p:ph type="title"/>
          </p:nvPr>
        </p:nvSpPr>
        <p:spPr>
          <a:xfrm>
            <a:off x="2887175" y="1215138"/>
            <a:ext cx="491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1" name="Google Shape;781;p9"/>
          <p:cNvSpPr txBox="1"/>
          <p:nvPr>
            <p:ph idx="1" type="subTitle"/>
          </p:nvPr>
        </p:nvSpPr>
        <p:spPr>
          <a:xfrm>
            <a:off x="2887175" y="2757913"/>
            <a:ext cx="49188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2" name="Google Shape;782;p9"/>
          <p:cNvGrpSpPr/>
          <p:nvPr/>
        </p:nvGrpSpPr>
        <p:grpSpPr>
          <a:xfrm>
            <a:off x="9" y="2427194"/>
            <a:ext cx="1494471" cy="4081798"/>
            <a:chOff x="5228900" y="2144375"/>
            <a:chExt cx="511000" cy="1395725"/>
          </a:xfrm>
        </p:grpSpPr>
        <p:sp>
          <p:nvSpPr>
            <p:cNvPr id="783" name="Google Shape;783;p9"/>
            <p:cNvSpPr/>
            <p:nvPr/>
          </p:nvSpPr>
          <p:spPr>
            <a:xfrm>
              <a:off x="5474825" y="2144375"/>
              <a:ext cx="9675" cy="925"/>
            </a:xfrm>
            <a:custGeom>
              <a:rect b="b" l="l" r="r" t="t"/>
              <a:pathLst>
                <a:path extrusionOk="0" h="37" w="387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510250" y="2169250"/>
              <a:ext cx="10500" cy="8900"/>
            </a:xfrm>
            <a:custGeom>
              <a:rect b="b" l="l" r="r" t="t"/>
              <a:pathLst>
                <a:path extrusionOk="0" h="356" w="42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229200" y="2145275"/>
              <a:ext cx="300500" cy="44150"/>
            </a:xfrm>
            <a:custGeom>
              <a:rect b="b" l="l" r="r" t="t"/>
              <a:pathLst>
                <a:path extrusionOk="0" h="1766" w="1202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505525" y="2145275"/>
              <a:ext cx="201175" cy="45925"/>
            </a:xfrm>
            <a:custGeom>
              <a:rect b="b" l="l" r="r" t="t"/>
              <a:pathLst>
                <a:path extrusionOk="0" h="1837" w="8047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229200" y="2145275"/>
              <a:ext cx="20125" cy="4700"/>
            </a:xfrm>
            <a:custGeom>
              <a:rect b="b" l="l" r="r" t="t"/>
              <a:pathLst>
                <a:path extrusionOk="0" h="188" w="805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648900" y="2145275"/>
              <a:ext cx="91000" cy="41900"/>
            </a:xfrm>
            <a:custGeom>
              <a:rect b="b" l="l" r="r" t="t"/>
              <a:pathLst>
                <a:path extrusionOk="0" h="1676" w="364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527875" y="2162375"/>
              <a:ext cx="212025" cy="73200"/>
            </a:xfrm>
            <a:custGeom>
              <a:rect b="b" l="l" r="r" t="t"/>
              <a:pathLst>
                <a:path extrusionOk="0" h="2928" w="8481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5720100" y="2145275"/>
              <a:ext cx="19800" cy="10675"/>
            </a:xfrm>
            <a:custGeom>
              <a:rect b="b" l="l" r="r" t="t"/>
              <a:pathLst>
                <a:path extrusionOk="0" h="427" w="792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"/>
          <p:cNvSpPr txBox="1"/>
          <p:nvPr>
            <p:ph type="title"/>
          </p:nvPr>
        </p:nvSpPr>
        <p:spPr>
          <a:xfrm>
            <a:off x="715100" y="3315975"/>
            <a:ext cx="4622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47" name="Google Shape;847;p10"/>
          <p:cNvGrpSpPr/>
          <p:nvPr/>
        </p:nvGrpSpPr>
        <p:grpSpPr>
          <a:xfrm rot="10800000">
            <a:off x="-357324" y="-565437"/>
            <a:ext cx="1072436" cy="2845522"/>
            <a:chOff x="5228900" y="2184250"/>
            <a:chExt cx="511000" cy="1355850"/>
          </a:xfrm>
        </p:grpSpPr>
        <p:sp>
          <p:nvSpPr>
            <p:cNvPr id="848" name="Google Shape;848;p10"/>
            <p:cNvSpPr/>
            <p:nvPr/>
          </p:nvSpPr>
          <p:spPr>
            <a:xfrm>
              <a:off x="5739875" y="3400875"/>
              <a:ext cx="25" cy="2100"/>
            </a:xfrm>
            <a:custGeom>
              <a:rect b="b" l="l" r="r" t="t"/>
              <a:pathLst>
                <a:path extrusionOk="0" h="84" w="1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5328575" y="3492100"/>
              <a:ext cx="192175" cy="48000"/>
            </a:xfrm>
            <a:custGeom>
              <a:rect b="b" l="l" r="r" t="t"/>
              <a:pathLst>
                <a:path extrusionOk="0" h="1920" w="7687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5229200" y="3455625"/>
              <a:ext cx="23275" cy="22000"/>
            </a:xfrm>
            <a:custGeom>
              <a:rect b="b" l="l" r="r" t="t"/>
              <a:pathLst>
                <a:path extrusionOk="0" h="880" w="931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5229200" y="2336425"/>
              <a:ext cx="510700" cy="200800"/>
            </a:xfrm>
            <a:custGeom>
              <a:rect b="b" l="l" r="r" t="t"/>
              <a:pathLst>
                <a:path extrusionOk="0" h="8032" w="20428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327850" y="3525750"/>
              <a:ext cx="56400" cy="14350"/>
            </a:xfrm>
            <a:custGeom>
              <a:rect b="b" l="l" r="r" t="t"/>
              <a:pathLst>
                <a:path extrusionOk="0" h="574" w="2256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5229200" y="2304425"/>
              <a:ext cx="510700" cy="180375"/>
            </a:xfrm>
            <a:custGeom>
              <a:rect b="b" l="l" r="r" t="t"/>
              <a:pathLst>
                <a:path extrusionOk="0" h="7215" w="20428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5229200" y="3532375"/>
              <a:ext cx="17975" cy="7725"/>
            </a:xfrm>
            <a:custGeom>
              <a:rect b="b" l="l" r="r" t="t"/>
              <a:pathLst>
                <a:path extrusionOk="0" h="309" w="719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5229200" y="3492200"/>
              <a:ext cx="18600" cy="22300"/>
            </a:xfrm>
            <a:custGeom>
              <a:rect b="b" l="l" r="r" t="t"/>
              <a:pathLst>
                <a:path extrusionOk="0" h="892" w="744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5229200" y="3405100"/>
              <a:ext cx="31675" cy="40250"/>
            </a:xfrm>
            <a:custGeom>
              <a:rect b="b" l="l" r="r" t="t"/>
              <a:pathLst>
                <a:path extrusionOk="0" h="1610" w="1267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5605075" y="2451575"/>
              <a:ext cx="134825" cy="145225"/>
            </a:xfrm>
            <a:custGeom>
              <a:rect b="b" l="l" r="r" t="t"/>
              <a:pathLst>
                <a:path extrusionOk="0" h="5809" w="5393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5271050" y="3443900"/>
              <a:ext cx="45725" cy="43000"/>
            </a:xfrm>
            <a:custGeom>
              <a:rect b="b" l="l" r="r" t="t"/>
              <a:pathLst>
                <a:path extrusionOk="0" h="1720" w="1829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5665725" y="3383625"/>
              <a:ext cx="74175" cy="41250"/>
            </a:xfrm>
            <a:custGeom>
              <a:rect b="b" l="l" r="r" t="t"/>
              <a:pathLst>
                <a:path extrusionOk="0" h="1650" w="2967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5282125" y="3276900"/>
              <a:ext cx="317350" cy="127950"/>
            </a:xfrm>
            <a:custGeom>
              <a:rect b="b" l="l" r="r" t="t"/>
              <a:pathLst>
                <a:path extrusionOk="0" h="5118" w="12694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5270150" y="3404475"/>
              <a:ext cx="330475" cy="112650"/>
            </a:xfrm>
            <a:custGeom>
              <a:rect b="b" l="l" r="r" t="t"/>
              <a:pathLst>
                <a:path extrusionOk="0" h="4506" w="13219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5229200" y="3359800"/>
              <a:ext cx="31500" cy="44675"/>
            </a:xfrm>
            <a:custGeom>
              <a:rect b="b" l="l" r="r" t="t"/>
              <a:pathLst>
                <a:path extrusionOk="0" h="1787" w="126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5571350" y="3384700"/>
              <a:ext cx="25" cy="100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5252350" y="3483775"/>
              <a:ext cx="52100" cy="39050"/>
            </a:xfrm>
            <a:custGeom>
              <a:rect b="b" l="l" r="r" t="t"/>
              <a:pathLst>
                <a:path extrusionOk="0" h="1562" w="2084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5605075" y="3471650"/>
              <a:ext cx="134825" cy="45150"/>
            </a:xfrm>
            <a:custGeom>
              <a:rect b="b" l="l" r="r" t="t"/>
              <a:pathLst>
                <a:path extrusionOk="0" h="1806" w="5393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5245750" y="3297525"/>
              <a:ext cx="424200" cy="147150"/>
            </a:xfrm>
            <a:custGeom>
              <a:rect b="b" l="l" r="r" t="t"/>
              <a:pathLst>
                <a:path extrusionOk="0" h="5886" w="16968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5589500" y="3517075"/>
              <a:ext cx="150400" cy="23025"/>
            </a:xfrm>
            <a:custGeom>
              <a:rect b="b" l="l" r="r" t="t"/>
              <a:pathLst>
                <a:path extrusionOk="0" h="921" w="6016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5265950" y="3360000"/>
              <a:ext cx="473950" cy="119450"/>
            </a:xfrm>
            <a:custGeom>
              <a:rect b="b" l="l" r="r" t="t"/>
              <a:pathLst>
                <a:path extrusionOk="0" h="4778" w="18958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5639500" y="3379325"/>
              <a:ext cx="16875" cy="14700"/>
            </a:xfrm>
            <a:custGeom>
              <a:rect b="b" l="l" r="r" t="t"/>
              <a:pathLst>
                <a:path extrusionOk="0" h="588" w="675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5589600" y="3374850"/>
              <a:ext cx="46375" cy="23600"/>
            </a:xfrm>
            <a:custGeom>
              <a:rect b="b" l="l" r="r" t="t"/>
              <a:pathLst>
                <a:path extrusionOk="0" h="944" w="1855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5312100" y="3510175"/>
              <a:ext cx="11300" cy="13275"/>
            </a:xfrm>
            <a:custGeom>
              <a:rect b="b" l="l" r="r" t="t"/>
              <a:pathLst>
                <a:path extrusionOk="0" h="531" w="452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5229200" y="2210075"/>
              <a:ext cx="510700" cy="129275"/>
            </a:xfrm>
            <a:custGeom>
              <a:rect b="b" l="l" r="r" t="t"/>
              <a:pathLst>
                <a:path extrusionOk="0" h="5171" w="20428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5229200" y="2184250"/>
              <a:ext cx="510700" cy="98275"/>
            </a:xfrm>
            <a:custGeom>
              <a:rect b="b" l="l" r="r" t="t"/>
              <a:pathLst>
                <a:path extrusionOk="0" h="3931" w="20428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5229200" y="2274025"/>
              <a:ext cx="510700" cy="155200"/>
            </a:xfrm>
            <a:custGeom>
              <a:rect b="b" l="l" r="r" t="t"/>
              <a:pathLst>
                <a:path extrusionOk="0" h="6208" w="20428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5229200" y="2245000"/>
              <a:ext cx="510700" cy="137900"/>
            </a:xfrm>
            <a:custGeom>
              <a:rect b="b" l="l" r="r" t="t"/>
              <a:pathLst>
                <a:path extrusionOk="0" h="5516" w="20428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5229200" y="2980350"/>
              <a:ext cx="510700" cy="345750"/>
            </a:xfrm>
            <a:custGeom>
              <a:rect b="b" l="l" r="r" t="t"/>
              <a:pathLst>
                <a:path extrusionOk="0" h="13830" w="20428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5278375" y="3065675"/>
              <a:ext cx="461525" cy="206825"/>
            </a:xfrm>
            <a:custGeom>
              <a:rect b="b" l="l" r="r" t="t"/>
              <a:pathLst>
                <a:path extrusionOk="0" h="8273" w="18461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5229200" y="2346000"/>
              <a:ext cx="23800" cy="16250"/>
            </a:xfrm>
            <a:custGeom>
              <a:rect b="b" l="l" r="r" t="t"/>
              <a:pathLst>
                <a:path extrusionOk="0" h="650" w="952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738725" y="2868700"/>
              <a:ext cx="1175" cy="32775"/>
            </a:xfrm>
            <a:custGeom>
              <a:rect b="b" l="l" r="r" t="t"/>
              <a:pathLst>
                <a:path extrusionOk="0" h="1311" w="47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5599250" y="3042425"/>
              <a:ext cx="10050" cy="22950"/>
            </a:xfrm>
            <a:custGeom>
              <a:rect b="b" l="l" r="r" t="t"/>
              <a:pathLst>
                <a:path extrusionOk="0" h="918" w="402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5554000" y="3016750"/>
              <a:ext cx="185900" cy="167850"/>
            </a:xfrm>
            <a:custGeom>
              <a:rect b="b" l="l" r="r" t="t"/>
              <a:pathLst>
                <a:path extrusionOk="0" h="6714" w="7436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5229200" y="3322525"/>
              <a:ext cx="24150" cy="37350"/>
            </a:xfrm>
            <a:custGeom>
              <a:rect b="b" l="l" r="r" t="t"/>
              <a:pathLst>
                <a:path extrusionOk="0" h="1494" w="966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5607675" y="304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5656950" y="3330300"/>
              <a:ext cx="82950" cy="53150"/>
            </a:xfrm>
            <a:custGeom>
              <a:rect b="b" l="l" r="r" t="t"/>
              <a:pathLst>
                <a:path extrusionOk="0" h="2126" w="3318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5229200" y="2851975"/>
              <a:ext cx="478150" cy="377100"/>
            </a:xfrm>
            <a:custGeom>
              <a:rect b="b" l="l" r="r" t="t"/>
              <a:pathLst>
                <a:path extrusionOk="0" h="15084" w="19126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5388600" y="2810400"/>
              <a:ext cx="24100" cy="34425"/>
            </a:xfrm>
            <a:custGeom>
              <a:rect b="b" l="l" r="r" t="t"/>
              <a:pathLst>
                <a:path extrusionOk="0" h="1377" w="964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5229200" y="2494600"/>
              <a:ext cx="449525" cy="609175"/>
            </a:xfrm>
            <a:custGeom>
              <a:rect b="b" l="l" r="r" t="t"/>
              <a:pathLst>
                <a:path extrusionOk="0" h="24367" w="17981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5591025" y="3057825"/>
              <a:ext cx="14350" cy="13575"/>
            </a:xfrm>
            <a:custGeom>
              <a:rect b="b" l="l" r="r" t="t"/>
              <a:pathLst>
                <a:path extrusionOk="0" h="543" w="574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5228900" y="2554925"/>
              <a:ext cx="405800" cy="375750"/>
            </a:xfrm>
            <a:custGeom>
              <a:rect b="b" l="l" r="r" t="t"/>
              <a:pathLst>
                <a:path extrusionOk="0" h="15030" w="16232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5229200" y="3216700"/>
              <a:ext cx="43750" cy="70575"/>
            </a:xfrm>
            <a:custGeom>
              <a:rect b="b" l="l" r="r" t="t"/>
              <a:pathLst>
                <a:path extrusionOk="0" h="2823" w="175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5229200" y="3067750"/>
              <a:ext cx="510700" cy="298775"/>
            </a:xfrm>
            <a:custGeom>
              <a:rect b="b" l="l" r="r" t="t"/>
              <a:pathLst>
                <a:path extrusionOk="0" h="11951" w="20428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5229200" y="2464075"/>
              <a:ext cx="510700" cy="722150"/>
            </a:xfrm>
            <a:custGeom>
              <a:rect b="b" l="l" r="r" t="t"/>
              <a:pathLst>
                <a:path extrusionOk="0" h="28886" w="20428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5229200" y="2588625"/>
              <a:ext cx="32400" cy="44025"/>
            </a:xfrm>
            <a:custGeom>
              <a:rect b="b" l="l" r="r" t="t"/>
              <a:pathLst>
                <a:path extrusionOk="0" h="1761" w="1296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5263350" y="2435300"/>
              <a:ext cx="300" cy="200"/>
            </a:xfrm>
            <a:custGeom>
              <a:rect b="b" l="l" r="r" t="t"/>
              <a:pathLst>
                <a:path extrusionOk="0" h="8" w="12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5229200" y="2478525"/>
              <a:ext cx="22650" cy="22625"/>
            </a:xfrm>
            <a:custGeom>
              <a:rect b="b" l="l" r="r" t="t"/>
              <a:pathLst>
                <a:path extrusionOk="0" h="905" w="906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5263625" y="2403375"/>
              <a:ext cx="476275" cy="247800"/>
            </a:xfrm>
            <a:custGeom>
              <a:rect b="b" l="l" r="r" t="t"/>
              <a:pathLst>
                <a:path extrusionOk="0" h="9912" w="19051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263350" y="2435300"/>
              <a:ext cx="125" cy="200"/>
            </a:xfrm>
            <a:custGeom>
              <a:rect b="b" l="l" r="r" t="t"/>
              <a:pathLst>
                <a:path extrusionOk="0" h="8" w="5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5229200" y="2431475"/>
              <a:ext cx="510700" cy="280625"/>
            </a:xfrm>
            <a:custGeom>
              <a:rect b="b" l="l" r="r" t="t"/>
              <a:pathLst>
                <a:path extrusionOk="0" h="11225" w="20428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5229200" y="2430475"/>
              <a:ext cx="34175" cy="20600"/>
            </a:xfrm>
            <a:custGeom>
              <a:rect b="b" l="l" r="r" t="t"/>
              <a:pathLst>
                <a:path extrusionOk="0" h="824" w="1367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7"/>
          <p:cNvSpPr txBox="1"/>
          <p:nvPr>
            <p:ph type="ctrTitle"/>
          </p:nvPr>
        </p:nvSpPr>
        <p:spPr>
          <a:xfrm>
            <a:off x="1292175" y="2296700"/>
            <a:ext cx="5605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IITJ Voting System </a:t>
            </a:r>
            <a:r>
              <a:rPr lang="en" sz="2200"/>
              <a:t>(Android App)</a:t>
            </a:r>
            <a:endParaRPr sz="2200"/>
          </a:p>
        </p:txBody>
      </p:sp>
      <p:sp>
        <p:nvSpPr>
          <p:cNvPr id="2288" name="Google Shape;2288;p27"/>
          <p:cNvSpPr txBox="1"/>
          <p:nvPr>
            <p:ph idx="1" type="subTitle"/>
          </p:nvPr>
        </p:nvSpPr>
        <p:spPr>
          <a:xfrm>
            <a:off x="1325200" y="3836400"/>
            <a:ext cx="43590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Nikhil Raj ( B19CSE059 )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Om Solanki ( B19CSE061 )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Raunak Gandhi ( B19CSE117 )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289" name="Google Shape;2289;p27"/>
          <p:cNvCxnSpPr/>
          <p:nvPr/>
        </p:nvCxnSpPr>
        <p:spPr>
          <a:xfrm>
            <a:off x="1441161" y="3627950"/>
            <a:ext cx="4839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0" name="Google Shape;2290;p27"/>
          <p:cNvGrpSpPr/>
          <p:nvPr/>
        </p:nvGrpSpPr>
        <p:grpSpPr>
          <a:xfrm>
            <a:off x="0" y="380868"/>
            <a:ext cx="9144000" cy="260700"/>
            <a:chOff x="0" y="380868"/>
            <a:chExt cx="9144000" cy="260700"/>
          </a:xfrm>
        </p:grpSpPr>
        <p:sp>
          <p:nvSpPr>
            <p:cNvPr id="2291" name="Google Shape;2291;p27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7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7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7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7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7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2301" name="Google Shape;2301;p27"/>
          <p:cNvSpPr/>
          <p:nvPr/>
        </p:nvSpPr>
        <p:spPr>
          <a:xfrm>
            <a:off x="1330636" y="12631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2" name="Google Shape;2302;p27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303" name="Google Shape;2303;p27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7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7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06" name="Google Shape;2306;p27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7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08" name="Google Shape;2308;p27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7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2310" name="Google Shape;2310;p27"/>
          <p:cNvSpPr/>
          <p:nvPr/>
        </p:nvSpPr>
        <p:spPr>
          <a:xfrm>
            <a:off x="1415675" y="1801169"/>
            <a:ext cx="5385968" cy="4850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Cryptography Based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36"/>
          <p:cNvSpPr txBox="1"/>
          <p:nvPr>
            <p:ph type="title"/>
          </p:nvPr>
        </p:nvSpPr>
        <p:spPr>
          <a:xfrm>
            <a:off x="430575" y="3977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Encrypting Candidate names the users have voted</a:t>
            </a:r>
            <a:endParaRPr sz="2800"/>
          </a:p>
        </p:txBody>
      </p:sp>
      <p:cxnSp>
        <p:nvCxnSpPr>
          <p:cNvPr id="2453" name="Google Shape;2453;p36"/>
          <p:cNvCxnSpPr/>
          <p:nvPr/>
        </p:nvCxnSpPr>
        <p:spPr>
          <a:xfrm>
            <a:off x="811728" y="1166575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4" name="Google Shape;2454;p36"/>
          <p:cNvSpPr/>
          <p:nvPr/>
        </p:nvSpPr>
        <p:spPr>
          <a:xfrm>
            <a:off x="816613" y="1405815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5" name="Google Shape;2455;p36"/>
          <p:cNvSpPr/>
          <p:nvPr/>
        </p:nvSpPr>
        <p:spPr>
          <a:xfrm>
            <a:off x="811713" y="2149597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6" name="Google Shape;2456;p36"/>
          <p:cNvSpPr/>
          <p:nvPr/>
        </p:nvSpPr>
        <p:spPr>
          <a:xfrm>
            <a:off x="811713" y="2893403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7" name="Google Shape;2457;p36"/>
          <p:cNvSpPr txBox="1"/>
          <p:nvPr/>
        </p:nvSpPr>
        <p:spPr>
          <a:xfrm>
            <a:off x="1627348" y="1405825"/>
            <a:ext cx="25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Making the key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8" name="Google Shape;2458;p36"/>
          <p:cNvSpPr txBox="1"/>
          <p:nvPr/>
        </p:nvSpPr>
        <p:spPr>
          <a:xfrm>
            <a:off x="1622125" y="2149603"/>
            <a:ext cx="25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Preparing the candidate name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9" name="Google Shape;2459;p36"/>
          <p:cNvSpPr txBox="1"/>
          <p:nvPr/>
        </p:nvSpPr>
        <p:spPr>
          <a:xfrm>
            <a:off x="1622125" y="2893406"/>
            <a:ext cx="25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Vigenère Cipher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0" name="Google Shape;2460;p36"/>
          <p:cNvSpPr txBox="1"/>
          <p:nvPr/>
        </p:nvSpPr>
        <p:spPr>
          <a:xfrm>
            <a:off x="4976725" y="1421725"/>
            <a:ext cx="271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Key is obtained from decrypting the answers and then adding 1st character of every answer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461" name="Google Shape;2461;p36"/>
          <p:cNvCxnSpPr>
            <a:endCxn id="2457" idx="1"/>
          </p:cNvCxnSpPr>
          <p:nvPr/>
        </p:nvCxnSpPr>
        <p:spPr>
          <a:xfrm>
            <a:off x="1432648" y="1713025"/>
            <a:ext cx="19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36"/>
          <p:cNvCxnSpPr>
            <a:endCxn id="2458" idx="1"/>
          </p:cNvCxnSpPr>
          <p:nvPr/>
        </p:nvCxnSpPr>
        <p:spPr>
          <a:xfrm>
            <a:off x="1427425" y="2456803"/>
            <a:ext cx="19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36"/>
          <p:cNvCxnSpPr>
            <a:endCxn id="2459" idx="1"/>
          </p:cNvCxnSpPr>
          <p:nvPr/>
        </p:nvCxnSpPr>
        <p:spPr>
          <a:xfrm>
            <a:off x="1427425" y="3200606"/>
            <a:ext cx="19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4" name="Google Shape;2464;p36"/>
          <p:cNvSpPr/>
          <p:nvPr/>
        </p:nvSpPr>
        <p:spPr>
          <a:xfrm>
            <a:off x="811713" y="3637203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5" name="Google Shape;2465;p36"/>
          <p:cNvSpPr txBox="1"/>
          <p:nvPr/>
        </p:nvSpPr>
        <p:spPr>
          <a:xfrm>
            <a:off x="1622125" y="3637203"/>
            <a:ext cx="25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Database</a:t>
            </a: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Storage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6" name="Google Shape;2466;p36"/>
          <p:cNvCxnSpPr>
            <a:endCxn id="2465" idx="1"/>
          </p:cNvCxnSpPr>
          <p:nvPr/>
        </p:nvCxnSpPr>
        <p:spPr>
          <a:xfrm>
            <a:off x="1427425" y="3944403"/>
            <a:ext cx="19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36"/>
          <p:cNvCxnSpPr>
            <a:stCxn id="2457" idx="3"/>
            <a:endCxn id="2460" idx="1"/>
          </p:cNvCxnSpPr>
          <p:nvPr/>
        </p:nvCxnSpPr>
        <p:spPr>
          <a:xfrm>
            <a:off x="4175848" y="1713625"/>
            <a:ext cx="8010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8" name="Google Shape;2468;p36"/>
          <p:cNvSpPr txBox="1"/>
          <p:nvPr/>
        </p:nvSpPr>
        <p:spPr>
          <a:xfrm>
            <a:off x="4976725" y="2165503"/>
            <a:ext cx="271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This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involves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removing all the spaces from the names and Upper-casing the entire string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469" name="Google Shape;2469;p36"/>
          <p:cNvCxnSpPr>
            <a:stCxn id="2458" idx="3"/>
            <a:endCxn id="2468" idx="1"/>
          </p:cNvCxnSpPr>
          <p:nvPr/>
        </p:nvCxnSpPr>
        <p:spPr>
          <a:xfrm>
            <a:off x="4170625" y="2457403"/>
            <a:ext cx="806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0" name="Google Shape;2470;p36"/>
          <p:cNvSpPr txBox="1"/>
          <p:nvPr/>
        </p:nvSpPr>
        <p:spPr>
          <a:xfrm>
            <a:off x="4976725" y="2909306"/>
            <a:ext cx="271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Using Vigenere Cypher to encrypt the name of the candidate being voted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471" name="Google Shape;2471;p36"/>
          <p:cNvCxnSpPr>
            <a:stCxn id="2459" idx="3"/>
            <a:endCxn id="2470" idx="1"/>
          </p:cNvCxnSpPr>
          <p:nvPr/>
        </p:nvCxnSpPr>
        <p:spPr>
          <a:xfrm>
            <a:off x="4170625" y="3201206"/>
            <a:ext cx="806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2" name="Google Shape;2472;p36"/>
          <p:cNvSpPr txBox="1"/>
          <p:nvPr/>
        </p:nvSpPr>
        <p:spPr>
          <a:xfrm>
            <a:off x="4976725" y="3653103"/>
            <a:ext cx="271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Storing the encrypted information to the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database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hosted online.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473" name="Google Shape;2473;p36"/>
          <p:cNvCxnSpPr>
            <a:stCxn id="2465" idx="3"/>
            <a:endCxn id="2472" idx="1"/>
          </p:cNvCxnSpPr>
          <p:nvPr/>
        </p:nvCxnSpPr>
        <p:spPr>
          <a:xfrm>
            <a:off x="4170625" y="3945003"/>
            <a:ext cx="806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37"/>
          <p:cNvSpPr txBox="1"/>
          <p:nvPr>
            <p:ph type="title"/>
          </p:nvPr>
        </p:nvSpPr>
        <p:spPr>
          <a:xfrm>
            <a:off x="2734374" y="2564050"/>
            <a:ext cx="504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</p:txBody>
      </p:sp>
      <p:sp>
        <p:nvSpPr>
          <p:cNvPr id="2479" name="Google Shape;2479;p37"/>
          <p:cNvSpPr txBox="1"/>
          <p:nvPr>
            <p:ph idx="1" type="subTitle"/>
          </p:nvPr>
        </p:nvSpPr>
        <p:spPr>
          <a:xfrm>
            <a:off x="1795575" y="3201250"/>
            <a:ext cx="441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Announcing</a:t>
            </a:r>
            <a:r>
              <a:rPr lang="en"/>
              <a:t> the winning candidate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Involves Decryption of entire </a:t>
            </a:r>
            <a:r>
              <a:rPr lang="en" sz="1200"/>
              <a:t>database in real-time</a:t>
            </a:r>
            <a:endParaRPr sz="1500"/>
          </a:p>
        </p:txBody>
      </p:sp>
      <p:sp>
        <p:nvSpPr>
          <p:cNvPr id="2480" name="Google Shape;2480;p37"/>
          <p:cNvSpPr txBox="1"/>
          <p:nvPr>
            <p:ph idx="2" type="title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81" name="Google Shape;2481;p37"/>
          <p:cNvSpPr/>
          <p:nvPr/>
        </p:nvSpPr>
        <p:spPr>
          <a:xfrm>
            <a:off x="1871775" y="2072325"/>
            <a:ext cx="1461476" cy="3198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Result</a:t>
            </a:r>
          </a:p>
        </p:txBody>
      </p:sp>
      <p:sp>
        <p:nvSpPr>
          <p:cNvPr id="2482" name="Google Shape;2482;p37"/>
          <p:cNvSpPr/>
          <p:nvPr/>
        </p:nvSpPr>
        <p:spPr>
          <a:xfrm>
            <a:off x="1795575" y="27160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37"/>
          <p:cNvSpPr/>
          <p:nvPr/>
        </p:nvSpPr>
        <p:spPr>
          <a:xfrm>
            <a:off x="5276450" y="20753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4" name="Google Shape;2484;p37"/>
          <p:cNvGrpSpPr/>
          <p:nvPr/>
        </p:nvGrpSpPr>
        <p:grpSpPr>
          <a:xfrm>
            <a:off x="0" y="4482643"/>
            <a:ext cx="9144000" cy="260700"/>
            <a:chOff x="0" y="380868"/>
            <a:chExt cx="9144000" cy="260700"/>
          </a:xfrm>
        </p:grpSpPr>
        <p:sp>
          <p:nvSpPr>
            <p:cNvPr id="2485" name="Google Shape;2485;p37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7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7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7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7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7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2495" name="Google Shape;2495;p37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496" name="Google Shape;2496;p37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7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99" name="Google Shape;2499;p37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7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01" name="Google Shape;2501;p37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7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Different phases of computation to declare the result</a:t>
            </a:r>
            <a:endParaRPr sz="2700"/>
          </a:p>
        </p:txBody>
      </p:sp>
      <p:sp>
        <p:nvSpPr>
          <p:cNvPr id="2508" name="Google Shape;2508;p38"/>
          <p:cNvSpPr txBox="1"/>
          <p:nvPr/>
        </p:nvSpPr>
        <p:spPr>
          <a:xfrm>
            <a:off x="237775" y="1466638"/>
            <a:ext cx="17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1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09" name="Google Shape;2509;p38"/>
          <p:cNvSpPr txBox="1"/>
          <p:nvPr/>
        </p:nvSpPr>
        <p:spPr>
          <a:xfrm>
            <a:off x="1859138" y="1466650"/>
            <a:ext cx="14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2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0" name="Google Shape;2510;p38"/>
          <p:cNvSpPr txBox="1"/>
          <p:nvPr/>
        </p:nvSpPr>
        <p:spPr>
          <a:xfrm>
            <a:off x="5290950" y="1466650"/>
            <a:ext cx="14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4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1" name="Google Shape;2511;p38"/>
          <p:cNvSpPr txBox="1"/>
          <p:nvPr/>
        </p:nvSpPr>
        <p:spPr>
          <a:xfrm>
            <a:off x="3575038" y="1466650"/>
            <a:ext cx="14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3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2" name="Google Shape;2512;p38"/>
          <p:cNvSpPr txBox="1"/>
          <p:nvPr/>
        </p:nvSpPr>
        <p:spPr>
          <a:xfrm>
            <a:off x="496925" y="2025325"/>
            <a:ext cx="114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every user in votes table, access the his/her tuple in Questions table 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513" name="Google Shape;2513;p38"/>
          <p:cNvCxnSpPr/>
          <p:nvPr/>
        </p:nvCxnSpPr>
        <p:spPr>
          <a:xfrm>
            <a:off x="1019025" y="3078525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38"/>
          <p:cNvCxnSpPr/>
          <p:nvPr/>
        </p:nvCxnSpPr>
        <p:spPr>
          <a:xfrm flipH="1">
            <a:off x="2722700" y="3076725"/>
            <a:ext cx="6300" cy="488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38"/>
          <p:cNvSpPr txBox="1"/>
          <p:nvPr/>
        </p:nvSpPr>
        <p:spPr>
          <a:xfrm>
            <a:off x="2034200" y="3472725"/>
            <a:ext cx="1490700" cy="7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Decrypting Answers from matrix method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516" name="Google Shape;2516;p38"/>
          <p:cNvCxnSpPr/>
          <p:nvPr/>
        </p:nvCxnSpPr>
        <p:spPr>
          <a:xfrm>
            <a:off x="1714375" y="1788688"/>
            <a:ext cx="31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38"/>
          <p:cNvCxnSpPr>
            <a:stCxn id="2509" idx="3"/>
            <a:endCxn id="2511" idx="1"/>
          </p:cNvCxnSpPr>
          <p:nvPr/>
        </p:nvCxnSpPr>
        <p:spPr>
          <a:xfrm>
            <a:off x="3349838" y="1774450"/>
            <a:ext cx="2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38"/>
          <p:cNvCxnSpPr>
            <a:stCxn id="2511" idx="3"/>
            <a:endCxn id="2510" idx="1"/>
          </p:cNvCxnSpPr>
          <p:nvPr/>
        </p:nvCxnSpPr>
        <p:spPr>
          <a:xfrm>
            <a:off x="5065738" y="1774450"/>
            <a:ext cx="2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38"/>
          <p:cNvCxnSpPr/>
          <p:nvPr/>
        </p:nvCxnSpPr>
        <p:spPr>
          <a:xfrm>
            <a:off x="800103" y="1274050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0" name="Google Shape;2520;p38"/>
          <p:cNvSpPr txBox="1"/>
          <p:nvPr/>
        </p:nvSpPr>
        <p:spPr>
          <a:xfrm>
            <a:off x="273675" y="3472723"/>
            <a:ext cx="1490700" cy="7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Votes table and Personal_Questions table access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21" name="Google Shape;2521;p38"/>
          <p:cNvSpPr txBox="1"/>
          <p:nvPr/>
        </p:nvSpPr>
        <p:spPr>
          <a:xfrm>
            <a:off x="2034188" y="2025325"/>
            <a:ext cx="114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Decrypt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the answers from the Questions table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22" name="Google Shape;2522;p38"/>
          <p:cNvSpPr txBox="1"/>
          <p:nvPr/>
        </p:nvSpPr>
        <p:spPr>
          <a:xfrm>
            <a:off x="3753663" y="2025325"/>
            <a:ext cx="114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Make key from the answers decrypted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23" name="Google Shape;2523;p38"/>
          <p:cNvSpPr txBox="1"/>
          <p:nvPr/>
        </p:nvSpPr>
        <p:spPr>
          <a:xfrm>
            <a:off x="5403400" y="2025325"/>
            <a:ext cx="114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Decrypt the candidate name using the key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24" name="Google Shape;2524;p38"/>
          <p:cNvSpPr txBox="1"/>
          <p:nvPr/>
        </p:nvSpPr>
        <p:spPr>
          <a:xfrm>
            <a:off x="6933300" y="1466650"/>
            <a:ext cx="14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5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25" name="Google Shape;2525;p38"/>
          <p:cNvSpPr txBox="1"/>
          <p:nvPr/>
        </p:nvSpPr>
        <p:spPr>
          <a:xfrm>
            <a:off x="7045750" y="2025325"/>
            <a:ext cx="114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Count the votes and declare the result</a:t>
            </a:r>
            <a:endParaRPr sz="11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526" name="Google Shape;2526;p38"/>
          <p:cNvCxnSpPr/>
          <p:nvPr/>
        </p:nvCxnSpPr>
        <p:spPr>
          <a:xfrm flipH="1">
            <a:off x="7686250" y="3010575"/>
            <a:ext cx="12600" cy="556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7" name="Google Shape;2527;p38"/>
          <p:cNvSpPr txBox="1"/>
          <p:nvPr/>
        </p:nvSpPr>
        <p:spPr>
          <a:xfrm>
            <a:off x="6881475" y="3442375"/>
            <a:ext cx="1490700" cy="7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Displaying the result in real-time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528" name="Google Shape;2528;p38"/>
          <p:cNvCxnSpPr/>
          <p:nvPr/>
        </p:nvCxnSpPr>
        <p:spPr>
          <a:xfrm flipH="1">
            <a:off x="5989488" y="2986725"/>
            <a:ext cx="6300" cy="488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9" name="Google Shape;2529;p38"/>
          <p:cNvSpPr txBox="1"/>
          <p:nvPr/>
        </p:nvSpPr>
        <p:spPr>
          <a:xfrm>
            <a:off x="5250975" y="3471525"/>
            <a:ext cx="1490700" cy="7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Decryption using Vigenere Cypher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530" name="Google Shape;2530;p38"/>
          <p:cNvCxnSpPr/>
          <p:nvPr/>
        </p:nvCxnSpPr>
        <p:spPr>
          <a:xfrm>
            <a:off x="6781638" y="1774450"/>
            <a:ext cx="225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38"/>
          <p:cNvCxnSpPr/>
          <p:nvPr/>
        </p:nvCxnSpPr>
        <p:spPr>
          <a:xfrm flipH="1">
            <a:off x="4319775" y="3078525"/>
            <a:ext cx="6300" cy="488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2" name="Google Shape;2532;p38"/>
          <p:cNvSpPr txBox="1"/>
          <p:nvPr/>
        </p:nvSpPr>
        <p:spPr>
          <a:xfrm>
            <a:off x="3631275" y="3474525"/>
            <a:ext cx="1490700" cy="72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Making key using 1st char of answers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39"/>
          <p:cNvSpPr txBox="1"/>
          <p:nvPr>
            <p:ph type="title"/>
          </p:nvPr>
        </p:nvSpPr>
        <p:spPr>
          <a:xfrm>
            <a:off x="2734374" y="2564050"/>
            <a:ext cx="504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User Interface</a:t>
            </a:r>
            <a:endParaRPr sz="2800"/>
          </a:p>
        </p:txBody>
      </p:sp>
      <p:sp>
        <p:nvSpPr>
          <p:cNvPr id="2538" name="Google Shape;2538;p39"/>
          <p:cNvSpPr txBox="1"/>
          <p:nvPr>
            <p:ph idx="2" type="title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9" name="Google Shape;2539;p39"/>
          <p:cNvSpPr/>
          <p:nvPr/>
        </p:nvSpPr>
        <p:spPr>
          <a:xfrm>
            <a:off x="1871775" y="2072325"/>
            <a:ext cx="2072228" cy="41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Dynamic</a:t>
            </a:r>
          </a:p>
        </p:txBody>
      </p:sp>
      <p:sp>
        <p:nvSpPr>
          <p:cNvPr id="2540" name="Google Shape;2540;p39"/>
          <p:cNvSpPr/>
          <p:nvPr/>
        </p:nvSpPr>
        <p:spPr>
          <a:xfrm>
            <a:off x="1795575" y="27160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39"/>
          <p:cNvSpPr/>
          <p:nvPr/>
        </p:nvSpPr>
        <p:spPr>
          <a:xfrm>
            <a:off x="5276450" y="20753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2" name="Google Shape;2542;p39"/>
          <p:cNvGrpSpPr/>
          <p:nvPr/>
        </p:nvGrpSpPr>
        <p:grpSpPr>
          <a:xfrm>
            <a:off x="0" y="4482643"/>
            <a:ext cx="9144000" cy="260700"/>
            <a:chOff x="0" y="380868"/>
            <a:chExt cx="9144000" cy="260700"/>
          </a:xfrm>
        </p:grpSpPr>
        <p:sp>
          <p:nvSpPr>
            <p:cNvPr id="2543" name="Google Shape;2543;p39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9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9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2553" name="Google Shape;2553;p39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554" name="Google Shape;2554;p39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9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57" name="Google Shape;2557;p39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9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559" name="Google Shape;2559;p39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40"/>
          <p:cNvSpPr/>
          <p:nvPr/>
        </p:nvSpPr>
        <p:spPr>
          <a:xfrm>
            <a:off x="6934375" y="3292100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40"/>
          <p:cNvSpPr/>
          <p:nvPr/>
        </p:nvSpPr>
        <p:spPr>
          <a:xfrm>
            <a:off x="4292338" y="3253550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40"/>
          <p:cNvSpPr/>
          <p:nvPr/>
        </p:nvSpPr>
        <p:spPr>
          <a:xfrm>
            <a:off x="1782725" y="3253550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40"/>
          <p:cNvSpPr/>
          <p:nvPr/>
        </p:nvSpPr>
        <p:spPr>
          <a:xfrm>
            <a:off x="6876475" y="1268938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40"/>
          <p:cNvSpPr/>
          <p:nvPr/>
        </p:nvSpPr>
        <p:spPr>
          <a:xfrm>
            <a:off x="4329600" y="1268938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40"/>
          <p:cNvSpPr/>
          <p:nvPr/>
        </p:nvSpPr>
        <p:spPr>
          <a:xfrm>
            <a:off x="1782725" y="1268938"/>
            <a:ext cx="4848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4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2572" name="Google Shape;2572;p40"/>
          <p:cNvSpPr txBox="1"/>
          <p:nvPr>
            <p:ph idx="5" type="subTitle"/>
          </p:nvPr>
        </p:nvSpPr>
        <p:spPr>
          <a:xfrm>
            <a:off x="872375" y="42155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</a:t>
            </a:r>
            <a:r>
              <a:rPr lang="en"/>
              <a:t>biometrics</a:t>
            </a:r>
            <a:r>
              <a:rPr lang="en"/>
              <a:t> means no vote !</a:t>
            </a:r>
            <a:endParaRPr/>
          </a:p>
        </p:txBody>
      </p:sp>
      <p:sp>
        <p:nvSpPr>
          <p:cNvPr id="2573" name="Google Shape;2573;p40"/>
          <p:cNvSpPr txBox="1"/>
          <p:nvPr>
            <p:ph type="title"/>
          </p:nvPr>
        </p:nvSpPr>
        <p:spPr>
          <a:xfrm>
            <a:off x="872375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</a:t>
            </a:r>
            <a:endParaRPr/>
          </a:p>
        </p:txBody>
      </p:sp>
      <p:sp>
        <p:nvSpPr>
          <p:cNvPr id="2574" name="Google Shape;2574;p40"/>
          <p:cNvSpPr txBox="1"/>
          <p:nvPr>
            <p:ph idx="1" type="subTitle"/>
          </p:nvPr>
        </p:nvSpPr>
        <p:spPr>
          <a:xfrm>
            <a:off x="872375" y="234232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different tables everytime there’s a change in database </a:t>
            </a:r>
            <a:endParaRPr/>
          </a:p>
        </p:txBody>
      </p:sp>
      <p:sp>
        <p:nvSpPr>
          <p:cNvPr id="2575" name="Google Shape;2575;p40"/>
          <p:cNvSpPr txBox="1"/>
          <p:nvPr>
            <p:ph idx="2" type="title"/>
          </p:nvPr>
        </p:nvSpPr>
        <p:spPr>
          <a:xfrm>
            <a:off x="3419244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</a:t>
            </a:r>
            <a:endParaRPr/>
          </a:p>
        </p:txBody>
      </p:sp>
      <p:sp>
        <p:nvSpPr>
          <p:cNvPr id="2576" name="Google Shape;2576;p40"/>
          <p:cNvSpPr txBox="1"/>
          <p:nvPr>
            <p:ph idx="3" type="subTitle"/>
          </p:nvPr>
        </p:nvSpPr>
        <p:spPr>
          <a:xfrm>
            <a:off x="3419244" y="22881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login, if the user is already there in </a:t>
            </a:r>
            <a:r>
              <a:rPr lang="en"/>
              <a:t>database</a:t>
            </a:r>
            <a:r>
              <a:rPr lang="en"/>
              <a:t>, redirect to voting activity</a:t>
            </a:r>
            <a:endParaRPr/>
          </a:p>
        </p:txBody>
      </p:sp>
      <p:sp>
        <p:nvSpPr>
          <p:cNvPr id="2577" name="Google Shape;2577;p40"/>
          <p:cNvSpPr txBox="1"/>
          <p:nvPr>
            <p:ph idx="4" type="title"/>
          </p:nvPr>
        </p:nvSpPr>
        <p:spPr>
          <a:xfrm>
            <a:off x="872375" y="375163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</a:t>
            </a:r>
            <a:endParaRPr/>
          </a:p>
        </p:txBody>
      </p:sp>
      <p:sp>
        <p:nvSpPr>
          <p:cNvPr id="2578" name="Google Shape;2578;p40"/>
          <p:cNvSpPr txBox="1"/>
          <p:nvPr>
            <p:ph idx="6" type="title"/>
          </p:nvPr>
        </p:nvSpPr>
        <p:spPr>
          <a:xfrm>
            <a:off x="3419244" y="375163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Hostel location</a:t>
            </a:r>
            <a:endParaRPr/>
          </a:p>
        </p:txBody>
      </p:sp>
      <p:sp>
        <p:nvSpPr>
          <p:cNvPr id="2579" name="Google Shape;2579;p40"/>
          <p:cNvSpPr txBox="1"/>
          <p:nvPr>
            <p:ph idx="7" type="subTitle"/>
          </p:nvPr>
        </p:nvSpPr>
        <p:spPr>
          <a:xfrm>
            <a:off x="3393407" y="429260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 of other hostel trying to vote in other lobby : not allowed !</a:t>
            </a:r>
            <a:endParaRPr/>
          </a:p>
        </p:txBody>
      </p:sp>
      <p:sp>
        <p:nvSpPr>
          <p:cNvPr id="2580" name="Google Shape;2580;p40"/>
          <p:cNvSpPr txBox="1"/>
          <p:nvPr>
            <p:ph idx="8" type="title"/>
          </p:nvPr>
        </p:nvSpPr>
        <p:spPr>
          <a:xfrm>
            <a:off x="5966120" y="1757084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vote</a:t>
            </a:r>
            <a:endParaRPr/>
          </a:p>
        </p:txBody>
      </p:sp>
      <p:sp>
        <p:nvSpPr>
          <p:cNvPr id="2581" name="Google Shape;2581;p40"/>
          <p:cNvSpPr txBox="1"/>
          <p:nvPr>
            <p:ph idx="9" type="subTitle"/>
          </p:nvPr>
        </p:nvSpPr>
        <p:spPr>
          <a:xfrm>
            <a:off x="5966120" y="22209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voter has voted, don’t allow him/her to vote again</a:t>
            </a:r>
            <a:endParaRPr/>
          </a:p>
        </p:txBody>
      </p:sp>
      <p:sp>
        <p:nvSpPr>
          <p:cNvPr id="2582" name="Google Shape;2582;p40"/>
          <p:cNvSpPr txBox="1"/>
          <p:nvPr>
            <p:ph idx="13" type="title"/>
          </p:nvPr>
        </p:nvSpPr>
        <p:spPr>
          <a:xfrm>
            <a:off x="6024026" y="3790175"/>
            <a:ext cx="2807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Questions</a:t>
            </a:r>
            <a:endParaRPr/>
          </a:p>
        </p:txBody>
      </p:sp>
      <p:sp>
        <p:nvSpPr>
          <p:cNvPr id="2583" name="Google Shape;2583;p40"/>
          <p:cNvSpPr txBox="1"/>
          <p:nvPr>
            <p:ph idx="14" type="subTitle"/>
          </p:nvPr>
        </p:nvSpPr>
        <p:spPr>
          <a:xfrm>
            <a:off x="6024020" y="425405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answer of any personal question means no vote !</a:t>
            </a:r>
            <a:endParaRPr/>
          </a:p>
        </p:txBody>
      </p:sp>
      <p:cxnSp>
        <p:nvCxnSpPr>
          <p:cNvPr id="2584" name="Google Shape;2584;p40"/>
          <p:cNvCxnSpPr/>
          <p:nvPr/>
        </p:nvCxnSpPr>
        <p:spPr>
          <a:xfrm>
            <a:off x="811728" y="1017725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5" name="Google Shape;2585;p40"/>
          <p:cNvGrpSpPr/>
          <p:nvPr/>
        </p:nvGrpSpPr>
        <p:grpSpPr>
          <a:xfrm>
            <a:off x="1836930" y="1323120"/>
            <a:ext cx="376401" cy="376401"/>
            <a:chOff x="716030" y="1505345"/>
            <a:chExt cx="376401" cy="376401"/>
          </a:xfrm>
        </p:grpSpPr>
        <p:sp>
          <p:nvSpPr>
            <p:cNvPr id="2586" name="Google Shape;2586;p40"/>
            <p:cNvSpPr/>
            <p:nvPr/>
          </p:nvSpPr>
          <p:spPr>
            <a:xfrm>
              <a:off x="716030" y="1505345"/>
              <a:ext cx="376401" cy="376401"/>
            </a:xfrm>
            <a:custGeom>
              <a:rect b="b" l="l" r="r" t="t"/>
              <a:pathLst>
                <a:path extrusionOk="0" h="12957" w="12957">
                  <a:moveTo>
                    <a:pt x="7296" y="2354"/>
                  </a:moveTo>
                  <a:lnTo>
                    <a:pt x="10603" y="5661"/>
                  </a:lnTo>
                  <a:lnTo>
                    <a:pt x="9283" y="6982"/>
                  </a:lnTo>
                  <a:lnTo>
                    <a:pt x="5975" y="3674"/>
                  </a:lnTo>
                  <a:lnTo>
                    <a:pt x="7296" y="2354"/>
                  </a:lnTo>
                  <a:close/>
                  <a:moveTo>
                    <a:pt x="5632" y="4405"/>
                  </a:moveTo>
                  <a:lnTo>
                    <a:pt x="8552" y="7325"/>
                  </a:lnTo>
                  <a:lnTo>
                    <a:pt x="7088" y="7607"/>
                  </a:lnTo>
                  <a:lnTo>
                    <a:pt x="5348" y="5869"/>
                  </a:lnTo>
                  <a:lnTo>
                    <a:pt x="5632" y="4405"/>
                  </a:lnTo>
                  <a:close/>
                  <a:moveTo>
                    <a:pt x="4535" y="3622"/>
                  </a:moveTo>
                  <a:cubicBezTo>
                    <a:pt x="4698" y="3622"/>
                    <a:pt x="4851" y="3673"/>
                    <a:pt x="4981" y="3763"/>
                  </a:cubicBezTo>
                  <a:lnTo>
                    <a:pt x="4587" y="5808"/>
                  </a:lnTo>
                  <a:lnTo>
                    <a:pt x="1750" y="8646"/>
                  </a:lnTo>
                  <a:lnTo>
                    <a:pt x="1019" y="7916"/>
                  </a:lnTo>
                  <a:cubicBezTo>
                    <a:pt x="872" y="7770"/>
                    <a:pt x="791" y="7574"/>
                    <a:pt x="791" y="7367"/>
                  </a:cubicBezTo>
                  <a:cubicBezTo>
                    <a:pt x="791" y="7159"/>
                    <a:pt x="872" y="6963"/>
                    <a:pt x="1019" y="6817"/>
                  </a:cubicBezTo>
                  <a:lnTo>
                    <a:pt x="3986" y="3851"/>
                  </a:lnTo>
                  <a:cubicBezTo>
                    <a:pt x="4132" y="3704"/>
                    <a:pt x="4328" y="3622"/>
                    <a:pt x="4535" y="3622"/>
                  </a:cubicBezTo>
                  <a:close/>
                  <a:moveTo>
                    <a:pt x="4937" y="6532"/>
                  </a:moveTo>
                  <a:lnTo>
                    <a:pt x="6425" y="8018"/>
                  </a:lnTo>
                  <a:lnTo>
                    <a:pt x="5339" y="9104"/>
                  </a:lnTo>
                  <a:lnTo>
                    <a:pt x="4837" y="8604"/>
                  </a:lnTo>
                  <a:lnTo>
                    <a:pt x="4300" y="9141"/>
                  </a:lnTo>
                  <a:lnTo>
                    <a:pt x="4802" y="9641"/>
                  </a:lnTo>
                  <a:lnTo>
                    <a:pt x="4185" y="10259"/>
                  </a:lnTo>
                  <a:lnTo>
                    <a:pt x="3684" y="9758"/>
                  </a:lnTo>
                  <a:lnTo>
                    <a:pt x="3147" y="10295"/>
                  </a:lnTo>
                  <a:lnTo>
                    <a:pt x="3648" y="10796"/>
                  </a:lnTo>
                  <a:lnTo>
                    <a:pt x="2561" y="11882"/>
                  </a:lnTo>
                  <a:lnTo>
                    <a:pt x="1075" y="10394"/>
                  </a:lnTo>
                  <a:lnTo>
                    <a:pt x="4937" y="6532"/>
                  </a:lnTo>
                  <a:close/>
                  <a:moveTo>
                    <a:pt x="6956" y="1"/>
                  </a:moveTo>
                  <a:lnTo>
                    <a:pt x="6956" y="1610"/>
                  </a:lnTo>
                  <a:lnTo>
                    <a:pt x="5426" y="3148"/>
                  </a:lnTo>
                  <a:cubicBezTo>
                    <a:pt x="5169" y="2964"/>
                    <a:pt x="4859" y="2863"/>
                    <a:pt x="4535" y="2863"/>
                  </a:cubicBezTo>
                  <a:cubicBezTo>
                    <a:pt x="4124" y="2863"/>
                    <a:pt x="3739" y="3024"/>
                    <a:pt x="3449" y="3314"/>
                  </a:cubicBezTo>
                  <a:lnTo>
                    <a:pt x="482" y="6281"/>
                  </a:lnTo>
                  <a:cubicBezTo>
                    <a:pt x="193" y="6570"/>
                    <a:pt x="32" y="6955"/>
                    <a:pt x="32" y="7367"/>
                  </a:cubicBezTo>
                  <a:cubicBezTo>
                    <a:pt x="32" y="7778"/>
                    <a:pt x="193" y="8163"/>
                    <a:pt x="482" y="8454"/>
                  </a:cubicBezTo>
                  <a:lnTo>
                    <a:pt x="1213" y="9183"/>
                  </a:lnTo>
                  <a:lnTo>
                    <a:pt x="1" y="10394"/>
                  </a:lnTo>
                  <a:lnTo>
                    <a:pt x="2561" y="12956"/>
                  </a:lnTo>
                  <a:lnTo>
                    <a:pt x="7147" y="8370"/>
                  </a:lnTo>
                  <a:lnTo>
                    <a:pt x="9404" y="7934"/>
                  </a:lnTo>
                  <a:lnTo>
                    <a:pt x="11376" y="5963"/>
                  </a:lnTo>
                  <a:lnTo>
                    <a:pt x="12956" y="5963"/>
                  </a:lnTo>
                  <a:lnTo>
                    <a:pt x="12956" y="5196"/>
                  </a:lnTo>
                  <a:lnTo>
                    <a:pt x="11251" y="5196"/>
                  </a:lnTo>
                  <a:lnTo>
                    <a:pt x="7723" y="1708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999578" y="1541743"/>
              <a:ext cx="56386" cy="56444"/>
            </a:xfrm>
            <a:custGeom>
              <a:rect b="b" l="l" r="r" t="t"/>
              <a:pathLst>
                <a:path extrusionOk="0" h="1943" w="1941">
                  <a:moveTo>
                    <a:pt x="1404" y="1"/>
                  </a:moveTo>
                  <a:lnTo>
                    <a:pt x="0" y="1406"/>
                  </a:lnTo>
                  <a:lnTo>
                    <a:pt x="537" y="1943"/>
                  </a:lnTo>
                  <a:lnTo>
                    <a:pt x="1941" y="538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40"/>
          <p:cNvGrpSpPr/>
          <p:nvPr/>
        </p:nvGrpSpPr>
        <p:grpSpPr>
          <a:xfrm>
            <a:off x="4383705" y="1356468"/>
            <a:ext cx="376575" cy="309731"/>
            <a:chOff x="715942" y="2148055"/>
            <a:chExt cx="376575" cy="309731"/>
          </a:xfrm>
        </p:grpSpPr>
        <p:sp>
          <p:nvSpPr>
            <p:cNvPr id="2589" name="Google Shape;2589;p40"/>
            <p:cNvSpPr/>
            <p:nvPr/>
          </p:nvSpPr>
          <p:spPr>
            <a:xfrm>
              <a:off x="715942" y="2148055"/>
              <a:ext cx="376575" cy="309731"/>
            </a:xfrm>
            <a:custGeom>
              <a:rect b="b" l="l" r="r" t="t"/>
              <a:pathLst>
                <a:path extrusionOk="0" h="10662" w="12963">
                  <a:moveTo>
                    <a:pt x="5672" y="2294"/>
                  </a:moveTo>
                  <a:cubicBezTo>
                    <a:pt x="6172" y="2294"/>
                    <a:pt x="6673" y="2484"/>
                    <a:pt x="7054" y="2866"/>
                  </a:cubicBezTo>
                  <a:cubicBezTo>
                    <a:pt x="7423" y="3236"/>
                    <a:pt x="7626" y="3727"/>
                    <a:pt x="7626" y="4248"/>
                  </a:cubicBezTo>
                  <a:cubicBezTo>
                    <a:pt x="7626" y="4771"/>
                    <a:pt x="7423" y="5262"/>
                    <a:pt x="7054" y="5632"/>
                  </a:cubicBezTo>
                  <a:cubicBezTo>
                    <a:pt x="6673" y="6013"/>
                    <a:pt x="6172" y="6204"/>
                    <a:pt x="5671" y="6204"/>
                  </a:cubicBezTo>
                  <a:cubicBezTo>
                    <a:pt x="5170" y="6204"/>
                    <a:pt x="4669" y="6013"/>
                    <a:pt x="4288" y="5632"/>
                  </a:cubicBezTo>
                  <a:cubicBezTo>
                    <a:pt x="3526" y="4869"/>
                    <a:pt x="3526" y="3629"/>
                    <a:pt x="4288" y="2866"/>
                  </a:cubicBezTo>
                  <a:cubicBezTo>
                    <a:pt x="4670" y="2484"/>
                    <a:pt x="5170" y="2294"/>
                    <a:pt x="5672" y="2294"/>
                  </a:cubicBezTo>
                  <a:close/>
                  <a:moveTo>
                    <a:pt x="7933" y="5751"/>
                  </a:moveTo>
                  <a:lnTo>
                    <a:pt x="9097" y="6916"/>
                  </a:lnTo>
                  <a:lnTo>
                    <a:pt x="8338" y="7675"/>
                  </a:lnTo>
                  <a:lnTo>
                    <a:pt x="7173" y="6511"/>
                  </a:lnTo>
                  <a:cubicBezTo>
                    <a:pt x="7321" y="6413"/>
                    <a:pt x="7460" y="6299"/>
                    <a:pt x="7591" y="6169"/>
                  </a:cubicBezTo>
                  <a:cubicBezTo>
                    <a:pt x="7719" y="6040"/>
                    <a:pt x="7833" y="5900"/>
                    <a:pt x="7933" y="5751"/>
                  </a:cubicBezTo>
                  <a:close/>
                  <a:moveTo>
                    <a:pt x="10801" y="768"/>
                  </a:moveTo>
                  <a:cubicBezTo>
                    <a:pt x="11232" y="768"/>
                    <a:pt x="11582" y="1118"/>
                    <a:pt x="11582" y="1549"/>
                  </a:cubicBezTo>
                  <a:lnTo>
                    <a:pt x="11582" y="7996"/>
                  </a:lnTo>
                  <a:lnTo>
                    <a:pt x="9083" y="7996"/>
                  </a:lnTo>
                  <a:lnTo>
                    <a:pt x="10171" y="6916"/>
                  </a:lnTo>
                  <a:lnTo>
                    <a:pt x="8275" y="5020"/>
                  </a:lnTo>
                  <a:cubicBezTo>
                    <a:pt x="8348" y="4773"/>
                    <a:pt x="8387" y="4514"/>
                    <a:pt x="8387" y="4248"/>
                  </a:cubicBezTo>
                  <a:cubicBezTo>
                    <a:pt x="8387" y="3524"/>
                    <a:pt x="8103" y="2842"/>
                    <a:pt x="7591" y="2329"/>
                  </a:cubicBezTo>
                  <a:cubicBezTo>
                    <a:pt x="7061" y="1800"/>
                    <a:pt x="6366" y="1536"/>
                    <a:pt x="5671" y="1536"/>
                  </a:cubicBezTo>
                  <a:cubicBezTo>
                    <a:pt x="4976" y="1536"/>
                    <a:pt x="4280" y="1800"/>
                    <a:pt x="3751" y="2329"/>
                  </a:cubicBezTo>
                  <a:cubicBezTo>
                    <a:pt x="2693" y="3388"/>
                    <a:pt x="2693" y="5110"/>
                    <a:pt x="3751" y="6169"/>
                  </a:cubicBezTo>
                  <a:cubicBezTo>
                    <a:pt x="4280" y="6698"/>
                    <a:pt x="4975" y="6963"/>
                    <a:pt x="5672" y="6963"/>
                  </a:cubicBezTo>
                  <a:cubicBezTo>
                    <a:pt x="5931" y="6963"/>
                    <a:pt x="6190" y="6925"/>
                    <a:pt x="6442" y="6851"/>
                  </a:cubicBezTo>
                  <a:lnTo>
                    <a:pt x="7594" y="8016"/>
                  </a:lnTo>
                  <a:lnTo>
                    <a:pt x="1381" y="8016"/>
                  </a:lnTo>
                  <a:lnTo>
                    <a:pt x="1381" y="1549"/>
                  </a:lnTo>
                  <a:cubicBezTo>
                    <a:pt x="1381" y="1118"/>
                    <a:pt x="1731" y="768"/>
                    <a:pt x="2162" y="768"/>
                  </a:cubicBezTo>
                  <a:close/>
                  <a:moveTo>
                    <a:pt x="12214" y="8763"/>
                  </a:moveTo>
                  <a:lnTo>
                    <a:pt x="12214" y="9008"/>
                  </a:lnTo>
                  <a:cubicBezTo>
                    <a:pt x="12214" y="9497"/>
                    <a:pt x="11818" y="9895"/>
                    <a:pt x="11329" y="9895"/>
                  </a:cubicBezTo>
                  <a:lnTo>
                    <a:pt x="1653" y="9895"/>
                  </a:lnTo>
                  <a:cubicBezTo>
                    <a:pt x="1165" y="9895"/>
                    <a:pt x="768" y="9497"/>
                    <a:pt x="768" y="9008"/>
                  </a:cubicBezTo>
                  <a:lnTo>
                    <a:pt x="768" y="8763"/>
                  </a:lnTo>
                  <a:close/>
                  <a:moveTo>
                    <a:pt x="2173" y="1"/>
                  </a:moveTo>
                  <a:cubicBezTo>
                    <a:pt x="1323" y="1"/>
                    <a:pt x="633" y="690"/>
                    <a:pt x="633" y="1541"/>
                  </a:cubicBezTo>
                  <a:lnTo>
                    <a:pt x="633" y="8016"/>
                  </a:lnTo>
                  <a:lnTo>
                    <a:pt x="1" y="8016"/>
                  </a:lnTo>
                  <a:lnTo>
                    <a:pt x="1" y="9016"/>
                  </a:lnTo>
                  <a:cubicBezTo>
                    <a:pt x="1" y="9925"/>
                    <a:pt x="737" y="10662"/>
                    <a:pt x="1645" y="10662"/>
                  </a:cubicBezTo>
                  <a:lnTo>
                    <a:pt x="11318" y="10662"/>
                  </a:lnTo>
                  <a:cubicBezTo>
                    <a:pt x="12226" y="10662"/>
                    <a:pt x="12962" y="9925"/>
                    <a:pt x="12962" y="9016"/>
                  </a:cubicBezTo>
                  <a:lnTo>
                    <a:pt x="12962" y="8016"/>
                  </a:lnTo>
                  <a:lnTo>
                    <a:pt x="12349" y="8016"/>
                  </a:lnTo>
                  <a:lnTo>
                    <a:pt x="12349" y="1541"/>
                  </a:lnTo>
                  <a:cubicBezTo>
                    <a:pt x="12349" y="690"/>
                    <a:pt x="11659" y="1"/>
                    <a:pt x="10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847390" y="2260562"/>
              <a:ext cx="22310" cy="22310"/>
            </a:xfrm>
            <a:custGeom>
              <a:rect b="b" l="l" r="r" t="t"/>
              <a:pathLst>
                <a:path extrusionOk="0" h="768" w="768">
                  <a:moveTo>
                    <a:pt x="1" y="1"/>
                  </a:moveTo>
                  <a:lnTo>
                    <a:pt x="1" y="768"/>
                  </a:lnTo>
                  <a:lnTo>
                    <a:pt x="768" y="7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891370" y="2260562"/>
              <a:ext cx="22310" cy="22310"/>
            </a:xfrm>
            <a:custGeom>
              <a:rect b="b" l="l" r="r" t="t"/>
              <a:pathLst>
                <a:path extrusionOk="0" h="768" w="768">
                  <a:moveTo>
                    <a:pt x="1" y="1"/>
                  </a:moveTo>
                  <a:lnTo>
                    <a:pt x="1" y="768"/>
                  </a:lnTo>
                  <a:lnTo>
                    <a:pt x="768" y="7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2" name="Google Shape;2592;p40"/>
          <p:cNvGrpSpPr/>
          <p:nvPr/>
        </p:nvGrpSpPr>
        <p:grpSpPr>
          <a:xfrm>
            <a:off x="7027191" y="3360861"/>
            <a:ext cx="299157" cy="365972"/>
            <a:chOff x="5659266" y="2119936"/>
            <a:chExt cx="299157" cy="365972"/>
          </a:xfrm>
        </p:grpSpPr>
        <p:sp>
          <p:nvSpPr>
            <p:cNvPr id="2593" name="Google Shape;2593;p40"/>
            <p:cNvSpPr/>
            <p:nvPr/>
          </p:nvSpPr>
          <p:spPr>
            <a:xfrm>
              <a:off x="5659266" y="2119936"/>
              <a:ext cx="299157" cy="365972"/>
            </a:xfrm>
            <a:custGeom>
              <a:rect b="b" l="l" r="r" t="t"/>
              <a:pathLst>
                <a:path extrusionOk="0" h="12598" w="10298">
                  <a:moveTo>
                    <a:pt x="5139" y="871"/>
                  </a:moveTo>
                  <a:lnTo>
                    <a:pt x="5391" y="1027"/>
                  </a:lnTo>
                  <a:cubicBezTo>
                    <a:pt x="5998" y="1404"/>
                    <a:pt x="6810" y="1606"/>
                    <a:pt x="7603" y="1606"/>
                  </a:cubicBezTo>
                  <a:cubicBezTo>
                    <a:pt x="7950" y="1606"/>
                    <a:pt x="8294" y="1567"/>
                    <a:pt x="8615" y="1487"/>
                  </a:cubicBezTo>
                  <a:lnTo>
                    <a:pt x="9549" y="2285"/>
                  </a:lnTo>
                  <a:lnTo>
                    <a:pt x="9549" y="6937"/>
                  </a:lnTo>
                  <a:cubicBezTo>
                    <a:pt x="9549" y="7586"/>
                    <a:pt x="9382" y="8226"/>
                    <a:pt x="9065" y="8790"/>
                  </a:cubicBezTo>
                  <a:cubicBezTo>
                    <a:pt x="8746" y="9355"/>
                    <a:pt x="8285" y="9830"/>
                    <a:pt x="7732" y="10165"/>
                  </a:cubicBezTo>
                  <a:lnTo>
                    <a:pt x="5139" y="11734"/>
                  </a:lnTo>
                  <a:lnTo>
                    <a:pt x="2549" y="10165"/>
                  </a:lnTo>
                  <a:cubicBezTo>
                    <a:pt x="1995" y="9830"/>
                    <a:pt x="1533" y="9355"/>
                    <a:pt x="1216" y="8790"/>
                  </a:cubicBezTo>
                  <a:cubicBezTo>
                    <a:pt x="898" y="8226"/>
                    <a:pt x="729" y="7586"/>
                    <a:pt x="729" y="6937"/>
                  </a:cubicBezTo>
                  <a:lnTo>
                    <a:pt x="729" y="2285"/>
                  </a:lnTo>
                  <a:lnTo>
                    <a:pt x="1665" y="1487"/>
                  </a:lnTo>
                  <a:cubicBezTo>
                    <a:pt x="1986" y="1567"/>
                    <a:pt x="2329" y="1606"/>
                    <a:pt x="2676" y="1606"/>
                  </a:cubicBezTo>
                  <a:cubicBezTo>
                    <a:pt x="3469" y="1606"/>
                    <a:pt x="4281" y="1404"/>
                    <a:pt x="4888" y="1027"/>
                  </a:cubicBezTo>
                  <a:lnTo>
                    <a:pt x="5139" y="871"/>
                  </a:lnTo>
                  <a:close/>
                  <a:moveTo>
                    <a:pt x="5150" y="1"/>
                  </a:moveTo>
                  <a:lnTo>
                    <a:pt x="4507" y="400"/>
                  </a:lnTo>
                  <a:cubicBezTo>
                    <a:pt x="4018" y="704"/>
                    <a:pt x="3342" y="868"/>
                    <a:pt x="2686" y="868"/>
                  </a:cubicBezTo>
                  <a:cubicBezTo>
                    <a:pt x="2340" y="868"/>
                    <a:pt x="2000" y="823"/>
                    <a:pt x="1696" y="728"/>
                  </a:cubicBezTo>
                  <a:lnTo>
                    <a:pt x="1501" y="667"/>
                  </a:lnTo>
                  <a:lnTo>
                    <a:pt x="1" y="1944"/>
                  </a:lnTo>
                  <a:lnTo>
                    <a:pt x="1" y="6937"/>
                  </a:lnTo>
                  <a:cubicBezTo>
                    <a:pt x="1" y="7712"/>
                    <a:pt x="202" y="8477"/>
                    <a:pt x="582" y="9152"/>
                  </a:cubicBezTo>
                  <a:cubicBezTo>
                    <a:pt x="963" y="9827"/>
                    <a:pt x="1513" y="10396"/>
                    <a:pt x="2176" y="10797"/>
                  </a:cubicBezTo>
                  <a:lnTo>
                    <a:pt x="5149" y="12597"/>
                  </a:lnTo>
                  <a:lnTo>
                    <a:pt x="8123" y="10797"/>
                  </a:lnTo>
                  <a:cubicBezTo>
                    <a:pt x="8786" y="10396"/>
                    <a:pt x="9336" y="9827"/>
                    <a:pt x="9717" y="9152"/>
                  </a:cubicBezTo>
                  <a:cubicBezTo>
                    <a:pt x="10097" y="8477"/>
                    <a:pt x="10298" y="7712"/>
                    <a:pt x="10298" y="6937"/>
                  </a:cubicBezTo>
                  <a:lnTo>
                    <a:pt x="10298" y="1944"/>
                  </a:lnTo>
                  <a:lnTo>
                    <a:pt x="8798" y="667"/>
                  </a:lnTo>
                  <a:lnTo>
                    <a:pt x="8603" y="728"/>
                  </a:lnTo>
                  <a:cubicBezTo>
                    <a:pt x="8299" y="823"/>
                    <a:pt x="7958" y="868"/>
                    <a:pt x="7613" y="868"/>
                  </a:cubicBezTo>
                  <a:cubicBezTo>
                    <a:pt x="6957" y="868"/>
                    <a:pt x="6281" y="704"/>
                    <a:pt x="5791" y="400"/>
                  </a:cubicBezTo>
                  <a:lnTo>
                    <a:pt x="5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5703305" y="2185325"/>
              <a:ext cx="210961" cy="210961"/>
            </a:xfrm>
            <a:custGeom>
              <a:rect b="b" l="l" r="r" t="t"/>
              <a:pathLst>
                <a:path extrusionOk="0" h="7262" w="7262">
                  <a:moveTo>
                    <a:pt x="2843" y="855"/>
                  </a:moveTo>
                  <a:lnTo>
                    <a:pt x="2456" y="2042"/>
                  </a:lnTo>
                  <a:lnTo>
                    <a:pt x="1221" y="2042"/>
                  </a:lnTo>
                  <a:cubicBezTo>
                    <a:pt x="1599" y="1474"/>
                    <a:pt x="2171" y="1046"/>
                    <a:pt x="2843" y="855"/>
                  </a:cubicBezTo>
                  <a:close/>
                  <a:moveTo>
                    <a:pt x="4420" y="855"/>
                  </a:moveTo>
                  <a:cubicBezTo>
                    <a:pt x="5091" y="1046"/>
                    <a:pt x="5664" y="1474"/>
                    <a:pt x="6041" y="2042"/>
                  </a:cubicBezTo>
                  <a:lnTo>
                    <a:pt x="4806" y="2042"/>
                  </a:lnTo>
                  <a:lnTo>
                    <a:pt x="4420" y="855"/>
                  </a:lnTo>
                  <a:close/>
                  <a:moveTo>
                    <a:pt x="743" y="3554"/>
                  </a:moveTo>
                  <a:lnTo>
                    <a:pt x="1731" y="4272"/>
                  </a:lnTo>
                  <a:lnTo>
                    <a:pt x="1359" y="5415"/>
                  </a:lnTo>
                  <a:cubicBezTo>
                    <a:pt x="971" y="4924"/>
                    <a:pt x="743" y="4287"/>
                    <a:pt x="743" y="3554"/>
                  </a:cubicBezTo>
                  <a:close/>
                  <a:moveTo>
                    <a:pt x="6521" y="3554"/>
                  </a:moveTo>
                  <a:cubicBezTo>
                    <a:pt x="6521" y="4324"/>
                    <a:pt x="6291" y="4924"/>
                    <a:pt x="5903" y="5415"/>
                  </a:cubicBezTo>
                  <a:lnTo>
                    <a:pt x="5532" y="4272"/>
                  </a:lnTo>
                  <a:lnTo>
                    <a:pt x="6521" y="3554"/>
                  </a:lnTo>
                  <a:close/>
                  <a:moveTo>
                    <a:pt x="3631" y="810"/>
                  </a:moveTo>
                  <a:lnTo>
                    <a:pt x="4269" y="2770"/>
                  </a:lnTo>
                  <a:lnTo>
                    <a:pt x="6331" y="2770"/>
                  </a:lnTo>
                  <a:lnTo>
                    <a:pt x="4662" y="3982"/>
                  </a:lnTo>
                  <a:lnTo>
                    <a:pt x="5300" y="5944"/>
                  </a:lnTo>
                  <a:lnTo>
                    <a:pt x="5300" y="5944"/>
                  </a:lnTo>
                  <a:lnTo>
                    <a:pt x="3631" y="4732"/>
                  </a:lnTo>
                  <a:lnTo>
                    <a:pt x="1964" y="5944"/>
                  </a:lnTo>
                  <a:lnTo>
                    <a:pt x="2600" y="3982"/>
                  </a:lnTo>
                  <a:lnTo>
                    <a:pt x="933" y="2770"/>
                  </a:lnTo>
                  <a:lnTo>
                    <a:pt x="2995" y="2770"/>
                  </a:lnTo>
                  <a:lnTo>
                    <a:pt x="3631" y="810"/>
                  </a:lnTo>
                  <a:close/>
                  <a:moveTo>
                    <a:pt x="3631" y="5653"/>
                  </a:moveTo>
                  <a:lnTo>
                    <a:pt x="4597" y="6355"/>
                  </a:lnTo>
                  <a:cubicBezTo>
                    <a:pt x="4295" y="6463"/>
                    <a:pt x="3970" y="6521"/>
                    <a:pt x="3631" y="6521"/>
                  </a:cubicBezTo>
                  <a:cubicBezTo>
                    <a:pt x="3292" y="6521"/>
                    <a:pt x="2967" y="6463"/>
                    <a:pt x="2665" y="6355"/>
                  </a:cubicBezTo>
                  <a:lnTo>
                    <a:pt x="3631" y="5653"/>
                  </a:lnTo>
                  <a:close/>
                  <a:moveTo>
                    <a:pt x="3631" y="0"/>
                  </a:moveTo>
                  <a:cubicBezTo>
                    <a:pt x="1629" y="0"/>
                    <a:pt x="0" y="1629"/>
                    <a:pt x="0" y="3631"/>
                  </a:cubicBezTo>
                  <a:cubicBezTo>
                    <a:pt x="0" y="5633"/>
                    <a:pt x="1629" y="7262"/>
                    <a:pt x="3631" y="7262"/>
                  </a:cubicBezTo>
                  <a:cubicBezTo>
                    <a:pt x="5633" y="7262"/>
                    <a:pt x="7262" y="5633"/>
                    <a:pt x="7262" y="3631"/>
                  </a:cubicBezTo>
                  <a:cubicBezTo>
                    <a:pt x="7262" y="1629"/>
                    <a:pt x="5633" y="0"/>
                    <a:pt x="3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5" name="Google Shape;2595;p40"/>
          <p:cNvSpPr/>
          <p:nvPr/>
        </p:nvSpPr>
        <p:spPr>
          <a:xfrm>
            <a:off x="6998539" y="1323127"/>
            <a:ext cx="240650" cy="376430"/>
          </a:xfrm>
          <a:custGeom>
            <a:rect b="b" l="l" r="r" t="t"/>
            <a:pathLst>
              <a:path extrusionOk="0" h="12958" w="8284">
                <a:moveTo>
                  <a:pt x="4841" y="764"/>
                </a:moveTo>
                <a:cubicBezTo>
                  <a:pt x="5196" y="764"/>
                  <a:pt x="5484" y="1050"/>
                  <a:pt x="5484" y="1404"/>
                </a:cubicBezTo>
                <a:lnTo>
                  <a:pt x="5484" y="5403"/>
                </a:lnTo>
                <a:lnTo>
                  <a:pt x="6251" y="5403"/>
                </a:lnTo>
                <a:lnTo>
                  <a:pt x="6251" y="2223"/>
                </a:lnTo>
                <a:cubicBezTo>
                  <a:pt x="6251" y="1918"/>
                  <a:pt x="6496" y="1622"/>
                  <a:pt x="6799" y="1579"/>
                </a:cubicBezTo>
                <a:cubicBezTo>
                  <a:pt x="6831" y="1574"/>
                  <a:pt x="6863" y="1572"/>
                  <a:pt x="6895" y="1572"/>
                </a:cubicBezTo>
                <a:cubicBezTo>
                  <a:pt x="7248" y="1572"/>
                  <a:pt x="7536" y="1859"/>
                  <a:pt x="7536" y="2212"/>
                </a:cubicBezTo>
                <a:lnTo>
                  <a:pt x="7536" y="9890"/>
                </a:lnTo>
                <a:lnTo>
                  <a:pt x="1916" y="9890"/>
                </a:lnTo>
                <a:lnTo>
                  <a:pt x="1168" y="8926"/>
                </a:lnTo>
                <a:cubicBezTo>
                  <a:pt x="898" y="8577"/>
                  <a:pt x="747" y="8142"/>
                  <a:pt x="747" y="7699"/>
                </a:cubicBezTo>
                <a:lnTo>
                  <a:pt x="747" y="4993"/>
                </a:lnTo>
                <a:cubicBezTo>
                  <a:pt x="747" y="4690"/>
                  <a:pt x="993" y="4394"/>
                  <a:pt x="1295" y="4349"/>
                </a:cubicBezTo>
                <a:cubicBezTo>
                  <a:pt x="1327" y="4344"/>
                  <a:pt x="1358" y="4342"/>
                  <a:pt x="1389" y="4342"/>
                </a:cubicBezTo>
                <a:cubicBezTo>
                  <a:pt x="1743" y="4342"/>
                  <a:pt x="2033" y="4630"/>
                  <a:pt x="2033" y="4986"/>
                </a:cubicBezTo>
                <a:lnTo>
                  <a:pt x="2033" y="7397"/>
                </a:lnTo>
                <a:lnTo>
                  <a:pt x="2418" y="7397"/>
                </a:lnTo>
                <a:cubicBezTo>
                  <a:pt x="3105" y="7397"/>
                  <a:pt x="3665" y="7948"/>
                  <a:pt x="3665" y="8624"/>
                </a:cubicBezTo>
                <a:lnTo>
                  <a:pt x="4427" y="8624"/>
                </a:lnTo>
                <a:cubicBezTo>
                  <a:pt x="4427" y="7659"/>
                  <a:pt x="3726" y="6852"/>
                  <a:pt x="2800" y="6676"/>
                </a:cubicBezTo>
                <a:lnTo>
                  <a:pt x="2800" y="5007"/>
                </a:lnTo>
                <a:cubicBezTo>
                  <a:pt x="2800" y="4521"/>
                  <a:pt x="2548" y="4093"/>
                  <a:pt x="2168" y="3843"/>
                </a:cubicBezTo>
                <a:lnTo>
                  <a:pt x="2168" y="2229"/>
                </a:lnTo>
                <a:cubicBezTo>
                  <a:pt x="2168" y="1924"/>
                  <a:pt x="2412" y="1628"/>
                  <a:pt x="2714" y="1585"/>
                </a:cubicBezTo>
                <a:cubicBezTo>
                  <a:pt x="2746" y="1580"/>
                  <a:pt x="2779" y="1578"/>
                  <a:pt x="2811" y="1578"/>
                </a:cubicBezTo>
                <a:cubicBezTo>
                  <a:pt x="3165" y="1578"/>
                  <a:pt x="3452" y="1865"/>
                  <a:pt x="3452" y="2217"/>
                </a:cubicBezTo>
                <a:lnTo>
                  <a:pt x="3452" y="5403"/>
                </a:lnTo>
                <a:lnTo>
                  <a:pt x="4200" y="5403"/>
                </a:lnTo>
                <a:lnTo>
                  <a:pt x="4200" y="1415"/>
                </a:lnTo>
                <a:cubicBezTo>
                  <a:pt x="4200" y="1109"/>
                  <a:pt x="4444" y="813"/>
                  <a:pt x="4746" y="770"/>
                </a:cubicBezTo>
                <a:cubicBezTo>
                  <a:pt x="4778" y="766"/>
                  <a:pt x="4810" y="764"/>
                  <a:pt x="4841" y="764"/>
                </a:cubicBezTo>
                <a:close/>
                <a:moveTo>
                  <a:pt x="7535" y="10638"/>
                </a:moveTo>
                <a:lnTo>
                  <a:pt x="7535" y="12190"/>
                </a:lnTo>
                <a:lnTo>
                  <a:pt x="2071" y="12190"/>
                </a:lnTo>
                <a:lnTo>
                  <a:pt x="2071" y="10638"/>
                </a:lnTo>
                <a:close/>
                <a:moveTo>
                  <a:pt x="4841" y="0"/>
                </a:moveTo>
                <a:cubicBezTo>
                  <a:pt x="4208" y="0"/>
                  <a:pt x="3671" y="422"/>
                  <a:pt x="3499" y="1002"/>
                </a:cubicBezTo>
                <a:cubicBezTo>
                  <a:pt x="3293" y="882"/>
                  <a:pt x="3055" y="815"/>
                  <a:pt x="2801" y="815"/>
                </a:cubicBezTo>
                <a:cubicBezTo>
                  <a:pt x="2762" y="815"/>
                  <a:pt x="2723" y="816"/>
                  <a:pt x="2683" y="820"/>
                </a:cubicBezTo>
                <a:cubicBezTo>
                  <a:pt x="1954" y="879"/>
                  <a:pt x="1399" y="1502"/>
                  <a:pt x="1399" y="2232"/>
                </a:cubicBezTo>
                <a:lnTo>
                  <a:pt x="1399" y="3605"/>
                </a:lnTo>
                <a:lnTo>
                  <a:pt x="1390" y="3605"/>
                </a:lnTo>
                <a:cubicBezTo>
                  <a:pt x="623" y="3605"/>
                  <a:pt x="0" y="4228"/>
                  <a:pt x="0" y="4993"/>
                </a:cubicBezTo>
                <a:lnTo>
                  <a:pt x="0" y="7699"/>
                </a:lnTo>
                <a:cubicBezTo>
                  <a:pt x="0" y="8307"/>
                  <a:pt x="206" y="8906"/>
                  <a:pt x="577" y="9386"/>
                </a:cubicBezTo>
                <a:lnTo>
                  <a:pt x="1304" y="10322"/>
                </a:lnTo>
                <a:lnTo>
                  <a:pt x="1304" y="12957"/>
                </a:lnTo>
                <a:lnTo>
                  <a:pt x="8283" y="12957"/>
                </a:lnTo>
                <a:lnTo>
                  <a:pt x="8283" y="2232"/>
                </a:lnTo>
                <a:cubicBezTo>
                  <a:pt x="8283" y="1502"/>
                  <a:pt x="7730" y="879"/>
                  <a:pt x="6999" y="820"/>
                </a:cubicBezTo>
                <a:cubicBezTo>
                  <a:pt x="6960" y="816"/>
                  <a:pt x="6920" y="815"/>
                  <a:pt x="6881" y="815"/>
                </a:cubicBezTo>
                <a:cubicBezTo>
                  <a:pt x="6628" y="815"/>
                  <a:pt x="6389" y="882"/>
                  <a:pt x="6183" y="1002"/>
                </a:cubicBezTo>
                <a:cubicBezTo>
                  <a:pt x="6012" y="422"/>
                  <a:pt x="5475" y="0"/>
                  <a:pt x="4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6" name="Google Shape;2596;p40"/>
          <p:cNvGrpSpPr/>
          <p:nvPr/>
        </p:nvGrpSpPr>
        <p:grpSpPr>
          <a:xfrm>
            <a:off x="1892273" y="3307705"/>
            <a:ext cx="265691" cy="376488"/>
            <a:chOff x="2400648" y="2726567"/>
            <a:chExt cx="265691" cy="376488"/>
          </a:xfrm>
        </p:grpSpPr>
        <p:sp>
          <p:nvSpPr>
            <p:cNvPr id="2597" name="Google Shape;2597;p40"/>
            <p:cNvSpPr/>
            <p:nvPr/>
          </p:nvSpPr>
          <p:spPr>
            <a:xfrm>
              <a:off x="2400648" y="2726567"/>
              <a:ext cx="265691" cy="376488"/>
            </a:xfrm>
            <a:custGeom>
              <a:rect b="b" l="l" r="r" t="t"/>
              <a:pathLst>
                <a:path extrusionOk="0" h="12960" w="9146">
                  <a:moveTo>
                    <a:pt x="4573" y="1"/>
                  </a:moveTo>
                  <a:cubicBezTo>
                    <a:pt x="2051" y="1"/>
                    <a:pt x="0" y="2050"/>
                    <a:pt x="0" y="4570"/>
                  </a:cubicBezTo>
                  <a:lnTo>
                    <a:pt x="767" y="4570"/>
                  </a:lnTo>
                  <a:cubicBezTo>
                    <a:pt x="767" y="2515"/>
                    <a:pt x="2401" y="835"/>
                    <a:pt x="4436" y="761"/>
                  </a:cubicBezTo>
                  <a:cubicBezTo>
                    <a:pt x="4482" y="760"/>
                    <a:pt x="4528" y="759"/>
                    <a:pt x="4573" y="759"/>
                  </a:cubicBezTo>
                  <a:cubicBezTo>
                    <a:pt x="6678" y="759"/>
                    <a:pt x="8378" y="2478"/>
                    <a:pt x="8378" y="4601"/>
                  </a:cubicBezTo>
                  <a:lnTo>
                    <a:pt x="8378" y="8359"/>
                  </a:lnTo>
                  <a:cubicBezTo>
                    <a:pt x="8378" y="10481"/>
                    <a:pt x="6679" y="12201"/>
                    <a:pt x="4576" y="12201"/>
                  </a:cubicBezTo>
                  <a:cubicBezTo>
                    <a:pt x="4530" y="12201"/>
                    <a:pt x="4483" y="12200"/>
                    <a:pt x="4436" y="12198"/>
                  </a:cubicBezTo>
                  <a:cubicBezTo>
                    <a:pt x="2401" y="12126"/>
                    <a:pt x="767" y="10447"/>
                    <a:pt x="767" y="8391"/>
                  </a:cubicBezTo>
                  <a:lnTo>
                    <a:pt x="767" y="6552"/>
                  </a:lnTo>
                  <a:cubicBezTo>
                    <a:pt x="767" y="6322"/>
                    <a:pt x="939" y="6123"/>
                    <a:pt x="1167" y="6101"/>
                  </a:cubicBezTo>
                  <a:cubicBezTo>
                    <a:pt x="1181" y="6100"/>
                    <a:pt x="1195" y="6099"/>
                    <a:pt x="1209" y="6099"/>
                  </a:cubicBezTo>
                  <a:cubicBezTo>
                    <a:pt x="1451" y="6099"/>
                    <a:pt x="1649" y="6300"/>
                    <a:pt x="1649" y="6546"/>
                  </a:cubicBezTo>
                  <a:lnTo>
                    <a:pt x="1649" y="7618"/>
                  </a:lnTo>
                  <a:lnTo>
                    <a:pt x="2416" y="7618"/>
                  </a:lnTo>
                  <a:lnTo>
                    <a:pt x="2416" y="6563"/>
                  </a:lnTo>
                  <a:cubicBezTo>
                    <a:pt x="2416" y="5932"/>
                    <a:pt x="1936" y="5394"/>
                    <a:pt x="1307" y="5343"/>
                  </a:cubicBezTo>
                  <a:cubicBezTo>
                    <a:pt x="1274" y="5341"/>
                    <a:pt x="1241" y="5339"/>
                    <a:pt x="1208" y="5339"/>
                  </a:cubicBezTo>
                  <a:cubicBezTo>
                    <a:pt x="542" y="5339"/>
                    <a:pt x="0" y="5881"/>
                    <a:pt x="0" y="6546"/>
                  </a:cubicBezTo>
                  <a:lnTo>
                    <a:pt x="0" y="8357"/>
                  </a:lnTo>
                  <a:cubicBezTo>
                    <a:pt x="0" y="10755"/>
                    <a:pt x="1957" y="12843"/>
                    <a:pt x="4353" y="12955"/>
                  </a:cubicBezTo>
                  <a:cubicBezTo>
                    <a:pt x="4427" y="12958"/>
                    <a:pt x="4501" y="12960"/>
                    <a:pt x="4575" y="12960"/>
                  </a:cubicBezTo>
                  <a:cubicBezTo>
                    <a:pt x="7096" y="12960"/>
                    <a:pt x="9145" y="10910"/>
                    <a:pt x="9145" y="8391"/>
                  </a:cubicBezTo>
                  <a:lnTo>
                    <a:pt x="9145" y="4569"/>
                  </a:lnTo>
                  <a:cubicBezTo>
                    <a:pt x="9145" y="2050"/>
                    <a:pt x="7094" y="1"/>
                    <a:pt x="4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2448550" y="2970695"/>
              <a:ext cx="169391" cy="84710"/>
            </a:xfrm>
            <a:custGeom>
              <a:rect b="b" l="l" r="r" t="t"/>
              <a:pathLst>
                <a:path extrusionOk="0" h="2916" w="5831">
                  <a:moveTo>
                    <a:pt x="0" y="1"/>
                  </a:moveTo>
                  <a:cubicBezTo>
                    <a:pt x="0" y="1609"/>
                    <a:pt x="1308" y="2915"/>
                    <a:pt x="2916" y="2915"/>
                  </a:cubicBezTo>
                  <a:cubicBezTo>
                    <a:pt x="4524" y="2915"/>
                    <a:pt x="5830" y="1609"/>
                    <a:pt x="5830" y="1"/>
                  </a:cubicBezTo>
                  <a:lnTo>
                    <a:pt x="5071" y="1"/>
                  </a:lnTo>
                  <a:cubicBezTo>
                    <a:pt x="5071" y="1190"/>
                    <a:pt x="4105" y="2156"/>
                    <a:pt x="2916" y="2156"/>
                  </a:cubicBezTo>
                  <a:cubicBezTo>
                    <a:pt x="1727" y="2156"/>
                    <a:pt x="759" y="1190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2448550" y="2774614"/>
              <a:ext cx="169420" cy="84739"/>
            </a:xfrm>
            <a:custGeom>
              <a:rect b="b" l="l" r="r" t="t"/>
              <a:pathLst>
                <a:path extrusionOk="0" h="2917" w="5832">
                  <a:moveTo>
                    <a:pt x="2916" y="0"/>
                  </a:moveTo>
                  <a:cubicBezTo>
                    <a:pt x="1308" y="0"/>
                    <a:pt x="0" y="1309"/>
                    <a:pt x="0" y="2916"/>
                  </a:cubicBezTo>
                  <a:lnTo>
                    <a:pt x="759" y="2916"/>
                  </a:lnTo>
                  <a:cubicBezTo>
                    <a:pt x="759" y="1727"/>
                    <a:pt x="1727" y="760"/>
                    <a:pt x="2916" y="760"/>
                  </a:cubicBezTo>
                  <a:cubicBezTo>
                    <a:pt x="4105" y="760"/>
                    <a:pt x="5071" y="1727"/>
                    <a:pt x="5071" y="2916"/>
                  </a:cubicBezTo>
                  <a:lnTo>
                    <a:pt x="5832" y="2916"/>
                  </a:lnTo>
                  <a:cubicBezTo>
                    <a:pt x="5830" y="1309"/>
                    <a:pt x="4524" y="0"/>
                    <a:pt x="2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2496423" y="2823010"/>
              <a:ext cx="121458" cy="184380"/>
            </a:xfrm>
            <a:custGeom>
              <a:rect b="b" l="l" r="r" t="t"/>
              <a:pathLst>
                <a:path extrusionOk="0" h="6347" w="4181">
                  <a:moveTo>
                    <a:pt x="1266" y="0"/>
                  </a:moveTo>
                  <a:cubicBezTo>
                    <a:pt x="569" y="0"/>
                    <a:pt x="1" y="566"/>
                    <a:pt x="1" y="1262"/>
                  </a:cubicBezTo>
                  <a:lnTo>
                    <a:pt x="1" y="5067"/>
                  </a:lnTo>
                  <a:cubicBezTo>
                    <a:pt x="1" y="5712"/>
                    <a:pt x="480" y="6266"/>
                    <a:pt x="1121" y="6338"/>
                  </a:cubicBezTo>
                  <a:cubicBezTo>
                    <a:pt x="1170" y="6344"/>
                    <a:pt x="1219" y="6346"/>
                    <a:pt x="1267" y="6346"/>
                  </a:cubicBezTo>
                  <a:cubicBezTo>
                    <a:pt x="1964" y="6346"/>
                    <a:pt x="2532" y="5779"/>
                    <a:pt x="2532" y="5085"/>
                  </a:cubicBezTo>
                  <a:lnTo>
                    <a:pt x="1765" y="5085"/>
                  </a:lnTo>
                  <a:cubicBezTo>
                    <a:pt x="1765" y="5361"/>
                    <a:pt x="1542" y="5586"/>
                    <a:pt x="1266" y="5586"/>
                  </a:cubicBezTo>
                  <a:cubicBezTo>
                    <a:pt x="1253" y="5586"/>
                    <a:pt x="1241" y="5586"/>
                    <a:pt x="1228" y="5585"/>
                  </a:cubicBezTo>
                  <a:cubicBezTo>
                    <a:pt x="966" y="5565"/>
                    <a:pt x="768" y="5340"/>
                    <a:pt x="768" y="5077"/>
                  </a:cubicBezTo>
                  <a:lnTo>
                    <a:pt x="768" y="1270"/>
                  </a:lnTo>
                  <a:cubicBezTo>
                    <a:pt x="768" y="997"/>
                    <a:pt x="990" y="762"/>
                    <a:pt x="1262" y="759"/>
                  </a:cubicBezTo>
                  <a:cubicBezTo>
                    <a:pt x="1263" y="759"/>
                    <a:pt x="1264" y="759"/>
                    <a:pt x="1265" y="759"/>
                  </a:cubicBezTo>
                  <a:cubicBezTo>
                    <a:pt x="1555" y="759"/>
                    <a:pt x="1765" y="999"/>
                    <a:pt x="1765" y="1161"/>
                  </a:cubicBezTo>
                  <a:lnTo>
                    <a:pt x="1765" y="3186"/>
                  </a:lnTo>
                  <a:cubicBezTo>
                    <a:pt x="1765" y="3850"/>
                    <a:pt x="2305" y="4390"/>
                    <a:pt x="2971" y="4392"/>
                  </a:cubicBezTo>
                  <a:cubicBezTo>
                    <a:pt x="2972" y="4392"/>
                    <a:pt x="2973" y="4392"/>
                    <a:pt x="2973" y="4392"/>
                  </a:cubicBezTo>
                  <a:cubicBezTo>
                    <a:pt x="3639" y="4392"/>
                    <a:pt x="4181" y="3852"/>
                    <a:pt x="4181" y="3186"/>
                  </a:cubicBezTo>
                  <a:lnTo>
                    <a:pt x="4181" y="2054"/>
                  </a:lnTo>
                  <a:lnTo>
                    <a:pt x="3432" y="2054"/>
                  </a:lnTo>
                  <a:lnTo>
                    <a:pt x="3432" y="2056"/>
                  </a:lnTo>
                  <a:lnTo>
                    <a:pt x="3432" y="3186"/>
                  </a:lnTo>
                  <a:cubicBezTo>
                    <a:pt x="3432" y="3431"/>
                    <a:pt x="3231" y="3632"/>
                    <a:pt x="2983" y="3632"/>
                  </a:cubicBezTo>
                  <a:cubicBezTo>
                    <a:pt x="2733" y="3629"/>
                    <a:pt x="2532" y="3428"/>
                    <a:pt x="2532" y="3181"/>
                  </a:cubicBezTo>
                  <a:lnTo>
                    <a:pt x="2532" y="1161"/>
                  </a:lnTo>
                  <a:cubicBezTo>
                    <a:pt x="2532" y="543"/>
                    <a:pt x="1940" y="0"/>
                    <a:pt x="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40"/>
          <p:cNvGrpSpPr/>
          <p:nvPr/>
        </p:nvGrpSpPr>
        <p:grpSpPr>
          <a:xfrm>
            <a:off x="4400757" y="3305920"/>
            <a:ext cx="290820" cy="376575"/>
            <a:chOff x="2388070" y="1505257"/>
            <a:chExt cx="290820" cy="376575"/>
          </a:xfrm>
        </p:grpSpPr>
        <p:sp>
          <p:nvSpPr>
            <p:cNvPr id="2602" name="Google Shape;2602;p40"/>
            <p:cNvSpPr/>
            <p:nvPr/>
          </p:nvSpPr>
          <p:spPr>
            <a:xfrm>
              <a:off x="2388070" y="1505257"/>
              <a:ext cx="290820" cy="376575"/>
            </a:xfrm>
            <a:custGeom>
              <a:rect b="b" l="l" r="r" t="t"/>
              <a:pathLst>
                <a:path extrusionOk="0" h="12963" w="10011">
                  <a:moveTo>
                    <a:pt x="6886" y="757"/>
                  </a:moveTo>
                  <a:cubicBezTo>
                    <a:pt x="8185" y="757"/>
                    <a:pt x="9242" y="1815"/>
                    <a:pt x="9242" y="3114"/>
                  </a:cubicBezTo>
                  <a:cubicBezTo>
                    <a:pt x="9244" y="5006"/>
                    <a:pt x="7504" y="6557"/>
                    <a:pt x="6885" y="7047"/>
                  </a:cubicBezTo>
                  <a:cubicBezTo>
                    <a:pt x="6267" y="6557"/>
                    <a:pt x="4529" y="5010"/>
                    <a:pt x="4529" y="3114"/>
                  </a:cubicBezTo>
                  <a:cubicBezTo>
                    <a:pt x="4529" y="1815"/>
                    <a:pt x="5585" y="757"/>
                    <a:pt x="6886" y="757"/>
                  </a:cubicBezTo>
                  <a:close/>
                  <a:moveTo>
                    <a:pt x="4838" y="768"/>
                  </a:moveTo>
                  <a:cubicBezTo>
                    <a:pt x="4179" y="1338"/>
                    <a:pt x="3760" y="2225"/>
                    <a:pt x="3760" y="3164"/>
                  </a:cubicBezTo>
                  <a:lnTo>
                    <a:pt x="1918" y="3164"/>
                  </a:lnTo>
                  <a:lnTo>
                    <a:pt x="1918" y="3912"/>
                  </a:lnTo>
                  <a:lnTo>
                    <a:pt x="3843" y="3912"/>
                  </a:lnTo>
                  <a:cubicBezTo>
                    <a:pt x="3932" y="4346"/>
                    <a:pt x="4093" y="4783"/>
                    <a:pt x="4322" y="5216"/>
                  </a:cubicBezTo>
                  <a:lnTo>
                    <a:pt x="2956" y="5216"/>
                  </a:lnTo>
                  <a:cubicBezTo>
                    <a:pt x="2242" y="5216"/>
                    <a:pt x="1629" y="5745"/>
                    <a:pt x="1545" y="6454"/>
                  </a:cubicBezTo>
                  <a:cubicBezTo>
                    <a:pt x="1445" y="7308"/>
                    <a:pt x="2111" y="8034"/>
                    <a:pt x="2944" y="8034"/>
                  </a:cubicBezTo>
                  <a:lnTo>
                    <a:pt x="5004" y="8034"/>
                  </a:lnTo>
                  <a:lnTo>
                    <a:pt x="5004" y="7267"/>
                  </a:lnTo>
                  <a:lnTo>
                    <a:pt x="2976" y="7267"/>
                  </a:lnTo>
                  <a:cubicBezTo>
                    <a:pt x="2600" y="7267"/>
                    <a:pt x="2295" y="6958"/>
                    <a:pt x="2320" y="6584"/>
                  </a:cubicBezTo>
                  <a:cubicBezTo>
                    <a:pt x="2341" y="6248"/>
                    <a:pt x="2620" y="5983"/>
                    <a:pt x="2961" y="5983"/>
                  </a:cubicBezTo>
                  <a:lnTo>
                    <a:pt x="4803" y="5983"/>
                  </a:lnTo>
                  <a:cubicBezTo>
                    <a:pt x="4934" y="6162"/>
                    <a:pt x="5075" y="6340"/>
                    <a:pt x="5228" y="6515"/>
                  </a:cubicBezTo>
                  <a:cubicBezTo>
                    <a:pt x="5937" y="7330"/>
                    <a:pt x="6639" y="7817"/>
                    <a:pt x="6670" y="7837"/>
                  </a:cubicBezTo>
                  <a:lnTo>
                    <a:pt x="6885" y="7986"/>
                  </a:lnTo>
                  <a:lnTo>
                    <a:pt x="7101" y="7837"/>
                  </a:lnTo>
                  <a:cubicBezTo>
                    <a:pt x="7121" y="7824"/>
                    <a:pt x="7440" y="7601"/>
                    <a:pt x="7862" y="7213"/>
                  </a:cubicBezTo>
                  <a:lnTo>
                    <a:pt x="7862" y="9856"/>
                  </a:lnTo>
                  <a:lnTo>
                    <a:pt x="747" y="9856"/>
                  </a:lnTo>
                  <a:lnTo>
                    <a:pt x="747" y="1691"/>
                  </a:lnTo>
                  <a:cubicBezTo>
                    <a:pt x="747" y="1180"/>
                    <a:pt x="1162" y="768"/>
                    <a:pt x="1671" y="768"/>
                  </a:cubicBezTo>
                  <a:close/>
                  <a:moveTo>
                    <a:pt x="2956" y="10623"/>
                  </a:moveTo>
                  <a:cubicBezTo>
                    <a:pt x="2818" y="10853"/>
                    <a:pt x="2740" y="11121"/>
                    <a:pt x="2740" y="11408"/>
                  </a:cubicBezTo>
                  <a:cubicBezTo>
                    <a:pt x="2740" y="11697"/>
                    <a:pt x="2818" y="11965"/>
                    <a:pt x="2956" y="12195"/>
                  </a:cubicBezTo>
                  <a:lnTo>
                    <a:pt x="1671" y="12195"/>
                  </a:lnTo>
                  <a:cubicBezTo>
                    <a:pt x="1162" y="12195"/>
                    <a:pt x="749" y="11781"/>
                    <a:pt x="749" y="11272"/>
                  </a:cubicBezTo>
                  <a:lnTo>
                    <a:pt x="749" y="10623"/>
                  </a:lnTo>
                  <a:close/>
                  <a:moveTo>
                    <a:pt x="7862" y="10623"/>
                  </a:moveTo>
                  <a:lnTo>
                    <a:pt x="7862" y="11272"/>
                  </a:lnTo>
                  <a:cubicBezTo>
                    <a:pt x="7862" y="11781"/>
                    <a:pt x="7448" y="12195"/>
                    <a:pt x="6938" y="12195"/>
                  </a:cubicBezTo>
                  <a:lnTo>
                    <a:pt x="5654" y="12195"/>
                  </a:lnTo>
                  <a:cubicBezTo>
                    <a:pt x="5791" y="11965"/>
                    <a:pt x="5871" y="11697"/>
                    <a:pt x="5871" y="11408"/>
                  </a:cubicBezTo>
                  <a:cubicBezTo>
                    <a:pt x="5871" y="11121"/>
                    <a:pt x="5791" y="10853"/>
                    <a:pt x="5654" y="10623"/>
                  </a:cubicBezTo>
                  <a:close/>
                  <a:moveTo>
                    <a:pt x="4308" y="10615"/>
                  </a:moveTo>
                  <a:cubicBezTo>
                    <a:pt x="4745" y="10615"/>
                    <a:pt x="5099" y="10970"/>
                    <a:pt x="5099" y="11407"/>
                  </a:cubicBezTo>
                  <a:cubicBezTo>
                    <a:pt x="5099" y="11842"/>
                    <a:pt x="4745" y="12197"/>
                    <a:pt x="4308" y="12197"/>
                  </a:cubicBezTo>
                  <a:cubicBezTo>
                    <a:pt x="3872" y="12197"/>
                    <a:pt x="3518" y="11842"/>
                    <a:pt x="3518" y="11407"/>
                  </a:cubicBezTo>
                  <a:cubicBezTo>
                    <a:pt x="3518" y="10970"/>
                    <a:pt x="3872" y="10615"/>
                    <a:pt x="4308" y="10615"/>
                  </a:cubicBezTo>
                  <a:close/>
                  <a:moveTo>
                    <a:pt x="1683" y="1"/>
                  </a:moveTo>
                  <a:cubicBezTo>
                    <a:pt x="754" y="1"/>
                    <a:pt x="0" y="754"/>
                    <a:pt x="0" y="1683"/>
                  </a:cubicBezTo>
                  <a:lnTo>
                    <a:pt x="0" y="11279"/>
                  </a:lnTo>
                  <a:cubicBezTo>
                    <a:pt x="0" y="12209"/>
                    <a:pt x="754" y="12962"/>
                    <a:pt x="1683" y="12962"/>
                  </a:cubicBezTo>
                  <a:lnTo>
                    <a:pt x="6946" y="12962"/>
                  </a:lnTo>
                  <a:cubicBezTo>
                    <a:pt x="7876" y="12962"/>
                    <a:pt x="8629" y="12209"/>
                    <a:pt x="8629" y="11279"/>
                  </a:cubicBezTo>
                  <a:lnTo>
                    <a:pt x="8629" y="6425"/>
                  </a:lnTo>
                  <a:cubicBezTo>
                    <a:pt x="9534" y="5351"/>
                    <a:pt x="10011" y="4210"/>
                    <a:pt x="10011" y="3118"/>
                  </a:cubicBezTo>
                  <a:cubicBezTo>
                    <a:pt x="10011" y="1459"/>
                    <a:pt x="8606" y="1"/>
                    <a:pt x="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2545981" y="1553653"/>
              <a:ext cx="84216" cy="84187"/>
            </a:xfrm>
            <a:custGeom>
              <a:rect b="b" l="l" r="r" t="t"/>
              <a:pathLst>
                <a:path extrusionOk="0" h="2898" w="2899">
                  <a:moveTo>
                    <a:pt x="1450" y="760"/>
                  </a:moveTo>
                  <a:cubicBezTo>
                    <a:pt x="1829" y="760"/>
                    <a:pt x="2139" y="1070"/>
                    <a:pt x="2139" y="1448"/>
                  </a:cubicBezTo>
                  <a:cubicBezTo>
                    <a:pt x="2139" y="1829"/>
                    <a:pt x="1829" y="2139"/>
                    <a:pt x="1450" y="2139"/>
                  </a:cubicBezTo>
                  <a:cubicBezTo>
                    <a:pt x="1070" y="2139"/>
                    <a:pt x="761" y="1829"/>
                    <a:pt x="761" y="1448"/>
                  </a:cubicBezTo>
                  <a:cubicBezTo>
                    <a:pt x="761" y="1070"/>
                    <a:pt x="1070" y="760"/>
                    <a:pt x="1450" y="760"/>
                  </a:cubicBezTo>
                  <a:close/>
                  <a:moveTo>
                    <a:pt x="1450" y="0"/>
                  </a:moveTo>
                  <a:cubicBezTo>
                    <a:pt x="651" y="0"/>
                    <a:pt x="1" y="651"/>
                    <a:pt x="1" y="1448"/>
                  </a:cubicBezTo>
                  <a:cubicBezTo>
                    <a:pt x="1" y="2248"/>
                    <a:pt x="651" y="2898"/>
                    <a:pt x="1450" y="2898"/>
                  </a:cubicBezTo>
                  <a:cubicBezTo>
                    <a:pt x="2248" y="2898"/>
                    <a:pt x="2898" y="2248"/>
                    <a:pt x="2898" y="1448"/>
                  </a:cubicBezTo>
                  <a:cubicBezTo>
                    <a:pt x="2898" y="651"/>
                    <a:pt x="2248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41"/>
          <p:cNvSpPr txBox="1"/>
          <p:nvPr>
            <p:ph type="title"/>
          </p:nvPr>
        </p:nvSpPr>
        <p:spPr>
          <a:xfrm>
            <a:off x="1203050" y="3214275"/>
            <a:ext cx="35022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—Claude Shannon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(Father of Information Theory)</a:t>
            </a:r>
            <a:endParaRPr sz="1200"/>
          </a:p>
        </p:txBody>
      </p:sp>
      <p:sp>
        <p:nvSpPr>
          <p:cNvPr id="2609" name="Google Shape;2609;p41"/>
          <p:cNvSpPr txBox="1"/>
          <p:nvPr>
            <p:ph idx="1" type="subTitle"/>
          </p:nvPr>
        </p:nvSpPr>
        <p:spPr>
          <a:xfrm>
            <a:off x="1203050" y="1397300"/>
            <a:ext cx="58968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The enemy knows the system</a:t>
            </a:r>
            <a:r>
              <a:rPr lang="en"/>
              <a:t>”</a:t>
            </a:r>
            <a:endParaRPr/>
          </a:p>
        </p:txBody>
      </p:sp>
      <p:grpSp>
        <p:nvGrpSpPr>
          <p:cNvPr id="2610" name="Google Shape;2610;p41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611" name="Google Shape;2611;p41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1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14" name="Google Shape;2614;p41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1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16" name="Google Shape;2616;p41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1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sp>
        <p:nvSpPr>
          <p:cNvPr id="2618" name="Google Shape;2618;p41"/>
          <p:cNvSpPr/>
          <p:nvPr/>
        </p:nvSpPr>
        <p:spPr>
          <a:xfrm rot="-736077">
            <a:off x="6175180" y="3239722"/>
            <a:ext cx="1966247" cy="2718812"/>
          </a:xfrm>
          <a:custGeom>
            <a:rect b="b" l="l" r="r" t="t"/>
            <a:pathLst>
              <a:path extrusionOk="0" h="64386" w="46564">
                <a:moveTo>
                  <a:pt x="19493" y="301"/>
                </a:moveTo>
                <a:cubicBezTo>
                  <a:pt x="19450" y="301"/>
                  <a:pt x="19394" y="310"/>
                  <a:pt x="19323" y="326"/>
                </a:cubicBezTo>
                <a:cubicBezTo>
                  <a:pt x="18829" y="442"/>
                  <a:pt x="18339" y="556"/>
                  <a:pt x="17863" y="699"/>
                </a:cubicBezTo>
                <a:cubicBezTo>
                  <a:pt x="17459" y="824"/>
                  <a:pt x="17115" y="1035"/>
                  <a:pt x="16955" y="1418"/>
                </a:cubicBezTo>
                <a:cubicBezTo>
                  <a:pt x="16981" y="1424"/>
                  <a:pt x="17004" y="1434"/>
                  <a:pt x="17022" y="1434"/>
                </a:cubicBezTo>
                <a:cubicBezTo>
                  <a:pt x="17026" y="1434"/>
                  <a:pt x="17029" y="1434"/>
                  <a:pt x="17033" y="1433"/>
                </a:cubicBezTo>
                <a:cubicBezTo>
                  <a:pt x="17599" y="1289"/>
                  <a:pt x="18171" y="1232"/>
                  <a:pt x="18758" y="1196"/>
                </a:cubicBezTo>
                <a:cubicBezTo>
                  <a:pt x="19209" y="1167"/>
                  <a:pt x="19495" y="914"/>
                  <a:pt x="19591" y="545"/>
                </a:cubicBezTo>
                <a:cubicBezTo>
                  <a:pt x="19636" y="375"/>
                  <a:pt x="19619" y="301"/>
                  <a:pt x="19493" y="301"/>
                </a:cubicBezTo>
                <a:close/>
                <a:moveTo>
                  <a:pt x="15351" y="1896"/>
                </a:moveTo>
                <a:cubicBezTo>
                  <a:pt x="15193" y="1896"/>
                  <a:pt x="15045" y="1921"/>
                  <a:pt x="14904" y="2023"/>
                </a:cubicBezTo>
                <a:cubicBezTo>
                  <a:pt x="14671" y="2184"/>
                  <a:pt x="14443" y="2363"/>
                  <a:pt x="14507" y="2663"/>
                </a:cubicBezTo>
                <a:cubicBezTo>
                  <a:pt x="15051" y="2617"/>
                  <a:pt x="15508" y="2434"/>
                  <a:pt x="15863" y="1919"/>
                </a:cubicBezTo>
                <a:lnTo>
                  <a:pt x="15863" y="1919"/>
                </a:lnTo>
                <a:cubicBezTo>
                  <a:pt x="15855" y="1919"/>
                  <a:pt x="15848" y="1919"/>
                  <a:pt x="15840" y="1919"/>
                </a:cubicBezTo>
                <a:cubicBezTo>
                  <a:pt x="15665" y="1919"/>
                  <a:pt x="15503" y="1896"/>
                  <a:pt x="15351" y="1896"/>
                </a:cubicBezTo>
                <a:close/>
                <a:moveTo>
                  <a:pt x="22800" y="0"/>
                </a:moveTo>
                <a:cubicBezTo>
                  <a:pt x="22630" y="0"/>
                  <a:pt x="22458" y="8"/>
                  <a:pt x="22289" y="19"/>
                </a:cubicBezTo>
                <a:cubicBezTo>
                  <a:pt x="21928" y="41"/>
                  <a:pt x="21538" y="22"/>
                  <a:pt x="21255" y="387"/>
                </a:cubicBezTo>
                <a:cubicBezTo>
                  <a:pt x="21488" y="448"/>
                  <a:pt x="21688" y="516"/>
                  <a:pt x="21896" y="559"/>
                </a:cubicBezTo>
                <a:cubicBezTo>
                  <a:pt x="22425" y="667"/>
                  <a:pt x="22969" y="742"/>
                  <a:pt x="23492" y="874"/>
                </a:cubicBezTo>
                <a:cubicBezTo>
                  <a:pt x="24669" y="1175"/>
                  <a:pt x="25899" y="1314"/>
                  <a:pt x="27159" y="1425"/>
                </a:cubicBezTo>
                <a:cubicBezTo>
                  <a:pt x="27828" y="1486"/>
                  <a:pt x="28515" y="1494"/>
                  <a:pt x="29141" y="1737"/>
                </a:cubicBezTo>
                <a:cubicBezTo>
                  <a:pt x="30140" y="2130"/>
                  <a:pt x="31149" y="2520"/>
                  <a:pt x="32168" y="2921"/>
                </a:cubicBezTo>
                <a:cubicBezTo>
                  <a:pt x="32437" y="3028"/>
                  <a:pt x="32705" y="3132"/>
                  <a:pt x="32952" y="3264"/>
                </a:cubicBezTo>
                <a:cubicBezTo>
                  <a:pt x="33707" y="3658"/>
                  <a:pt x="34448" y="4077"/>
                  <a:pt x="35220" y="4470"/>
                </a:cubicBezTo>
                <a:cubicBezTo>
                  <a:pt x="35482" y="4602"/>
                  <a:pt x="35790" y="4674"/>
                  <a:pt x="36076" y="4774"/>
                </a:cubicBezTo>
                <a:cubicBezTo>
                  <a:pt x="36051" y="4696"/>
                  <a:pt x="36005" y="4649"/>
                  <a:pt x="35947" y="4610"/>
                </a:cubicBezTo>
                <a:cubicBezTo>
                  <a:pt x="35879" y="4559"/>
                  <a:pt x="35786" y="4528"/>
                  <a:pt x="35736" y="4470"/>
                </a:cubicBezTo>
                <a:cubicBezTo>
                  <a:pt x="35139" y="3808"/>
                  <a:pt x="34419" y="3275"/>
                  <a:pt x="33529" y="2910"/>
                </a:cubicBezTo>
                <a:cubicBezTo>
                  <a:pt x="32705" y="2570"/>
                  <a:pt x="31922" y="2176"/>
                  <a:pt x="31085" y="1905"/>
                </a:cubicBezTo>
                <a:cubicBezTo>
                  <a:pt x="29936" y="1529"/>
                  <a:pt x="28763" y="1232"/>
                  <a:pt x="27614" y="931"/>
                </a:cubicBezTo>
                <a:cubicBezTo>
                  <a:pt x="27184" y="820"/>
                  <a:pt x="26730" y="756"/>
                  <a:pt x="26282" y="721"/>
                </a:cubicBezTo>
                <a:cubicBezTo>
                  <a:pt x="26050" y="699"/>
                  <a:pt x="25839" y="738"/>
                  <a:pt x="25607" y="617"/>
                </a:cubicBezTo>
                <a:cubicBezTo>
                  <a:pt x="25259" y="437"/>
                  <a:pt x="24859" y="316"/>
                  <a:pt x="24464" y="216"/>
                </a:cubicBezTo>
                <a:cubicBezTo>
                  <a:pt x="24078" y="120"/>
                  <a:pt x="23670" y="59"/>
                  <a:pt x="23270" y="22"/>
                </a:cubicBezTo>
                <a:cubicBezTo>
                  <a:pt x="23115" y="7"/>
                  <a:pt x="22958" y="0"/>
                  <a:pt x="22800" y="0"/>
                </a:cubicBezTo>
                <a:close/>
                <a:moveTo>
                  <a:pt x="25295" y="4538"/>
                </a:moveTo>
                <a:cubicBezTo>
                  <a:pt x="25245" y="4592"/>
                  <a:pt x="25145" y="4645"/>
                  <a:pt x="25148" y="4696"/>
                </a:cubicBezTo>
                <a:cubicBezTo>
                  <a:pt x="25156" y="4889"/>
                  <a:pt x="25341" y="4853"/>
                  <a:pt x="25485" y="4864"/>
                </a:cubicBezTo>
                <a:cubicBezTo>
                  <a:pt x="25513" y="4846"/>
                  <a:pt x="25538" y="4825"/>
                  <a:pt x="25564" y="4807"/>
                </a:cubicBezTo>
                <a:cubicBezTo>
                  <a:pt x="25474" y="4717"/>
                  <a:pt x="25384" y="4628"/>
                  <a:pt x="25295" y="4538"/>
                </a:cubicBezTo>
                <a:close/>
                <a:moveTo>
                  <a:pt x="21015" y="2241"/>
                </a:moveTo>
                <a:cubicBezTo>
                  <a:pt x="20727" y="2241"/>
                  <a:pt x="20444" y="2291"/>
                  <a:pt x="20167" y="2445"/>
                </a:cubicBezTo>
                <a:cubicBezTo>
                  <a:pt x="19999" y="2538"/>
                  <a:pt x="19756" y="2549"/>
                  <a:pt x="19552" y="2559"/>
                </a:cubicBezTo>
                <a:cubicBezTo>
                  <a:pt x="19493" y="2561"/>
                  <a:pt x="19434" y="2562"/>
                  <a:pt x="19375" y="2562"/>
                </a:cubicBezTo>
                <a:cubicBezTo>
                  <a:pt x="19134" y="2562"/>
                  <a:pt x="18893" y="2547"/>
                  <a:pt x="18654" y="2538"/>
                </a:cubicBezTo>
                <a:cubicBezTo>
                  <a:pt x="18281" y="2524"/>
                  <a:pt x="17899" y="2552"/>
                  <a:pt x="17548" y="2485"/>
                </a:cubicBezTo>
                <a:cubicBezTo>
                  <a:pt x="17391" y="2453"/>
                  <a:pt x="17240" y="2435"/>
                  <a:pt x="17091" y="2435"/>
                </a:cubicBezTo>
                <a:cubicBezTo>
                  <a:pt x="16899" y="2435"/>
                  <a:pt x="16710" y="2464"/>
                  <a:pt x="16517" y="2531"/>
                </a:cubicBezTo>
                <a:cubicBezTo>
                  <a:pt x="16382" y="2577"/>
                  <a:pt x="16242" y="2617"/>
                  <a:pt x="16103" y="2638"/>
                </a:cubicBezTo>
                <a:cubicBezTo>
                  <a:pt x="14889" y="2825"/>
                  <a:pt x="13816" y="3318"/>
                  <a:pt x="12778" y="3865"/>
                </a:cubicBezTo>
                <a:cubicBezTo>
                  <a:pt x="12653" y="3930"/>
                  <a:pt x="12489" y="4009"/>
                  <a:pt x="12506" y="4202"/>
                </a:cubicBezTo>
                <a:cubicBezTo>
                  <a:pt x="13008" y="4044"/>
                  <a:pt x="13494" y="3865"/>
                  <a:pt x="13992" y="3740"/>
                </a:cubicBezTo>
                <a:cubicBezTo>
                  <a:pt x="14707" y="3561"/>
                  <a:pt x="15444" y="3436"/>
                  <a:pt x="16171" y="3254"/>
                </a:cubicBezTo>
                <a:cubicBezTo>
                  <a:pt x="16874" y="3077"/>
                  <a:pt x="17582" y="3012"/>
                  <a:pt x="18297" y="3012"/>
                </a:cubicBezTo>
                <a:cubicBezTo>
                  <a:pt x="18580" y="3012"/>
                  <a:pt x="18863" y="3022"/>
                  <a:pt x="19148" y="3039"/>
                </a:cubicBezTo>
                <a:cubicBezTo>
                  <a:pt x="19406" y="3054"/>
                  <a:pt x="19664" y="3067"/>
                  <a:pt x="19923" y="3067"/>
                </a:cubicBezTo>
                <a:cubicBezTo>
                  <a:pt x="20241" y="3067"/>
                  <a:pt x="20561" y="3047"/>
                  <a:pt x="20887" y="2982"/>
                </a:cubicBezTo>
                <a:cubicBezTo>
                  <a:pt x="21035" y="2952"/>
                  <a:pt x="21198" y="2935"/>
                  <a:pt x="21360" y="2935"/>
                </a:cubicBezTo>
                <a:cubicBezTo>
                  <a:pt x="21546" y="2935"/>
                  <a:pt x="21730" y="2957"/>
                  <a:pt x="21888" y="3007"/>
                </a:cubicBezTo>
                <a:cubicBezTo>
                  <a:pt x="22222" y="3111"/>
                  <a:pt x="22557" y="3156"/>
                  <a:pt x="22895" y="3156"/>
                </a:cubicBezTo>
                <a:cubicBezTo>
                  <a:pt x="23135" y="3156"/>
                  <a:pt x="23378" y="3133"/>
                  <a:pt x="23624" y="3093"/>
                </a:cubicBezTo>
                <a:cubicBezTo>
                  <a:pt x="23729" y="3075"/>
                  <a:pt x="23829" y="3067"/>
                  <a:pt x="23925" y="3067"/>
                </a:cubicBezTo>
                <a:cubicBezTo>
                  <a:pt x="24290" y="3067"/>
                  <a:pt x="24588" y="3194"/>
                  <a:pt x="24826" y="3472"/>
                </a:cubicBezTo>
                <a:cubicBezTo>
                  <a:pt x="24877" y="3533"/>
                  <a:pt x="24955" y="3586"/>
                  <a:pt x="25037" y="3611"/>
                </a:cubicBezTo>
                <a:cubicBezTo>
                  <a:pt x="25405" y="3722"/>
                  <a:pt x="25774" y="3830"/>
                  <a:pt x="26172" y="3830"/>
                </a:cubicBezTo>
                <a:cubicBezTo>
                  <a:pt x="26278" y="3830"/>
                  <a:pt x="26386" y="3822"/>
                  <a:pt x="26497" y="3804"/>
                </a:cubicBezTo>
                <a:cubicBezTo>
                  <a:pt x="26559" y="3793"/>
                  <a:pt x="26624" y="3789"/>
                  <a:pt x="26689" y="3789"/>
                </a:cubicBezTo>
                <a:cubicBezTo>
                  <a:pt x="26789" y="3789"/>
                  <a:pt x="26890" y="3799"/>
                  <a:pt x="26988" y="3812"/>
                </a:cubicBezTo>
                <a:cubicBezTo>
                  <a:pt x="27907" y="3926"/>
                  <a:pt x="28784" y="4173"/>
                  <a:pt x="29635" y="4516"/>
                </a:cubicBezTo>
                <a:cubicBezTo>
                  <a:pt x="30616" y="4911"/>
                  <a:pt x="31628" y="5261"/>
                  <a:pt x="32745" y="5404"/>
                </a:cubicBezTo>
                <a:cubicBezTo>
                  <a:pt x="32782" y="5410"/>
                  <a:pt x="32822" y="5410"/>
                  <a:pt x="32861" y="5410"/>
                </a:cubicBezTo>
                <a:cubicBezTo>
                  <a:pt x="32881" y="5410"/>
                  <a:pt x="32900" y="5410"/>
                  <a:pt x="32920" y="5410"/>
                </a:cubicBezTo>
                <a:cubicBezTo>
                  <a:pt x="32939" y="5410"/>
                  <a:pt x="32959" y="5410"/>
                  <a:pt x="32977" y="5411"/>
                </a:cubicBezTo>
                <a:cubicBezTo>
                  <a:pt x="32988" y="5386"/>
                  <a:pt x="32995" y="5358"/>
                  <a:pt x="33006" y="5332"/>
                </a:cubicBezTo>
                <a:cubicBezTo>
                  <a:pt x="32834" y="5246"/>
                  <a:pt x="32666" y="5165"/>
                  <a:pt x="32494" y="5082"/>
                </a:cubicBezTo>
                <a:cubicBezTo>
                  <a:pt x="32065" y="4874"/>
                  <a:pt x="31635" y="4678"/>
                  <a:pt x="31213" y="4470"/>
                </a:cubicBezTo>
                <a:cubicBezTo>
                  <a:pt x="30265" y="4001"/>
                  <a:pt x="29288" y="3615"/>
                  <a:pt x="28236" y="3390"/>
                </a:cubicBezTo>
                <a:cubicBezTo>
                  <a:pt x="27724" y="3279"/>
                  <a:pt x="27213" y="3172"/>
                  <a:pt x="26705" y="3071"/>
                </a:cubicBezTo>
                <a:cubicBezTo>
                  <a:pt x="25978" y="2928"/>
                  <a:pt x="25259" y="2764"/>
                  <a:pt x="24533" y="2656"/>
                </a:cubicBezTo>
                <a:cubicBezTo>
                  <a:pt x="23513" y="2506"/>
                  <a:pt x="22497" y="2395"/>
                  <a:pt x="21495" y="2277"/>
                </a:cubicBezTo>
                <a:cubicBezTo>
                  <a:pt x="21334" y="2256"/>
                  <a:pt x="21174" y="2241"/>
                  <a:pt x="21015" y="2241"/>
                </a:cubicBezTo>
                <a:close/>
                <a:moveTo>
                  <a:pt x="18529" y="3264"/>
                </a:moveTo>
                <a:cubicBezTo>
                  <a:pt x="18426" y="3264"/>
                  <a:pt x="18321" y="3276"/>
                  <a:pt x="18214" y="3307"/>
                </a:cubicBezTo>
                <a:cubicBezTo>
                  <a:pt x="17427" y="3540"/>
                  <a:pt x="16625" y="3558"/>
                  <a:pt x="15838" y="3579"/>
                </a:cubicBezTo>
                <a:cubicBezTo>
                  <a:pt x="15204" y="3598"/>
                  <a:pt x="14628" y="3719"/>
                  <a:pt x="14121" y="4080"/>
                </a:cubicBezTo>
                <a:cubicBezTo>
                  <a:pt x="14067" y="4120"/>
                  <a:pt x="14042" y="4184"/>
                  <a:pt x="14002" y="4234"/>
                </a:cubicBezTo>
                <a:cubicBezTo>
                  <a:pt x="14061" y="4255"/>
                  <a:pt x="14123" y="4295"/>
                  <a:pt x="14185" y="4295"/>
                </a:cubicBezTo>
                <a:cubicBezTo>
                  <a:pt x="14187" y="4295"/>
                  <a:pt x="14190" y="4295"/>
                  <a:pt x="14192" y="4295"/>
                </a:cubicBezTo>
                <a:cubicBezTo>
                  <a:pt x="14450" y="4277"/>
                  <a:pt x="14714" y="4263"/>
                  <a:pt x="14975" y="4216"/>
                </a:cubicBezTo>
                <a:cubicBezTo>
                  <a:pt x="15924" y="4048"/>
                  <a:pt x="16882" y="3869"/>
                  <a:pt x="17849" y="3683"/>
                </a:cubicBezTo>
                <a:cubicBezTo>
                  <a:pt x="17973" y="3660"/>
                  <a:pt x="18091" y="3645"/>
                  <a:pt x="18205" y="3645"/>
                </a:cubicBezTo>
                <a:cubicBezTo>
                  <a:pt x="18452" y="3645"/>
                  <a:pt x="18674" y="3713"/>
                  <a:pt x="18876" y="3894"/>
                </a:cubicBezTo>
                <a:cubicBezTo>
                  <a:pt x="19308" y="4280"/>
                  <a:pt x="19287" y="4384"/>
                  <a:pt x="18658" y="4559"/>
                </a:cubicBezTo>
                <a:cubicBezTo>
                  <a:pt x="18050" y="4728"/>
                  <a:pt x="17430" y="4735"/>
                  <a:pt x="16811" y="4739"/>
                </a:cubicBezTo>
                <a:cubicBezTo>
                  <a:pt x="16038" y="4742"/>
                  <a:pt x="15272" y="4807"/>
                  <a:pt x="14511" y="4843"/>
                </a:cubicBezTo>
                <a:cubicBezTo>
                  <a:pt x="13472" y="4893"/>
                  <a:pt x="12446" y="4856"/>
                  <a:pt x="11437" y="5079"/>
                </a:cubicBezTo>
                <a:cubicBezTo>
                  <a:pt x="10996" y="5178"/>
                  <a:pt x="10553" y="5272"/>
                  <a:pt x="10116" y="5379"/>
                </a:cubicBezTo>
                <a:cubicBezTo>
                  <a:pt x="10052" y="5393"/>
                  <a:pt x="10002" y="5469"/>
                  <a:pt x="9948" y="5515"/>
                </a:cubicBezTo>
                <a:cubicBezTo>
                  <a:pt x="10002" y="5558"/>
                  <a:pt x="10052" y="5633"/>
                  <a:pt x="10113" y="5641"/>
                </a:cubicBezTo>
                <a:cubicBezTo>
                  <a:pt x="10310" y="5659"/>
                  <a:pt x="10513" y="5683"/>
                  <a:pt x="10715" y="5683"/>
                </a:cubicBezTo>
                <a:cubicBezTo>
                  <a:pt x="10787" y="5683"/>
                  <a:pt x="10860" y="5680"/>
                  <a:pt x="10932" y="5672"/>
                </a:cubicBezTo>
                <a:cubicBezTo>
                  <a:pt x="11695" y="5594"/>
                  <a:pt x="12456" y="5447"/>
                  <a:pt x="13233" y="5393"/>
                </a:cubicBezTo>
                <a:cubicBezTo>
                  <a:pt x="15659" y="5218"/>
                  <a:pt x="18121" y="4853"/>
                  <a:pt x="20651" y="4470"/>
                </a:cubicBezTo>
                <a:cubicBezTo>
                  <a:pt x="21149" y="4393"/>
                  <a:pt x="21656" y="4316"/>
                  <a:pt x="22165" y="4316"/>
                </a:cubicBezTo>
                <a:cubicBezTo>
                  <a:pt x="22365" y="4316"/>
                  <a:pt x="22565" y="4328"/>
                  <a:pt x="22765" y="4356"/>
                </a:cubicBezTo>
                <a:cubicBezTo>
                  <a:pt x="23224" y="4424"/>
                  <a:pt x="23678" y="4524"/>
                  <a:pt x="24139" y="4607"/>
                </a:cubicBezTo>
                <a:cubicBezTo>
                  <a:pt x="24132" y="4585"/>
                  <a:pt x="24121" y="4559"/>
                  <a:pt x="24114" y="4534"/>
                </a:cubicBezTo>
                <a:cubicBezTo>
                  <a:pt x="24258" y="4481"/>
                  <a:pt x="24397" y="4409"/>
                  <a:pt x="24547" y="4374"/>
                </a:cubicBezTo>
                <a:cubicBezTo>
                  <a:pt x="24550" y="4373"/>
                  <a:pt x="24553" y="4373"/>
                  <a:pt x="24556" y="4373"/>
                </a:cubicBezTo>
                <a:cubicBezTo>
                  <a:pt x="24607" y="4373"/>
                  <a:pt x="24682" y="4452"/>
                  <a:pt x="24776" y="4510"/>
                </a:cubicBezTo>
                <a:cubicBezTo>
                  <a:pt x="24583" y="4528"/>
                  <a:pt x="24458" y="4538"/>
                  <a:pt x="24336" y="4549"/>
                </a:cubicBezTo>
                <a:cubicBezTo>
                  <a:pt x="24332" y="4581"/>
                  <a:pt x="24332" y="4617"/>
                  <a:pt x="24332" y="4649"/>
                </a:cubicBezTo>
                <a:cubicBezTo>
                  <a:pt x="24537" y="4692"/>
                  <a:pt x="24740" y="4731"/>
                  <a:pt x="24948" y="4774"/>
                </a:cubicBezTo>
                <a:cubicBezTo>
                  <a:pt x="24933" y="4746"/>
                  <a:pt x="24920" y="4721"/>
                  <a:pt x="24905" y="4692"/>
                </a:cubicBezTo>
                <a:cubicBezTo>
                  <a:pt x="25030" y="4599"/>
                  <a:pt x="25141" y="4473"/>
                  <a:pt x="25285" y="4427"/>
                </a:cubicBezTo>
                <a:cubicBezTo>
                  <a:pt x="25290" y="4425"/>
                  <a:pt x="25296" y="4425"/>
                  <a:pt x="25303" y="4425"/>
                </a:cubicBezTo>
                <a:cubicBezTo>
                  <a:pt x="25376" y="4425"/>
                  <a:pt x="25507" y="4530"/>
                  <a:pt x="25589" y="4599"/>
                </a:cubicBezTo>
                <a:cubicBezTo>
                  <a:pt x="25638" y="4642"/>
                  <a:pt x="25635" y="4731"/>
                  <a:pt x="25674" y="4792"/>
                </a:cubicBezTo>
                <a:cubicBezTo>
                  <a:pt x="25717" y="4853"/>
                  <a:pt x="25782" y="4899"/>
                  <a:pt x="25839" y="4954"/>
                </a:cubicBezTo>
                <a:cubicBezTo>
                  <a:pt x="25868" y="4939"/>
                  <a:pt x="25896" y="4924"/>
                  <a:pt x="25921" y="4911"/>
                </a:cubicBezTo>
                <a:cubicBezTo>
                  <a:pt x="25832" y="4685"/>
                  <a:pt x="25742" y="4456"/>
                  <a:pt x="25642" y="4234"/>
                </a:cubicBezTo>
                <a:cubicBezTo>
                  <a:pt x="25624" y="4194"/>
                  <a:pt x="25571" y="4159"/>
                  <a:pt x="25524" y="4141"/>
                </a:cubicBezTo>
                <a:cubicBezTo>
                  <a:pt x="25055" y="3948"/>
                  <a:pt x="24583" y="3762"/>
                  <a:pt x="24118" y="3576"/>
                </a:cubicBezTo>
                <a:cubicBezTo>
                  <a:pt x="24053" y="3551"/>
                  <a:pt x="23992" y="3540"/>
                  <a:pt x="23932" y="3540"/>
                </a:cubicBezTo>
                <a:cubicBezTo>
                  <a:pt x="23814" y="3540"/>
                  <a:pt x="23701" y="3581"/>
                  <a:pt x="23577" y="3633"/>
                </a:cubicBezTo>
                <a:cubicBezTo>
                  <a:pt x="23298" y="3755"/>
                  <a:pt x="22998" y="3844"/>
                  <a:pt x="22701" y="3908"/>
                </a:cubicBezTo>
                <a:cubicBezTo>
                  <a:pt x="22591" y="3931"/>
                  <a:pt x="22477" y="3938"/>
                  <a:pt x="22361" y="3938"/>
                </a:cubicBezTo>
                <a:cubicBezTo>
                  <a:pt x="22261" y="3938"/>
                  <a:pt x="22160" y="3933"/>
                  <a:pt x="22060" y="3930"/>
                </a:cubicBezTo>
                <a:cubicBezTo>
                  <a:pt x="21212" y="3912"/>
                  <a:pt x="20360" y="3915"/>
                  <a:pt x="19617" y="3537"/>
                </a:cubicBezTo>
                <a:cubicBezTo>
                  <a:pt x="19480" y="3464"/>
                  <a:pt x="19320" y="3418"/>
                  <a:pt x="19166" y="3375"/>
                </a:cubicBezTo>
                <a:cubicBezTo>
                  <a:pt x="18957" y="3319"/>
                  <a:pt x="18747" y="3264"/>
                  <a:pt x="18529" y="3264"/>
                </a:cubicBezTo>
                <a:close/>
                <a:moveTo>
                  <a:pt x="10896" y="6360"/>
                </a:moveTo>
                <a:cubicBezTo>
                  <a:pt x="10726" y="6360"/>
                  <a:pt x="10597" y="6431"/>
                  <a:pt x="10478" y="6595"/>
                </a:cubicBezTo>
                <a:cubicBezTo>
                  <a:pt x="10442" y="6646"/>
                  <a:pt x="10445" y="6782"/>
                  <a:pt x="10481" y="6800"/>
                </a:cubicBezTo>
                <a:cubicBezTo>
                  <a:pt x="10607" y="6864"/>
                  <a:pt x="10758" y="6954"/>
                  <a:pt x="10890" y="6954"/>
                </a:cubicBezTo>
                <a:cubicBezTo>
                  <a:pt x="10906" y="6954"/>
                  <a:pt x="10921" y="6953"/>
                  <a:pt x="10936" y="6950"/>
                </a:cubicBezTo>
                <a:cubicBezTo>
                  <a:pt x="11086" y="6925"/>
                  <a:pt x="11229" y="6775"/>
                  <a:pt x="11351" y="6656"/>
                </a:cubicBezTo>
                <a:cubicBezTo>
                  <a:pt x="11365" y="6638"/>
                  <a:pt x="11218" y="6488"/>
                  <a:pt x="11147" y="6399"/>
                </a:cubicBezTo>
                <a:cubicBezTo>
                  <a:pt x="11053" y="6374"/>
                  <a:pt x="10971" y="6360"/>
                  <a:pt x="10896" y="6360"/>
                </a:cubicBezTo>
                <a:close/>
                <a:moveTo>
                  <a:pt x="10120" y="6767"/>
                </a:moveTo>
                <a:cubicBezTo>
                  <a:pt x="10005" y="6800"/>
                  <a:pt x="9891" y="6828"/>
                  <a:pt x="9733" y="6871"/>
                </a:cubicBezTo>
                <a:cubicBezTo>
                  <a:pt x="9776" y="7003"/>
                  <a:pt x="9798" y="7079"/>
                  <a:pt x="9823" y="7154"/>
                </a:cubicBezTo>
                <a:cubicBezTo>
                  <a:pt x="9938" y="7086"/>
                  <a:pt x="10059" y="7033"/>
                  <a:pt x="10163" y="6950"/>
                </a:cubicBezTo>
                <a:cubicBezTo>
                  <a:pt x="10188" y="6929"/>
                  <a:pt x="10138" y="6828"/>
                  <a:pt x="10120" y="6767"/>
                </a:cubicBezTo>
                <a:close/>
                <a:moveTo>
                  <a:pt x="20734" y="572"/>
                </a:moveTo>
                <a:cubicBezTo>
                  <a:pt x="20598" y="572"/>
                  <a:pt x="20455" y="645"/>
                  <a:pt x="20329" y="795"/>
                </a:cubicBezTo>
                <a:cubicBezTo>
                  <a:pt x="20192" y="957"/>
                  <a:pt x="20099" y="1142"/>
                  <a:pt x="19985" y="1314"/>
                </a:cubicBezTo>
                <a:cubicBezTo>
                  <a:pt x="19813" y="1575"/>
                  <a:pt x="19584" y="1765"/>
                  <a:pt x="19223" y="1765"/>
                </a:cubicBezTo>
                <a:cubicBezTo>
                  <a:pt x="18951" y="1761"/>
                  <a:pt x="18679" y="1751"/>
                  <a:pt x="18410" y="1725"/>
                </a:cubicBezTo>
                <a:cubicBezTo>
                  <a:pt x="18044" y="1694"/>
                  <a:pt x="17680" y="1657"/>
                  <a:pt x="17314" y="1657"/>
                </a:cubicBezTo>
                <a:cubicBezTo>
                  <a:pt x="17029" y="1657"/>
                  <a:pt x="16743" y="1679"/>
                  <a:pt x="16457" y="1743"/>
                </a:cubicBezTo>
                <a:cubicBezTo>
                  <a:pt x="16364" y="1765"/>
                  <a:pt x="16281" y="1859"/>
                  <a:pt x="16195" y="1915"/>
                </a:cubicBezTo>
                <a:cubicBezTo>
                  <a:pt x="16271" y="1980"/>
                  <a:pt x="16332" y="2084"/>
                  <a:pt x="16425" y="2102"/>
                </a:cubicBezTo>
                <a:cubicBezTo>
                  <a:pt x="16907" y="2194"/>
                  <a:pt x="17398" y="2302"/>
                  <a:pt x="17899" y="2334"/>
                </a:cubicBezTo>
                <a:cubicBezTo>
                  <a:pt x="17993" y="2340"/>
                  <a:pt x="18088" y="2342"/>
                  <a:pt x="18183" y="2342"/>
                </a:cubicBezTo>
                <a:cubicBezTo>
                  <a:pt x="18560" y="2342"/>
                  <a:pt x="18948" y="2305"/>
                  <a:pt x="19330" y="2288"/>
                </a:cubicBezTo>
                <a:cubicBezTo>
                  <a:pt x="19620" y="2273"/>
                  <a:pt x="19838" y="2141"/>
                  <a:pt x="20003" y="1930"/>
                </a:cubicBezTo>
                <a:cubicBezTo>
                  <a:pt x="20143" y="1743"/>
                  <a:pt x="20318" y="1613"/>
                  <a:pt x="20565" y="1613"/>
                </a:cubicBezTo>
                <a:cubicBezTo>
                  <a:pt x="20603" y="1613"/>
                  <a:pt x="20642" y="1616"/>
                  <a:pt x="20682" y="1622"/>
                </a:cubicBezTo>
                <a:cubicBezTo>
                  <a:pt x="21316" y="1719"/>
                  <a:pt x="21953" y="1816"/>
                  <a:pt x="22597" y="1905"/>
                </a:cubicBezTo>
                <a:cubicBezTo>
                  <a:pt x="22628" y="1909"/>
                  <a:pt x="22660" y="1911"/>
                  <a:pt x="22692" y="1911"/>
                </a:cubicBezTo>
                <a:cubicBezTo>
                  <a:pt x="22799" y="1911"/>
                  <a:pt x="22911" y="1892"/>
                  <a:pt x="23030" y="1887"/>
                </a:cubicBezTo>
                <a:cubicBezTo>
                  <a:pt x="22976" y="1715"/>
                  <a:pt x="22933" y="1586"/>
                  <a:pt x="22894" y="1461"/>
                </a:cubicBezTo>
                <a:cubicBezTo>
                  <a:pt x="22915" y="1446"/>
                  <a:pt x="22940" y="1436"/>
                  <a:pt x="22962" y="1421"/>
                </a:cubicBezTo>
                <a:cubicBezTo>
                  <a:pt x="23052" y="1454"/>
                  <a:pt x="23138" y="1486"/>
                  <a:pt x="23227" y="1515"/>
                </a:cubicBezTo>
                <a:cubicBezTo>
                  <a:pt x="24411" y="1912"/>
                  <a:pt x="25610" y="2316"/>
                  <a:pt x="26830" y="2728"/>
                </a:cubicBezTo>
                <a:cubicBezTo>
                  <a:pt x="26890" y="2749"/>
                  <a:pt x="26951" y="2767"/>
                  <a:pt x="27012" y="2782"/>
                </a:cubicBezTo>
                <a:cubicBezTo>
                  <a:pt x="27358" y="2859"/>
                  <a:pt x="27702" y="2963"/>
                  <a:pt x="28061" y="2963"/>
                </a:cubicBezTo>
                <a:cubicBezTo>
                  <a:pt x="28214" y="2963"/>
                  <a:pt x="28370" y="2944"/>
                  <a:pt x="28530" y="2896"/>
                </a:cubicBezTo>
                <a:cubicBezTo>
                  <a:pt x="28594" y="2876"/>
                  <a:pt x="28655" y="2867"/>
                  <a:pt x="28711" y="2867"/>
                </a:cubicBezTo>
                <a:cubicBezTo>
                  <a:pt x="28845" y="2867"/>
                  <a:pt x="28957" y="2919"/>
                  <a:pt x="29045" y="3000"/>
                </a:cubicBezTo>
                <a:cubicBezTo>
                  <a:pt x="29402" y="3314"/>
                  <a:pt x="29861" y="3458"/>
                  <a:pt x="30373" y="3507"/>
                </a:cubicBezTo>
                <a:cubicBezTo>
                  <a:pt x="30669" y="3533"/>
                  <a:pt x="30895" y="3647"/>
                  <a:pt x="31113" y="3804"/>
                </a:cubicBezTo>
                <a:cubicBezTo>
                  <a:pt x="31614" y="4159"/>
                  <a:pt x="32083" y="4559"/>
                  <a:pt x="32723" y="4764"/>
                </a:cubicBezTo>
                <a:cubicBezTo>
                  <a:pt x="33113" y="4889"/>
                  <a:pt x="33532" y="4964"/>
                  <a:pt x="33922" y="5096"/>
                </a:cubicBezTo>
                <a:cubicBezTo>
                  <a:pt x="34903" y="5422"/>
                  <a:pt x="35707" y="5991"/>
                  <a:pt x="36581" y="6492"/>
                </a:cubicBezTo>
                <a:cubicBezTo>
                  <a:pt x="37088" y="6785"/>
                  <a:pt x="37608" y="7046"/>
                  <a:pt x="38216" y="7179"/>
                </a:cubicBezTo>
                <a:cubicBezTo>
                  <a:pt x="38248" y="7157"/>
                  <a:pt x="38284" y="7132"/>
                  <a:pt x="38316" y="7111"/>
                </a:cubicBezTo>
                <a:cubicBezTo>
                  <a:pt x="38212" y="7003"/>
                  <a:pt x="38127" y="6886"/>
                  <a:pt x="38008" y="6789"/>
                </a:cubicBezTo>
                <a:cubicBezTo>
                  <a:pt x="37668" y="6510"/>
                  <a:pt x="37307" y="6252"/>
                  <a:pt x="36981" y="5966"/>
                </a:cubicBezTo>
                <a:cubicBezTo>
                  <a:pt x="36409" y="5465"/>
                  <a:pt x="35743" y="5089"/>
                  <a:pt x="34989" y="4803"/>
                </a:cubicBezTo>
                <a:cubicBezTo>
                  <a:pt x="34520" y="4628"/>
                  <a:pt x="34072" y="4413"/>
                  <a:pt x="33628" y="4206"/>
                </a:cubicBezTo>
                <a:cubicBezTo>
                  <a:pt x="32766" y="3798"/>
                  <a:pt x="31950" y="3336"/>
                  <a:pt x="31074" y="2989"/>
                </a:cubicBezTo>
                <a:cubicBezTo>
                  <a:pt x="29617" y="2409"/>
                  <a:pt x="28119" y="1958"/>
                  <a:pt x="26590" y="1665"/>
                </a:cubicBezTo>
                <a:cubicBezTo>
                  <a:pt x="26089" y="1568"/>
                  <a:pt x="25556" y="1583"/>
                  <a:pt x="25041" y="1543"/>
                </a:cubicBezTo>
                <a:cubicBezTo>
                  <a:pt x="24898" y="1532"/>
                  <a:pt x="24748" y="1525"/>
                  <a:pt x="24611" y="1494"/>
                </a:cubicBezTo>
                <a:cubicBezTo>
                  <a:pt x="23939" y="1332"/>
                  <a:pt x="23277" y="1153"/>
                  <a:pt x="22611" y="1010"/>
                </a:cubicBezTo>
                <a:cubicBezTo>
                  <a:pt x="22461" y="978"/>
                  <a:pt x="22299" y="961"/>
                  <a:pt x="22137" y="961"/>
                </a:cubicBezTo>
                <a:cubicBezTo>
                  <a:pt x="22034" y="961"/>
                  <a:pt x="21931" y="968"/>
                  <a:pt x="21832" y="982"/>
                </a:cubicBezTo>
                <a:cubicBezTo>
                  <a:pt x="21721" y="1000"/>
                  <a:pt x="21638" y="1193"/>
                  <a:pt x="21531" y="1293"/>
                </a:cubicBezTo>
                <a:cubicBezTo>
                  <a:pt x="21496" y="1327"/>
                  <a:pt x="21422" y="1362"/>
                  <a:pt x="21371" y="1362"/>
                </a:cubicBezTo>
                <a:cubicBezTo>
                  <a:pt x="21364" y="1362"/>
                  <a:pt x="21357" y="1362"/>
                  <a:pt x="21351" y="1360"/>
                </a:cubicBezTo>
                <a:cubicBezTo>
                  <a:pt x="21302" y="1350"/>
                  <a:pt x="21259" y="1282"/>
                  <a:pt x="21241" y="1232"/>
                </a:cubicBezTo>
                <a:cubicBezTo>
                  <a:pt x="21194" y="1107"/>
                  <a:pt x="21187" y="967"/>
                  <a:pt x="21126" y="849"/>
                </a:cubicBezTo>
                <a:cubicBezTo>
                  <a:pt x="21030" y="665"/>
                  <a:pt x="20887" y="572"/>
                  <a:pt x="20734" y="572"/>
                </a:cubicBezTo>
                <a:close/>
                <a:moveTo>
                  <a:pt x="9739" y="7541"/>
                </a:moveTo>
                <a:cubicBezTo>
                  <a:pt x="9671" y="7541"/>
                  <a:pt x="9599" y="7579"/>
                  <a:pt x="9522" y="7659"/>
                </a:cubicBezTo>
                <a:cubicBezTo>
                  <a:pt x="9358" y="7830"/>
                  <a:pt x="9218" y="8027"/>
                  <a:pt x="9097" y="8227"/>
                </a:cubicBezTo>
                <a:cubicBezTo>
                  <a:pt x="8993" y="8399"/>
                  <a:pt x="8874" y="8485"/>
                  <a:pt x="8656" y="8503"/>
                </a:cubicBezTo>
                <a:cubicBezTo>
                  <a:pt x="8435" y="8521"/>
                  <a:pt x="8212" y="8582"/>
                  <a:pt x="7998" y="8650"/>
                </a:cubicBezTo>
                <a:cubicBezTo>
                  <a:pt x="7715" y="8739"/>
                  <a:pt x="7576" y="8904"/>
                  <a:pt x="7573" y="9111"/>
                </a:cubicBezTo>
                <a:cubicBezTo>
                  <a:pt x="7600" y="9123"/>
                  <a:pt x="7617" y="9133"/>
                  <a:pt x="7628" y="9133"/>
                </a:cubicBezTo>
                <a:cubicBezTo>
                  <a:pt x="7630" y="9133"/>
                  <a:pt x="7631" y="9133"/>
                  <a:pt x="7633" y="9132"/>
                </a:cubicBezTo>
                <a:cubicBezTo>
                  <a:pt x="8338" y="8914"/>
                  <a:pt x="9054" y="8714"/>
                  <a:pt x="9755" y="8460"/>
                </a:cubicBezTo>
                <a:cubicBezTo>
                  <a:pt x="10156" y="8313"/>
                  <a:pt x="10202" y="8059"/>
                  <a:pt x="9977" y="7708"/>
                </a:cubicBezTo>
                <a:cubicBezTo>
                  <a:pt x="9903" y="7599"/>
                  <a:pt x="9824" y="7541"/>
                  <a:pt x="9739" y="7541"/>
                </a:cubicBezTo>
                <a:close/>
                <a:moveTo>
                  <a:pt x="25924" y="4263"/>
                </a:moveTo>
                <a:cubicBezTo>
                  <a:pt x="25899" y="4277"/>
                  <a:pt x="25875" y="4291"/>
                  <a:pt x="25850" y="4306"/>
                </a:cubicBezTo>
                <a:cubicBezTo>
                  <a:pt x="25921" y="4499"/>
                  <a:pt x="25982" y="4692"/>
                  <a:pt x="26068" y="4881"/>
                </a:cubicBezTo>
                <a:cubicBezTo>
                  <a:pt x="26086" y="4929"/>
                  <a:pt x="26168" y="4975"/>
                  <a:pt x="26229" y="4985"/>
                </a:cubicBezTo>
                <a:cubicBezTo>
                  <a:pt x="26909" y="5096"/>
                  <a:pt x="27589" y="5215"/>
                  <a:pt x="28283" y="5300"/>
                </a:cubicBezTo>
                <a:cubicBezTo>
                  <a:pt x="28834" y="5365"/>
                  <a:pt x="29407" y="5358"/>
                  <a:pt x="29800" y="5766"/>
                </a:cubicBezTo>
                <a:cubicBezTo>
                  <a:pt x="29815" y="5776"/>
                  <a:pt x="29836" y="5783"/>
                  <a:pt x="29850" y="5791"/>
                </a:cubicBezTo>
                <a:cubicBezTo>
                  <a:pt x="30505" y="6177"/>
                  <a:pt x="31278" y="6324"/>
                  <a:pt x="32051" y="6478"/>
                </a:cubicBezTo>
                <a:cubicBezTo>
                  <a:pt x="33235" y="6717"/>
                  <a:pt x="34362" y="7068"/>
                  <a:pt x="35318" y="7769"/>
                </a:cubicBezTo>
                <a:cubicBezTo>
                  <a:pt x="35557" y="7941"/>
                  <a:pt x="35886" y="8042"/>
                  <a:pt x="36194" y="8141"/>
                </a:cubicBezTo>
                <a:cubicBezTo>
                  <a:pt x="36820" y="8349"/>
                  <a:pt x="37453" y="8546"/>
                  <a:pt x="37965" y="8943"/>
                </a:cubicBezTo>
                <a:cubicBezTo>
                  <a:pt x="38259" y="9168"/>
                  <a:pt x="38566" y="9386"/>
                  <a:pt x="38881" y="9601"/>
                </a:cubicBezTo>
                <a:cubicBezTo>
                  <a:pt x="38919" y="9626"/>
                  <a:pt x="38991" y="9645"/>
                  <a:pt x="39049" y="9645"/>
                </a:cubicBezTo>
                <a:cubicBezTo>
                  <a:pt x="39074" y="9645"/>
                  <a:pt x="39096" y="9641"/>
                  <a:pt x="39111" y="9634"/>
                </a:cubicBezTo>
                <a:cubicBezTo>
                  <a:pt x="39164" y="9605"/>
                  <a:pt x="39207" y="9502"/>
                  <a:pt x="39182" y="9454"/>
                </a:cubicBezTo>
                <a:cubicBezTo>
                  <a:pt x="38881" y="8922"/>
                  <a:pt x="38645" y="8385"/>
                  <a:pt x="37829" y="8156"/>
                </a:cubicBezTo>
                <a:cubicBezTo>
                  <a:pt x="37153" y="7966"/>
                  <a:pt x="36480" y="7702"/>
                  <a:pt x="35919" y="7358"/>
                </a:cubicBezTo>
                <a:cubicBezTo>
                  <a:pt x="35117" y="6871"/>
                  <a:pt x="34308" y="6424"/>
                  <a:pt x="33417" y="6088"/>
                </a:cubicBezTo>
                <a:cubicBezTo>
                  <a:pt x="33231" y="6018"/>
                  <a:pt x="33054" y="5973"/>
                  <a:pt x="32877" y="5973"/>
                </a:cubicBezTo>
                <a:cubicBezTo>
                  <a:pt x="32728" y="5973"/>
                  <a:pt x="32578" y="6005"/>
                  <a:pt x="32423" y="6080"/>
                </a:cubicBezTo>
                <a:cubicBezTo>
                  <a:pt x="32226" y="6177"/>
                  <a:pt x="32000" y="6234"/>
                  <a:pt x="31793" y="6309"/>
                </a:cubicBezTo>
                <a:cubicBezTo>
                  <a:pt x="31682" y="6095"/>
                  <a:pt x="31621" y="5912"/>
                  <a:pt x="31503" y="5758"/>
                </a:cubicBezTo>
                <a:cubicBezTo>
                  <a:pt x="31253" y="5436"/>
                  <a:pt x="30845" y="5315"/>
                  <a:pt x="30419" y="5229"/>
                </a:cubicBezTo>
                <a:cubicBezTo>
                  <a:pt x="29475" y="5039"/>
                  <a:pt x="28548" y="4843"/>
                  <a:pt x="27625" y="4660"/>
                </a:cubicBezTo>
                <a:cubicBezTo>
                  <a:pt x="27438" y="4620"/>
                  <a:pt x="27245" y="4613"/>
                  <a:pt x="27055" y="4589"/>
                </a:cubicBezTo>
                <a:cubicBezTo>
                  <a:pt x="26930" y="4574"/>
                  <a:pt x="26809" y="4491"/>
                  <a:pt x="26672" y="4473"/>
                </a:cubicBezTo>
                <a:cubicBezTo>
                  <a:pt x="26666" y="4473"/>
                  <a:pt x="26659" y="4472"/>
                  <a:pt x="26652" y="4472"/>
                </a:cubicBezTo>
                <a:cubicBezTo>
                  <a:pt x="26557" y="4472"/>
                  <a:pt x="26447" y="4537"/>
                  <a:pt x="26347" y="4567"/>
                </a:cubicBezTo>
                <a:cubicBezTo>
                  <a:pt x="26364" y="4601"/>
                  <a:pt x="26389" y="4663"/>
                  <a:pt x="26393" y="4663"/>
                </a:cubicBezTo>
                <a:cubicBezTo>
                  <a:pt x="26393" y="4663"/>
                  <a:pt x="26393" y="4663"/>
                  <a:pt x="26393" y="4663"/>
                </a:cubicBezTo>
                <a:cubicBezTo>
                  <a:pt x="26490" y="4642"/>
                  <a:pt x="26586" y="4610"/>
                  <a:pt x="26680" y="4581"/>
                </a:cubicBezTo>
                <a:cubicBezTo>
                  <a:pt x="26683" y="4580"/>
                  <a:pt x="26686" y="4580"/>
                  <a:pt x="26689" y="4580"/>
                </a:cubicBezTo>
                <a:cubicBezTo>
                  <a:pt x="26706" y="4580"/>
                  <a:pt x="26733" y="4586"/>
                  <a:pt x="26819" y="4592"/>
                </a:cubicBezTo>
                <a:cubicBezTo>
                  <a:pt x="26708" y="4685"/>
                  <a:pt x="26641" y="4789"/>
                  <a:pt x="26558" y="4800"/>
                </a:cubicBezTo>
                <a:cubicBezTo>
                  <a:pt x="26545" y="4802"/>
                  <a:pt x="26530" y="4803"/>
                  <a:pt x="26516" y="4803"/>
                </a:cubicBezTo>
                <a:cubicBezTo>
                  <a:pt x="26421" y="4803"/>
                  <a:pt x="26309" y="4766"/>
                  <a:pt x="26246" y="4714"/>
                </a:cubicBezTo>
                <a:cubicBezTo>
                  <a:pt x="26172" y="4645"/>
                  <a:pt x="26165" y="4524"/>
                  <a:pt x="26107" y="4435"/>
                </a:cubicBezTo>
                <a:cubicBezTo>
                  <a:pt x="26064" y="4370"/>
                  <a:pt x="25989" y="4320"/>
                  <a:pt x="25924" y="4263"/>
                </a:cubicBezTo>
                <a:close/>
                <a:moveTo>
                  <a:pt x="39425" y="9766"/>
                </a:moveTo>
                <a:cubicBezTo>
                  <a:pt x="39418" y="9891"/>
                  <a:pt x="39415" y="10020"/>
                  <a:pt x="39407" y="10146"/>
                </a:cubicBezTo>
                <a:cubicBezTo>
                  <a:pt x="39462" y="10148"/>
                  <a:pt x="39555" y="10155"/>
                  <a:pt x="39597" y="10155"/>
                </a:cubicBezTo>
                <a:cubicBezTo>
                  <a:pt x="39610" y="10155"/>
                  <a:pt x="39618" y="10154"/>
                  <a:pt x="39618" y="10152"/>
                </a:cubicBezTo>
                <a:cubicBezTo>
                  <a:pt x="39636" y="10027"/>
                  <a:pt x="39636" y="9902"/>
                  <a:pt x="39640" y="9776"/>
                </a:cubicBezTo>
                <a:cubicBezTo>
                  <a:pt x="39568" y="9773"/>
                  <a:pt x="39497" y="9769"/>
                  <a:pt x="39425" y="9766"/>
                </a:cubicBezTo>
                <a:close/>
                <a:moveTo>
                  <a:pt x="10957" y="9790"/>
                </a:moveTo>
                <a:cubicBezTo>
                  <a:pt x="10950" y="9790"/>
                  <a:pt x="10943" y="9790"/>
                  <a:pt x="10936" y="9791"/>
                </a:cubicBezTo>
                <a:cubicBezTo>
                  <a:pt x="10617" y="9812"/>
                  <a:pt x="10295" y="9837"/>
                  <a:pt x="9991" y="9916"/>
                </a:cubicBezTo>
                <a:cubicBezTo>
                  <a:pt x="9827" y="9959"/>
                  <a:pt x="9651" y="10091"/>
                  <a:pt x="9548" y="10224"/>
                </a:cubicBezTo>
                <a:cubicBezTo>
                  <a:pt x="9423" y="10391"/>
                  <a:pt x="9517" y="10540"/>
                  <a:pt x="9714" y="10540"/>
                </a:cubicBezTo>
                <a:cubicBezTo>
                  <a:pt x="9733" y="10540"/>
                  <a:pt x="9752" y="10538"/>
                  <a:pt x="9773" y="10535"/>
                </a:cubicBezTo>
                <a:cubicBezTo>
                  <a:pt x="10309" y="10460"/>
                  <a:pt x="10785" y="10231"/>
                  <a:pt x="11258" y="9884"/>
                </a:cubicBezTo>
                <a:cubicBezTo>
                  <a:pt x="11158" y="9851"/>
                  <a:pt x="11055" y="9790"/>
                  <a:pt x="10957" y="9790"/>
                </a:cubicBezTo>
                <a:close/>
                <a:moveTo>
                  <a:pt x="8819" y="10396"/>
                </a:moveTo>
                <a:cubicBezTo>
                  <a:pt x="8725" y="10396"/>
                  <a:pt x="8621" y="10430"/>
                  <a:pt x="8528" y="10503"/>
                </a:cubicBezTo>
                <a:cubicBezTo>
                  <a:pt x="8384" y="10618"/>
                  <a:pt x="8270" y="10764"/>
                  <a:pt x="8141" y="10889"/>
                </a:cubicBezTo>
                <a:cubicBezTo>
                  <a:pt x="8095" y="10936"/>
                  <a:pt x="8041" y="10990"/>
                  <a:pt x="7984" y="11004"/>
                </a:cubicBezTo>
                <a:cubicBezTo>
                  <a:pt x="7533" y="11107"/>
                  <a:pt x="7086" y="11198"/>
                  <a:pt x="6642" y="11301"/>
                </a:cubicBezTo>
                <a:cubicBezTo>
                  <a:pt x="6237" y="11398"/>
                  <a:pt x="5901" y="11598"/>
                  <a:pt x="5636" y="11974"/>
                </a:cubicBezTo>
                <a:cubicBezTo>
                  <a:pt x="5636" y="12017"/>
                  <a:pt x="5611" y="12135"/>
                  <a:pt x="5658" y="12171"/>
                </a:cubicBezTo>
                <a:cubicBezTo>
                  <a:pt x="5694" y="12200"/>
                  <a:pt x="5754" y="12209"/>
                  <a:pt x="5816" y="12209"/>
                </a:cubicBezTo>
                <a:cubicBezTo>
                  <a:pt x="5851" y="12209"/>
                  <a:pt x="5887" y="12206"/>
                  <a:pt x="5919" y="12202"/>
                </a:cubicBezTo>
                <a:cubicBezTo>
                  <a:pt x="5980" y="12195"/>
                  <a:pt x="6037" y="12138"/>
                  <a:pt x="6095" y="12103"/>
                </a:cubicBezTo>
                <a:cubicBezTo>
                  <a:pt x="6417" y="11913"/>
                  <a:pt x="6728" y="11695"/>
                  <a:pt x="7132" y="11691"/>
                </a:cubicBezTo>
                <a:cubicBezTo>
                  <a:pt x="7332" y="11687"/>
                  <a:pt x="7537" y="11680"/>
                  <a:pt x="7733" y="11637"/>
                </a:cubicBezTo>
                <a:cubicBezTo>
                  <a:pt x="8212" y="11537"/>
                  <a:pt x="8642" y="11340"/>
                  <a:pt x="8985" y="10990"/>
                </a:cubicBezTo>
                <a:cubicBezTo>
                  <a:pt x="9150" y="10821"/>
                  <a:pt x="9168" y="10625"/>
                  <a:pt x="9039" y="10485"/>
                </a:cubicBezTo>
                <a:cubicBezTo>
                  <a:pt x="8989" y="10427"/>
                  <a:pt x="8909" y="10396"/>
                  <a:pt x="8819" y="10396"/>
                </a:cubicBezTo>
                <a:close/>
                <a:moveTo>
                  <a:pt x="21019" y="5136"/>
                </a:moveTo>
                <a:cubicBezTo>
                  <a:pt x="20604" y="5136"/>
                  <a:pt x="20190" y="5158"/>
                  <a:pt x="19777" y="5225"/>
                </a:cubicBezTo>
                <a:cubicBezTo>
                  <a:pt x="19223" y="5315"/>
                  <a:pt x="18672" y="5469"/>
                  <a:pt x="18121" y="5512"/>
                </a:cubicBezTo>
                <a:cubicBezTo>
                  <a:pt x="17649" y="5546"/>
                  <a:pt x="17178" y="5548"/>
                  <a:pt x="16709" y="5548"/>
                </a:cubicBezTo>
                <a:cubicBezTo>
                  <a:pt x="16644" y="5548"/>
                  <a:pt x="16578" y="5548"/>
                  <a:pt x="16513" y="5548"/>
                </a:cubicBezTo>
                <a:cubicBezTo>
                  <a:pt x="16315" y="5548"/>
                  <a:pt x="16117" y="5548"/>
                  <a:pt x="15920" y="5551"/>
                </a:cubicBezTo>
                <a:cubicBezTo>
                  <a:pt x="15434" y="5555"/>
                  <a:pt x="14950" y="5537"/>
                  <a:pt x="14521" y="5819"/>
                </a:cubicBezTo>
                <a:cubicBezTo>
                  <a:pt x="14461" y="5860"/>
                  <a:pt x="14369" y="5877"/>
                  <a:pt x="14283" y="5877"/>
                </a:cubicBezTo>
                <a:cubicBezTo>
                  <a:pt x="14240" y="5877"/>
                  <a:pt x="14199" y="5873"/>
                  <a:pt x="14164" y="5866"/>
                </a:cubicBezTo>
                <a:cubicBezTo>
                  <a:pt x="14057" y="5842"/>
                  <a:pt x="13952" y="5832"/>
                  <a:pt x="13850" y="5832"/>
                </a:cubicBezTo>
                <a:cubicBezTo>
                  <a:pt x="13545" y="5832"/>
                  <a:pt x="13257" y="5923"/>
                  <a:pt x="12965" y="6030"/>
                </a:cubicBezTo>
                <a:cubicBezTo>
                  <a:pt x="12923" y="6045"/>
                  <a:pt x="12871" y="6053"/>
                  <a:pt x="12820" y="6053"/>
                </a:cubicBezTo>
                <a:cubicBezTo>
                  <a:pt x="12775" y="6053"/>
                  <a:pt x="12730" y="6047"/>
                  <a:pt x="12693" y="6034"/>
                </a:cubicBezTo>
                <a:cubicBezTo>
                  <a:pt x="12599" y="5999"/>
                  <a:pt x="12506" y="5983"/>
                  <a:pt x="12416" y="5983"/>
                </a:cubicBezTo>
                <a:cubicBezTo>
                  <a:pt x="12061" y="5983"/>
                  <a:pt x="11748" y="6225"/>
                  <a:pt x="11609" y="6499"/>
                </a:cubicBezTo>
                <a:cubicBezTo>
                  <a:pt x="11537" y="6638"/>
                  <a:pt x="11594" y="6711"/>
                  <a:pt x="11748" y="6724"/>
                </a:cubicBezTo>
                <a:cubicBezTo>
                  <a:pt x="11823" y="6731"/>
                  <a:pt x="11898" y="6735"/>
                  <a:pt x="11973" y="6735"/>
                </a:cubicBezTo>
                <a:cubicBezTo>
                  <a:pt x="12253" y="6735"/>
                  <a:pt x="12526" y="6681"/>
                  <a:pt x="12775" y="6531"/>
                </a:cubicBezTo>
                <a:cubicBezTo>
                  <a:pt x="12864" y="6476"/>
                  <a:pt x="12939" y="6449"/>
                  <a:pt x="13021" y="6449"/>
                </a:cubicBezTo>
                <a:cubicBezTo>
                  <a:pt x="13068" y="6449"/>
                  <a:pt x="13117" y="6457"/>
                  <a:pt x="13172" y="6474"/>
                </a:cubicBezTo>
                <a:cubicBezTo>
                  <a:pt x="13273" y="6505"/>
                  <a:pt x="13357" y="6522"/>
                  <a:pt x="13427" y="6522"/>
                </a:cubicBezTo>
                <a:cubicBezTo>
                  <a:pt x="13614" y="6522"/>
                  <a:pt x="13700" y="6405"/>
                  <a:pt x="13745" y="6145"/>
                </a:cubicBezTo>
                <a:cubicBezTo>
                  <a:pt x="13855" y="6156"/>
                  <a:pt x="13974" y="6156"/>
                  <a:pt x="14078" y="6184"/>
                </a:cubicBezTo>
                <a:cubicBezTo>
                  <a:pt x="14396" y="6271"/>
                  <a:pt x="14715" y="6349"/>
                  <a:pt x="15045" y="6349"/>
                </a:cubicBezTo>
                <a:cubicBezTo>
                  <a:pt x="15216" y="6349"/>
                  <a:pt x="15389" y="6328"/>
                  <a:pt x="15566" y="6277"/>
                </a:cubicBezTo>
                <a:cubicBezTo>
                  <a:pt x="15573" y="6275"/>
                  <a:pt x="15580" y="6275"/>
                  <a:pt x="15587" y="6275"/>
                </a:cubicBezTo>
                <a:cubicBezTo>
                  <a:pt x="15611" y="6275"/>
                  <a:pt x="15639" y="6281"/>
                  <a:pt x="15666" y="6281"/>
                </a:cubicBezTo>
                <a:cubicBezTo>
                  <a:pt x="15849" y="6283"/>
                  <a:pt x="16033" y="6299"/>
                  <a:pt x="16216" y="6299"/>
                </a:cubicBezTo>
                <a:cubicBezTo>
                  <a:pt x="16305" y="6299"/>
                  <a:pt x="16394" y="6295"/>
                  <a:pt x="16482" y="6285"/>
                </a:cubicBezTo>
                <a:cubicBezTo>
                  <a:pt x="17204" y="6202"/>
                  <a:pt x="17928" y="6059"/>
                  <a:pt x="18661" y="6002"/>
                </a:cubicBezTo>
                <a:cubicBezTo>
                  <a:pt x="18965" y="5979"/>
                  <a:pt x="19272" y="5974"/>
                  <a:pt x="19579" y="5974"/>
                </a:cubicBezTo>
                <a:cubicBezTo>
                  <a:pt x="19782" y="5974"/>
                  <a:pt x="19984" y="5976"/>
                  <a:pt x="20188" y="5976"/>
                </a:cubicBezTo>
                <a:cubicBezTo>
                  <a:pt x="20392" y="5976"/>
                  <a:pt x="20596" y="5974"/>
                  <a:pt x="20801" y="5966"/>
                </a:cubicBezTo>
                <a:cubicBezTo>
                  <a:pt x="21205" y="5948"/>
                  <a:pt x="21609" y="5830"/>
                  <a:pt x="22014" y="5830"/>
                </a:cubicBezTo>
                <a:cubicBezTo>
                  <a:pt x="22035" y="5830"/>
                  <a:pt x="22057" y="5830"/>
                  <a:pt x="22079" y="5830"/>
                </a:cubicBezTo>
                <a:cubicBezTo>
                  <a:pt x="22698" y="5830"/>
                  <a:pt x="23324" y="5888"/>
                  <a:pt x="23954" y="5912"/>
                </a:cubicBezTo>
                <a:cubicBezTo>
                  <a:pt x="24016" y="5914"/>
                  <a:pt x="24079" y="5915"/>
                  <a:pt x="24142" y="5915"/>
                </a:cubicBezTo>
                <a:cubicBezTo>
                  <a:pt x="24326" y="5915"/>
                  <a:pt x="24510" y="5908"/>
                  <a:pt x="24694" y="5908"/>
                </a:cubicBezTo>
                <a:cubicBezTo>
                  <a:pt x="24842" y="5908"/>
                  <a:pt x="24989" y="5913"/>
                  <a:pt x="25134" y="5930"/>
                </a:cubicBezTo>
                <a:cubicBezTo>
                  <a:pt x="25638" y="5987"/>
                  <a:pt x="26129" y="6116"/>
                  <a:pt x="26633" y="6202"/>
                </a:cubicBezTo>
                <a:cubicBezTo>
                  <a:pt x="27346" y="6328"/>
                  <a:pt x="28064" y="6442"/>
                  <a:pt x="28730" y="6739"/>
                </a:cubicBezTo>
                <a:cubicBezTo>
                  <a:pt x="29120" y="6918"/>
                  <a:pt x="29539" y="7054"/>
                  <a:pt x="29943" y="7215"/>
                </a:cubicBezTo>
                <a:cubicBezTo>
                  <a:pt x="30806" y="7562"/>
                  <a:pt x="31689" y="7884"/>
                  <a:pt x="32387" y="8481"/>
                </a:cubicBezTo>
                <a:cubicBezTo>
                  <a:pt x="32523" y="8600"/>
                  <a:pt x="32738" y="8671"/>
                  <a:pt x="32934" y="8721"/>
                </a:cubicBezTo>
                <a:cubicBezTo>
                  <a:pt x="33253" y="8807"/>
                  <a:pt x="33593" y="8839"/>
                  <a:pt x="33911" y="8932"/>
                </a:cubicBezTo>
                <a:cubicBezTo>
                  <a:pt x="35768" y="9476"/>
                  <a:pt x="37339" y="10420"/>
                  <a:pt x="38692" y="11677"/>
                </a:cubicBezTo>
                <a:cubicBezTo>
                  <a:pt x="39407" y="12339"/>
                  <a:pt x="40166" y="12975"/>
                  <a:pt x="41193" y="13366"/>
                </a:cubicBezTo>
                <a:cubicBezTo>
                  <a:pt x="41336" y="13423"/>
                  <a:pt x="41486" y="13466"/>
                  <a:pt x="41636" y="13516"/>
                </a:cubicBezTo>
                <a:cubicBezTo>
                  <a:pt x="41661" y="13490"/>
                  <a:pt x="41687" y="13462"/>
                  <a:pt x="41708" y="13437"/>
                </a:cubicBezTo>
                <a:cubicBezTo>
                  <a:pt x="41640" y="13348"/>
                  <a:pt x="41590" y="13247"/>
                  <a:pt x="41504" y="13168"/>
                </a:cubicBezTo>
                <a:cubicBezTo>
                  <a:pt x="40738" y="12475"/>
                  <a:pt x="39998" y="11781"/>
                  <a:pt x="39221" y="11122"/>
                </a:cubicBezTo>
                <a:cubicBezTo>
                  <a:pt x="38777" y="10747"/>
                  <a:pt x="38316" y="10360"/>
                  <a:pt x="37780" y="10095"/>
                </a:cubicBezTo>
                <a:cubicBezTo>
                  <a:pt x="37311" y="9862"/>
                  <a:pt x="36996" y="9576"/>
                  <a:pt x="36749" y="9208"/>
                </a:cubicBezTo>
                <a:cubicBezTo>
                  <a:pt x="36503" y="8847"/>
                  <a:pt x="36166" y="8602"/>
                  <a:pt x="35663" y="8602"/>
                </a:cubicBezTo>
                <a:cubicBezTo>
                  <a:pt x="35622" y="8602"/>
                  <a:pt x="35581" y="8604"/>
                  <a:pt x="35539" y="8607"/>
                </a:cubicBezTo>
                <a:cubicBezTo>
                  <a:pt x="35502" y="8610"/>
                  <a:pt x="35467" y="8611"/>
                  <a:pt x="35432" y="8611"/>
                </a:cubicBezTo>
                <a:cubicBezTo>
                  <a:pt x="35084" y="8611"/>
                  <a:pt x="34849" y="8466"/>
                  <a:pt x="34702" y="8199"/>
                </a:cubicBezTo>
                <a:cubicBezTo>
                  <a:pt x="34527" y="7880"/>
                  <a:pt x="34219" y="7715"/>
                  <a:pt x="33822" y="7619"/>
                </a:cubicBezTo>
                <a:cubicBezTo>
                  <a:pt x="33189" y="7469"/>
                  <a:pt x="32555" y="7319"/>
                  <a:pt x="31943" y="7132"/>
                </a:cubicBezTo>
                <a:cubicBezTo>
                  <a:pt x="31335" y="6950"/>
                  <a:pt x="30759" y="6696"/>
                  <a:pt x="30158" y="6524"/>
                </a:cubicBezTo>
                <a:cubicBezTo>
                  <a:pt x="29128" y="6227"/>
                  <a:pt x="28107" y="5938"/>
                  <a:pt x="27080" y="5712"/>
                </a:cubicBezTo>
                <a:cubicBezTo>
                  <a:pt x="26294" y="5540"/>
                  <a:pt x="25492" y="5436"/>
                  <a:pt x="24697" y="5347"/>
                </a:cubicBezTo>
                <a:cubicBezTo>
                  <a:pt x="23921" y="5261"/>
                  <a:pt x="23141" y="5229"/>
                  <a:pt x="22368" y="5186"/>
                </a:cubicBezTo>
                <a:cubicBezTo>
                  <a:pt x="21917" y="5162"/>
                  <a:pt x="21467" y="5136"/>
                  <a:pt x="21019" y="5136"/>
                </a:cubicBezTo>
                <a:close/>
                <a:moveTo>
                  <a:pt x="9637" y="11264"/>
                </a:moveTo>
                <a:cubicBezTo>
                  <a:pt x="9314" y="11264"/>
                  <a:pt x="9074" y="11448"/>
                  <a:pt x="8861" y="11655"/>
                </a:cubicBezTo>
                <a:cubicBezTo>
                  <a:pt x="8707" y="11802"/>
                  <a:pt x="8543" y="11864"/>
                  <a:pt x="8371" y="11864"/>
                </a:cubicBezTo>
                <a:cubicBezTo>
                  <a:pt x="8270" y="11864"/>
                  <a:pt x="8166" y="11843"/>
                  <a:pt x="8059" y="11806"/>
                </a:cubicBezTo>
                <a:cubicBezTo>
                  <a:pt x="7963" y="11773"/>
                  <a:pt x="7885" y="11756"/>
                  <a:pt x="7820" y="11756"/>
                </a:cubicBezTo>
                <a:cubicBezTo>
                  <a:pt x="7669" y="11756"/>
                  <a:pt x="7592" y="11850"/>
                  <a:pt x="7537" y="12070"/>
                </a:cubicBezTo>
                <a:cubicBezTo>
                  <a:pt x="7512" y="12164"/>
                  <a:pt x="7504" y="12260"/>
                  <a:pt x="7476" y="12357"/>
                </a:cubicBezTo>
                <a:cubicBezTo>
                  <a:pt x="7444" y="12464"/>
                  <a:pt x="7401" y="12572"/>
                  <a:pt x="7358" y="12682"/>
                </a:cubicBezTo>
                <a:cubicBezTo>
                  <a:pt x="7106" y="12580"/>
                  <a:pt x="6974" y="12526"/>
                  <a:pt x="6882" y="12526"/>
                </a:cubicBezTo>
                <a:cubicBezTo>
                  <a:pt x="6784" y="12526"/>
                  <a:pt x="6731" y="12587"/>
                  <a:pt x="6628" y="12718"/>
                </a:cubicBezTo>
                <a:cubicBezTo>
                  <a:pt x="6484" y="12896"/>
                  <a:pt x="6322" y="12989"/>
                  <a:pt x="6107" y="12989"/>
                </a:cubicBezTo>
                <a:cubicBezTo>
                  <a:pt x="6076" y="12989"/>
                  <a:pt x="6043" y="12987"/>
                  <a:pt x="6009" y="12983"/>
                </a:cubicBezTo>
                <a:cubicBezTo>
                  <a:pt x="5980" y="12979"/>
                  <a:pt x="5952" y="12978"/>
                  <a:pt x="5925" y="12978"/>
                </a:cubicBezTo>
                <a:cubicBezTo>
                  <a:pt x="5731" y="12978"/>
                  <a:pt x="5582" y="13070"/>
                  <a:pt x="5469" y="13254"/>
                </a:cubicBezTo>
                <a:cubicBezTo>
                  <a:pt x="5372" y="13412"/>
                  <a:pt x="5232" y="13545"/>
                  <a:pt x="5111" y="13691"/>
                </a:cubicBezTo>
                <a:cubicBezTo>
                  <a:pt x="4917" y="13931"/>
                  <a:pt x="4713" y="14167"/>
                  <a:pt x="4531" y="14414"/>
                </a:cubicBezTo>
                <a:cubicBezTo>
                  <a:pt x="4495" y="14464"/>
                  <a:pt x="4495" y="14585"/>
                  <a:pt x="4531" y="14628"/>
                </a:cubicBezTo>
                <a:cubicBezTo>
                  <a:pt x="4557" y="14660"/>
                  <a:pt x="4616" y="14672"/>
                  <a:pt x="4673" y="14672"/>
                </a:cubicBezTo>
                <a:cubicBezTo>
                  <a:pt x="4701" y="14672"/>
                  <a:pt x="4729" y="14669"/>
                  <a:pt x="4752" y="14664"/>
                </a:cubicBezTo>
                <a:cubicBezTo>
                  <a:pt x="4863" y="14643"/>
                  <a:pt x="4975" y="14597"/>
                  <a:pt x="5071" y="14542"/>
                </a:cubicBezTo>
                <a:cubicBezTo>
                  <a:pt x="5604" y="14242"/>
                  <a:pt x="6134" y="13934"/>
                  <a:pt x="6671" y="13630"/>
                </a:cubicBezTo>
                <a:cubicBezTo>
                  <a:pt x="7160" y="13355"/>
                  <a:pt x="7672" y="13108"/>
                  <a:pt x="8148" y="12808"/>
                </a:cubicBezTo>
                <a:cubicBezTo>
                  <a:pt x="8742" y="12432"/>
                  <a:pt x="9312" y="12017"/>
                  <a:pt x="9891" y="11612"/>
                </a:cubicBezTo>
                <a:cubicBezTo>
                  <a:pt x="9969" y="11558"/>
                  <a:pt x="10034" y="11480"/>
                  <a:pt x="10163" y="11358"/>
                </a:cubicBezTo>
                <a:cubicBezTo>
                  <a:pt x="9959" y="11315"/>
                  <a:pt x="9827" y="11272"/>
                  <a:pt x="9690" y="11265"/>
                </a:cubicBezTo>
                <a:cubicBezTo>
                  <a:pt x="9672" y="11264"/>
                  <a:pt x="9655" y="11264"/>
                  <a:pt x="9637" y="11264"/>
                </a:cubicBezTo>
                <a:close/>
                <a:moveTo>
                  <a:pt x="20932" y="6168"/>
                </a:moveTo>
                <a:cubicBezTo>
                  <a:pt x="20541" y="6168"/>
                  <a:pt x="20150" y="6237"/>
                  <a:pt x="19756" y="6410"/>
                </a:cubicBezTo>
                <a:cubicBezTo>
                  <a:pt x="19491" y="6528"/>
                  <a:pt x="19173" y="6585"/>
                  <a:pt x="18879" y="6603"/>
                </a:cubicBezTo>
                <a:cubicBezTo>
                  <a:pt x="17770" y="6668"/>
                  <a:pt x="16671" y="6685"/>
                  <a:pt x="15587" y="6760"/>
                </a:cubicBezTo>
                <a:cubicBezTo>
                  <a:pt x="14625" y="6825"/>
                  <a:pt x="13673" y="6950"/>
                  <a:pt x="12729" y="7015"/>
                </a:cubicBezTo>
                <a:cubicBezTo>
                  <a:pt x="12270" y="7046"/>
                  <a:pt x="11830" y="7125"/>
                  <a:pt x="11411" y="7297"/>
                </a:cubicBezTo>
                <a:cubicBezTo>
                  <a:pt x="11272" y="7355"/>
                  <a:pt x="11150" y="7454"/>
                  <a:pt x="10990" y="7555"/>
                </a:cubicBezTo>
                <a:cubicBezTo>
                  <a:pt x="11082" y="7601"/>
                  <a:pt x="11104" y="7619"/>
                  <a:pt x="11125" y="7619"/>
                </a:cubicBezTo>
                <a:cubicBezTo>
                  <a:pt x="11938" y="7651"/>
                  <a:pt x="12760" y="7680"/>
                  <a:pt x="13591" y="7708"/>
                </a:cubicBezTo>
                <a:cubicBezTo>
                  <a:pt x="13599" y="7709"/>
                  <a:pt x="13607" y="7709"/>
                  <a:pt x="13615" y="7709"/>
                </a:cubicBezTo>
                <a:cubicBezTo>
                  <a:pt x="13757" y="7709"/>
                  <a:pt x="13837" y="7651"/>
                  <a:pt x="13891" y="7512"/>
                </a:cubicBezTo>
                <a:cubicBezTo>
                  <a:pt x="13963" y="7332"/>
                  <a:pt x="14096" y="7236"/>
                  <a:pt x="14238" y="7236"/>
                </a:cubicBezTo>
                <a:cubicBezTo>
                  <a:pt x="14296" y="7236"/>
                  <a:pt x="14356" y="7253"/>
                  <a:pt x="14414" y="7286"/>
                </a:cubicBezTo>
                <a:cubicBezTo>
                  <a:pt x="14460" y="7312"/>
                  <a:pt x="14471" y="7380"/>
                  <a:pt x="14499" y="7426"/>
                </a:cubicBezTo>
                <a:cubicBezTo>
                  <a:pt x="14455" y="7438"/>
                  <a:pt x="14399" y="7465"/>
                  <a:pt x="14357" y="7465"/>
                </a:cubicBezTo>
                <a:cubicBezTo>
                  <a:pt x="14350" y="7465"/>
                  <a:pt x="14342" y="7464"/>
                  <a:pt x="14335" y="7462"/>
                </a:cubicBezTo>
                <a:cubicBezTo>
                  <a:pt x="14293" y="7448"/>
                  <a:pt x="14256" y="7441"/>
                  <a:pt x="14225" y="7441"/>
                </a:cubicBezTo>
                <a:cubicBezTo>
                  <a:pt x="14128" y="7441"/>
                  <a:pt x="14078" y="7505"/>
                  <a:pt x="14049" y="7626"/>
                </a:cubicBezTo>
                <a:cubicBezTo>
                  <a:pt x="14094" y="7626"/>
                  <a:pt x="14134" y="7628"/>
                  <a:pt x="14174" y="7628"/>
                </a:cubicBezTo>
                <a:cubicBezTo>
                  <a:pt x="14193" y="7628"/>
                  <a:pt x="14212" y="7627"/>
                  <a:pt x="14231" y="7626"/>
                </a:cubicBezTo>
                <a:cubicBezTo>
                  <a:pt x="14650" y="7586"/>
                  <a:pt x="15072" y="7544"/>
                  <a:pt x="15498" y="7501"/>
                </a:cubicBezTo>
                <a:cubicBezTo>
                  <a:pt x="16478" y="7398"/>
                  <a:pt x="17466" y="7294"/>
                  <a:pt x="18464" y="7183"/>
                </a:cubicBezTo>
                <a:cubicBezTo>
                  <a:pt x="18826" y="7143"/>
                  <a:pt x="19183" y="7061"/>
                  <a:pt x="19545" y="7028"/>
                </a:cubicBezTo>
                <a:cubicBezTo>
                  <a:pt x="19946" y="6993"/>
                  <a:pt x="20347" y="7000"/>
                  <a:pt x="20750" y="6975"/>
                </a:cubicBezTo>
                <a:cubicBezTo>
                  <a:pt x="20801" y="6971"/>
                  <a:pt x="20850" y="6963"/>
                  <a:pt x="20893" y="6963"/>
                </a:cubicBezTo>
                <a:cubicBezTo>
                  <a:pt x="20970" y="6963"/>
                  <a:pt x="21030" y="6987"/>
                  <a:pt x="21055" y="7097"/>
                </a:cubicBezTo>
                <a:cubicBezTo>
                  <a:pt x="21061" y="7120"/>
                  <a:pt x="21149" y="7149"/>
                  <a:pt x="21207" y="7149"/>
                </a:cubicBezTo>
                <a:cubicBezTo>
                  <a:pt x="21222" y="7149"/>
                  <a:pt x="21235" y="7148"/>
                  <a:pt x="21244" y="7143"/>
                </a:cubicBezTo>
                <a:cubicBezTo>
                  <a:pt x="21341" y="7097"/>
                  <a:pt x="21430" y="7025"/>
                  <a:pt x="21502" y="6950"/>
                </a:cubicBezTo>
                <a:cubicBezTo>
                  <a:pt x="21612" y="6831"/>
                  <a:pt x="21697" y="6766"/>
                  <a:pt x="21779" y="6766"/>
                </a:cubicBezTo>
                <a:cubicBezTo>
                  <a:pt x="21855" y="6766"/>
                  <a:pt x="21928" y="6821"/>
                  <a:pt x="22017" y="6939"/>
                </a:cubicBezTo>
                <a:cubicBezTo>
                  <a:pt x="22206" y="7189"/>
                  <a:pt x="22434" y="7279"/>
                  <a:pt x="22699" y="7279"/>
                </a:cubicBezTo>
                <a:cubicBezTo>
                  <a:pt x="22825" y="7279"/>
                  <a:pt x="22959" y="7259"/>
                  <a:pt x="23102" y="7226"/>
                </a:cubicBezTo>
                <a:cubicBezTo>
                  <a:pt x="23253" y="7190"/>
                  <a:pt x="23402" y="7173"/>
                  <a:pt x="23550" y="7173"/>
                </a:cubicBezTo>
                <a:cubicBezTo>
                  <a:pt x="23799" y="7173"/>
                  <a:pt x="24046" y="7222"/>
                  <a:pt x="24300" y="7312"/>
                </a:cubicBezTo>
                <a:cubicBezTo>
                  <a:pt x="25212" y="7626"/>
                  <a:pt x="26154" y="7891"/>
                  <a:pt x="27163" y="7994"/>
                </a:cubicBezTo>
                <a:cubicBezTo>
                  <a:pt x="27660" y="8045"/>
                  <a:pt x="28175" y="8123"/>
                  <a:pt x="28641" y="8288"/>
                </a:cubicBezTo>
                <a:cubicBezTo>
                  <a:pt x="29231" y="8496"/>
                  <a:pt x="29782" y="8793"/>
                  <a:pt x="30347" y="9068"/>
                </a:cubicBezTo>
                <a:cubicBezTo>
                  <a:pt x="30830" y="9304"/>
                  <a:pt x="31331" y="9526"/>
                  <a:pt x="31779" y="9812"/>
                </a:cubicBezTo>
                <a:cubicBezTo>
                  <a:pt x="33002" y="10596"/>
                  <a:pt x="34284" y="11348"/>
                  <a:pt x="35646" y="12035"/>
                </a:cubicBezTo>
                <a:cubicBezTo>
                  <a:pt x="36452" y="12439"/>
                  <a:pt x="37264" y="12854"/>
                  <a:pt x="38059" y="13305"/>
                </a:cubicBezTo>
                <a:cubicBezTo>
                  <a:pt x="38703" y="13667"/>
                  <a:pt x="39311" y="14085"/>
                  <a:pt x="39944" y="14478"/>
                </a:cubicBezTo>
                <a:cubicBezTo>
                  <a:pt x="40710" y="14958"/>
                  <a:pt x="41583" y="15320"/>
                  <a:pt x="42288" y="15895"/>
                </a:cubicBezTo>
                <a:cubicBezTo>
                  <a:pt x="42556" y="16114"/>
                  <a:pt x="42914" y="16264"/>
                  <a:pt x="43236" y="16443"/>
                </a:cubicBezTo>
                <a:cubicBezTo>
                  <a:pt x="43265" y="16421"/>
                  <a:pt x="43293" y="16400"/>
                  <a:pt x="43325" y="16375"/>
                </a:cubicBezTo>
                <a:cubicBezTo>
                  <a:pt x="43314" y="16314"/>
                  <a:pt x="43329" y="16239"/>
                  <a:pt x="43286" y="16196"/>
                </a:cubicBezTo>
                <a:cubicBezTo>
                  <a:pt x="42961" y="15867"/>
                  <a:pt x="42657" y="15520"/>
                  <a:pt x="42280" y="15234"/>
                </a:cubicBezTo>
                <a:cubicBezTo>
                  <a:pt x="41780" y="14854"/>
                  <a:pt x="41143" y="14603"/>
                  <a:pt x="40738" y="14135"/>
                </a:cubicBezTo>
                <a:cubicBezTo>
                  <a:pt x="40602" y="13981"/>
                  <a:pt x="40352" y="13885"/>
                  <a:pt x="40145" y="13774"/>
                </a:cubicBezTo>
                <a:cubicBezTo>
                  <a:pt x="39450" y="13391"/>
                  <a:pt x="38741" y="13033"/>
                  <a:pt x="38069" y="12643"/>
                </a:cubicBezTo>
                <a:cubicBezTo>
                  <a:pt x="37375" y="12238"/>
                  <a:pt x="36706" y="11820"/>
                  <a:pt x="36047" y="11394"/>
                </a:cubicBezTo>
                <a:cubicBezTo>
                  <a:pt x="35514" y="11051"/>
                  <a:pt x="34967" y="10718"/>
                  <a:pt x="34505" y="10324"/>
                </a:cubicBezTo>
                <a:cubicBezTo>
                  <a:pt x="33861" y="9776"/>
                  <a:pt x="33202" y="9304"/>
                  <a:pt x="32326" y="9036"/>
                </a:cubicBezTo>
                <a:cubicBezTo>
                  <a:pt x="31564" y="8800"/>
                  <a:pt x="30862" y="8445"/>
                  <a:pt x="30147" y="8141"/>
                </a:cubicBezTo>
                <a:cubicBezTo>
                  <a:pt x="29414" y="7830"/>
                  <a:pt x="28655" y="7612"/>
                  <a:pt x="27857" y="7512"/>
                </a:cubicBezTo>
                <a:cubicBezTo>
                  <a:pt x="26869" y="7390"/>
                  <a:pt x="25972" y="7097"/>
                  <a:pt x="25141" y="6663"/>
                </a:cubicBezTo>
                <a:cubicBezTo>
                  <a:pt x="24899" y="6538"/>
                  <a:pt x="24643" y="6449"/>
                  <a:pt x="24377" y="6449"/>
                </a:cubicBezTo>
                <a:cubicBezTo>
                  <a:pt x="24225" y="6449"/>
                  <a:pt x="24069" y="6478"/>
                  <a:pt x="23911" y="6546"/>
                </a:cubicBezTo>
                <a:cubicBezTo>
                  <a:pt x="23748" y="6615"/>
                  <a:pt x="23586" y="6644"/>
                  <a:pt x="23424" y="6644"/>
                </a:cubicBezTo>
                <a:cubicBezTo>
                  <a:pt x="23286" y="6644"/>
                  <a:pt x="23147" y="6623"/>
                  <a:pt x="23009" y="6589"/>
                </a:cubicBezTo>
                <a:cubicBezTo>
                  <a:pt x="22740" y="6521"/>
                  <a:pt x="22476" y="6438"/>
                  <a:pt x="22210" y="6367"/>
                </a:cubicBezTo>
                <a:cubicBezTo>
                  <a:pt x="21782" y="6249"/>
                  <a:pt x="21357" y="6168"/>
                  <a:pt x="20932" y="6168"/>
                </a:cubicBezTo>
                <a:close/>
                <a:moveTo>
                  <a:pt x="19984" y="7564"/>
                </a:moveTo>
                <a:cubicBezTo>
                  <a:pt x="19810" y="7564"/>
                  <a:pt x="19636" y="7570"/>
                  <a:pt x="19462" y="7583"/>
                </a:cubicBezTo>
                <a:cubicBezTo>
                  <a:pt x="18597" y="7647"/>
                  <a:pt x="17734" y="7687"/>
                  <a:pt x="16882" y="7733"/>
                </a:cubicBezTo>
                <a:cubicBezTo>
                  <a:pt x="16596" y="7748"/>
                  <a:pt x="16317" y="7784"/>
                  <a:pt x="16103" y="7977"/>
                </a:cubicBezTo>
                <a:cubicBezTo>
                  <a:pt x="15982" y="8088"/>
                  <a:pt x="15843" y="8119"/>
                  <a:pt x="15698" y="8119"/>
                </a:cubicBezTo>
                <a:cubicBezTo>
                  <a:pt x="15637" y="8119"/>
                  <a:pt x="15574" y="8113"/>
                  <a:pt x="15512" y="8106"/>
                </a:cubicBezTo>
                <a:cubicBezTo>
                  <a:pt x="15319" y="8080"/>
                  <a:pt x="15122" y="8067"/>
                  <a:pt x="14947" y="8009"/>
                </a:cubicBezTo>
                <a:cubicBezTo>
                  <a:pt x="14890" y="7990"/>
                  <a:pt x="14841" y="7981"/>
                  <a:pt x="14798" y="7981"/>
                </a:cubicBezTo>
                <a:cubicBezTo>
                  <a:pt x="14667" y="7981"/>
                  <a:pt x="14594" y="8066"/>
                  <a:pt x="14521" y="8195"/>
                </a:cubicBezTo>
                <a:cubicBezTo>
                  <a:pt x="14448" y="8323"/>
                  <a:pt x="14336" y="8388"/>
                  <a:pt x="14218" y="8388"/>
                </a:cubicBezTo>
                <a:cubicBezTo>
                  <a:pt x="14151" y="8388"/>
                  <a:pt x="14082" y="8367"/>
                  <a:pt x="14017" y="8324"/>
                </a:cubicBezTo>
                <a:cubicBezTo>
                  <a:pt x="13981" y="8299"/>
                  <a:pt x="13977" y="8231"/>
                  <a:pt x="13956" y="8184"/>
                </a:cubicBezTo>
                <a:cubicBezTo>
                  <a:pt x="13994" y="8176"/>
                  <a:pt x="14039" y="8157"/>
                  <a:pt x="14075" y="8157"/>
                </a:cubicBezTo>
                <a:cubicBezTo>
                  <a:pt x="14085" y="8157"/>
                  <a:pt x="14094" y="8159"/>
                  <a:pt x="14103" y="8163"/>
                </a:cubicBezTo>
                <a:cubicBezTo>
                  <a:pt x="14155" y="8184"/>
                  <a:pt x="14198" y="8194"/>
                  <a:pt x="14234" y="8194"/>
                </a:cubicBezTo>
                <a:cubicBezTo>
                  <a:pt x="14350" y="8194"/>
                  <a:pt x="14390" y="8089"/>
                  <a:pt x="14417" y="7909"/>
                </a:cubicBezTo>
                <a:lnTo>
                  <a:pt x="14417" y="7909"/>
                </a:lnTo>
                <a:cubicBezTo>
                  <a:pt x="14106" y="7951"/>
                  <a:pt x="13824" y="7973"/>
                  <a:pt x="13548" y="8037"/>
                </a:cubicBezTo>
                <a:cubicBezTo>
                  <a:pt x="13094" y="8145"/>
                  <a:pt x="12653" y="8299"/>
                  <a:pt x="12199" y="8389"/>
                </a:cubicBezTo>
                <a:cubicBezTo>
                  <a:pt x="11394" y="8553"/>
                  <a:pt x="10578" y="8646"/>
                  <a:pt x="9791" y="8839"/>
                </a:cubicBezTo>
                <a:cubicBezTo>
                  <a:pt x="9226" y="8975"/>
                  <a:pt x="8703" y="9251"/>
                  <a:pt x="8148" y="9416"/>
                </a:cubicBezTo>
                <a:cubicBezTo>
                  <a:pt x="7408" y="9637"/>
                  <a:pt x="6828" y="10027"/>
                  <a:pt x="6438" y="10661"/>
                </a:cubicBezTo>
                <a:cubicBezTo>
                  <a:pt x="6388" y="10742"/>
                  <a:pt x="6359" y="10833"/>
                  <a:pt x="6320" y="10922"/>
                </a:cubicBezTo>
                <a:cubicBezTo>
                  <a:pt x="6338" y="10932"/>
                  <a:pt x="6356" y="10943"/>
                  <a:pt x="6374" y="10954"/>
                </a:cubicBezTo>
                <a:cubicBezTo>
                  <a:pt x="6445" y="10914"/>
                  <a:pt x="6531" y="10886"/>
                  <a:pt x="6588" y="10836"/>
                </a:cubicBezTo>
                <a:cubicBezTo>
                  <a:pt x="6813" y="10628"/>
                  <a:pt x="7043" y="10425"/>
                  <a:pt x="7254" y="10206"/>
                </a:cubicBezTo>
                <a:cubicBezTo>
                  <a:pt x="7425" y="10029"/>
                  <a:pt x="7638" y="9935"/>
                  <a:pt x="7864" y="9935"/>
                </a:cubicBezTo>
                <a:cubicBezTo>
                  <a:pt x="7967" y="9935"/>
                  <a:pt x="8074" y="9955"/>
                  <a:pt x="8181" y="9995"/>
                </a:cubicBezTo>
                <a:cubicBezTo>
                  <a:pt x="8217" y="10010"/>
                  <a:pt x="8263" y="10021"/>
                  <a:pt x="8304" y="10021"/>
                </a:cubicBezTo>
                <a:cubicBezTo>
                  <a:pt x="8324" y="10021"/>
                  <a:pt x="8343" y="10018"/>
                  <a:pt x="8359" y="10012"/>
                </a:cubicBezTo>
                <a:cubicBezTo>
                  <a:pt x="8638" y="9916"/>
                  <a:pt x="8960" y="9862"/>
                  <a:pt x="9183" y="9690"/>
                </a:cubicBezTo>
                <a:cubicBezTo>
                  <a:pt x="9397" y="9525"/>
                  <a:pt x="9603" y="9479"/>
                  <a:pt x="9839" y="9479"/>
                </a:cubicBezTo>
                <a:cubicBezTo>
                  <a:pt x="9859" y="9479"/>
                  <a:pt x="9878" y="9479"/>
                  <a:pt x="9898" y="9480"/>
                </a:cubicBezTo>
                <a:cubicBezTo>
                  <a:pt x="9953" y="9481"/>
                  <a:pt x="10008" y="9482"/>
                  <a:pt x="10063" y="9482"/>
                </a:cubicBezTo>
                <a:cubicBezTo>
                  <a:pt x="10899" y="9482"/>
                  <a:pt x="11706" y="9327"/>
                  <a:pt x="12478" y="8954"/>
                </a:cubicBezTo>
                <a:cubicBezTo>
                  <a:pt x="12571" y="8911"/>
                  <a:pt x="12675" y="8861"/>
                  <a:pt x="12772" y="8857"/>
                </a:cubicBezTo>
                <a:cubicBezTo>
                  <a:pt x="13172" y="8839"/>
                  <a:pt x="13573" y="8836"/>
                  <a:pt x="13977" y="8832"/>
                </a:cubicBezTo>
                <a:cubicBezTo>
                  <a:pt x="14918" y="8821"/>
                  <a:pt x="15834" y="8650"/>
                  <a:pt x="16714" y="8273"/>
                </a:cubicBezTo>
                <a:cubicBezTo>
                  <a:pt x="16753" y="8258"/>
                  <a:pt x="16806" y="8249"/>
                  <a:pt x="16857" y="8249"/>
                </a:cubicBezTo>
                <a:cubicBezTo>
                  <a:pt x="16910" y="8249"/>
                  <a:pt x="16961" y="8258"/>
                  <a:pt x="16998" y="8278"/>
                </a:cubicBezTo>
                <a:cubicBezTo>
                  <a:pt x="17147" y="8358"/>
                  <a:pt x="17288" y="8401"/>
                  <a:pt x="17430" y="8401"/>
                </a:cubicBezTo>
                <a:cubicBezTo>
                  <a:pt x="17583" y="8401"/>
                  <a:pt x="17737" y="8351"/>
                  <a:pt x="17903" y="8245"/>
                </a:cubicBezTo>
                <a:cubicBezTo>
                  <a:pt x="18056" y="8149"/>
                  <a:pt x="18303" y="8141"/>
                  <a:pt x="18507" y="8131"/>
                </a:cubicBezTo>
                <a:cubicBezTo>
                  <a:pt x="18544" y="8129"/>
                  <a:pt x="18581" y="8128"/>
                  <a:pt x="18617" y="8128"/>
                </a:cubicBezTo>
                <a:cubicBezTo>
                  <a:pt x="18794" y="8128"/>
                  <a:pt x="18972" y="8146"/>
                  <a:pt x="19147" y="8146"/>
                </a:cubicBezTo>
                <a:cubicBezTo>
                  <a:pt x="19229" y="8146"/>
                  <a:pt x="19310" y="8142"/>
                  <a:pt x="19391" y="8131"/>
                </a:cubicBezTo>
                <a:cubicBezTo>
                  <a:pt x="19568" y="8107"/>
                  <a:pt x="19743" y="8095"/>
                  <a:pt x="19917" y="8095"/>
                </a:cubicBezTo>
                <a:cubicBezTo>
                  <a:pt x="20216" y="8095"/>
                  <a:pt x="20511" y="8131"/>
                  <a:pt x="20808" y="8206"/>
                </a:cubicBezTo>
                <a:cubicBezTo>
                  <a:pt x="21115" y="8285"/>
                  <a:pt x="21416" y="8407"/>
                  <a:pt x="21731" y="8442"/>
                </a:cubicBezTo>
                <a:cubicBezTo>
                  <a:pt x="22543" y="8535"/>
                  <a:pt x="23377" y="8564"/>
                  <a:pt x="24200" y="8671"/>
                </a:cubicBezTo>
                <a:cubicBezTo>
                  <a:pt x="24905" y="8764"/>
                  <a:pt x="25632" y="8868"/>
                  <a:pt x="26301" y="9089"/>
                </a:cubicBezTo>
                <a:cubicBezTo>
                  <a:pt x="28340" y="9759"/>
                  <a:pt x="30258" y="10736"/>
                  <a:pt x="32208" y="11756"/>
                </a:cubicBezTo>
                <a:cubicBezTo>
                  <a:pt x="33772" y="12572"/>
                  <a:pt x="35078" y="13705"/>
                  <a:pt x="36659" y="14600"/>
                </a:cubicBezTo>
                <a:cubicBezTo>
                  <a:pt x="37332" y="14983"/>
                  <a:pt x="37879" y="15541"/>
                  <a:pt x="38437" y="16063"/>
                </a:cubicBezTo>
                <a:cubicBezTo>
                  <a:pt x="39321" y="16890"/>
                  <a:pt x="40170" y="17759"/>
                  <a:pt x="41046" y="18629"/>
                </a:cubicBezTo>
                <a:cubicBezTo>
                  <a:pt x="41851" y="19424"/>
                  <a:pt x="42663" y="20228"/>
                  <a:pt x="43490" y="21044"/>
                </a:cubicBezTo>
                <a:cubicBezTo>
                  <a:pt x="43826" y="21374"/>
                  <a:pt x="44173" y="21699"/>
                  <a:pt x="44517" y="22032"/>
                </a:cubicBezTo>
                <a:cubicBezTo>
                  <a:pt x="44556" y="22018"/>
                  <a:pt x="44592" y="22003"/>
                  <a:pt x="44628" y="21992"/>
                </a:cubicBezTo>
                <a:cubicBezTo>
                  <a:pt x="44581" y="21850"/>
                  <a:pt x="44524" y="21710"/>
                  <a:pt x="44481" y="21567"/>
                </a:cubicBezTo>
                <a:cubicBezTo>
                  <a:pt x="44270" y="20862"/>
                  <a:pt x="43869" y="20228"/>
                  <a:pt x="43211" y="19706"/>
                </a:cubicBezTo>
                <a:cubicBezTo>
                  <a:pt x="42356" y="19026"/>
                  <a:pt x="41590" y="18304"/>
                  <a:pt x="40964" y="17502"/>
                </a:cubicBezTo>
                <a:cubicBezTo>
                  <a:pt x="40875" y="17388"/>
                  <a:pt x="40828" y="17255"/>
                  <a:pt x="40764" y="17133"/>
                </a:cubicBezTo>
                <a:cubicBezTo>
                  <a:pt x="40796" y="17115"/>
                  <a:pt x="40824" y="17102"/>
                  <a:pt x="40857" y="17084"/>
                </a:cubicBezTo>
                <a:cubicBezTo>
                  <a:pt x="41172" y="17237"/>
                  <a:pt x="41494" y="17388"/>
                  <a:pt x="41805" y="17552"/>
                </a:cubicBezTo>
                <a:cubicBezTo>
                  <a:pt x="42274" y="17802"/>
                  <a:pt x="42739" y="18071"/>
                  <a:pt x="43218" y="18321"/>
                </a:cubicBezTo>
                <a:cubicBezTo>
                  <a:pt x="43322" y="18375"/>
                  <a:pt x="43458" y="18385"/>
                  <a:pt x="43598" y="18418"/>
                </a:cubicBezTo>
                <a:cubicBezTo>
                  <a:pt x="43593" y="18343"/>
                  <a:pt x="43608" y="18311"/>
                  <a:pt x="43590" y="18289"/>
                </a:cubicBezTo>
                <a:cubicBezTo>
                  <a:pt x="43025" y="17556"/>
                  <a:pt x="42452" y="16847"/>
                  <a:pt x="41443" y="16461"/>
                </a:cubicBezTo>
                <a:cubicBezTo>
                  <a:pt x="39747" y="15813"/>
                  <a:pt x="38338" y="14865"/>
                  <a:pt x="36959" y="13920"/>
                </a:cubicBezTo>
                <a:cubicBezTo>
                  <a:pt x="36158" y="13369"/>
                  <a:pt x="35342" y="12851"/>
                  <a:pt x="34530" y="12339"/>
                </a:cubicBezTo>
                <a:cubicBezTo>
                  <a:pt x="33668" y="11794"/>
                  <a:pt x="32809" y="11265"/>
                  <a:pt x="31947" y="10757"/>
                </a:cubicBezTo>
                <a:cubicBezTo>
                  <a:pt x="31360" y="10410"/>
                  <a:pt x="30770" y="10070"/>
                  <a:pt x="30154" y="9776"/>
                </a:cubicBezTo>
                <a:cubicBezTo>
                  <a:pt x="29080" y="9269"/>
                  <a:pt x="27936" y="8932"/>
                  <a:pt x="26794" y="8643"/>
                </a:cubicBezTo>
                <a:cubicBezTo>
                  <a:pt x="26043" y="8445"/>
                  <a:pt x="25285" y="8281"/>
                  <a:pt x="24529" y="8141"/>
                </a:cubicBezTo>
                <a:cubicBezTo>
                  <a:pt x="23739" y="7991"/>
                  <a:pt x="22948" y="7862"/>
                  <a:pt x="22160" y="7758"/>
                </a:cubicBezTo>
                <a:cubicBezTo>
                  <a:pt x="21432" y="7666"/>
                  <a:pt x="20711" y="7564"/>
                  <a:pt x="19984" y="7564"/>
                </a:cubicBezTo>
                <a:close/>
                <a:moveTo>
                  <a:pt x="19777" y="8727"/>
                </a:moveTo>
                <a:cubicBezTo>
                  <a:pt x="18880" y="8727"/>
                  <a:pt x="17992" y="8786"/>
                  <a:pt x="17119" y="8889"/>
                </a:cubicBezTo>
                <a:cubicBezTo>
                  <a:pt x="15405" y="9097"/>
                  <a:pt x="13730" y="9401"/>
                  <a:pt x="12124" y="9877"/>
                </a:cubicBezTo>
                <a:cubicBezTo>
                  <a:pt x="11422" y="10085"/>
                  <a:pt x="10800" y="10382"/>
                  <a:pt x="10278" y="10846"/>
                </a:cubicBezTo>
                <a:cubicBezTo>
                  <a:pt x="10192" y="10922"/>
                  <a:pt x="10163" y="11051"/>
                  <a:pt x="10106" y="11150"/>
                </a:cubicBezTo>
                <a:cubicBezTo>
                  <a:pt x="10227" y="11168"/>
                  <a:pt x="10349" y="11186"/>
                  <a:pt x="10467" y="11198"/>
                </a:cubicBezTo>
                <a:cubicBezTo>
                  <a:pt x="10469" y="11198"/>
                  <a:pt x="10471" y="11198"/>
                  <a:pt x="10473" y="11198"/>
                </a:cubicBezTo>
                <a:cubicBezTo>
                  <a:pt x="10494" y="11198"/>
                  <a:pt x="10519" y="11185"/>
                  <a:pt x="10535" y="11172"/>
                </a:cubicBezTo>
                <a:cubicBezTo>
                  <a:pt x="10857" y="10986"/>
                  <a:pt x="11172" y="10785"/>
                  <a:pt x="11497" y="10607"/>
                </a:cubicBezTo>
                <a:cubicBezTo>
                  <a:pt x="11834" y="10425"/>
                  <a:pt x="12163" y="10167"/>
                  <a:pt x="12528" y="10103"/>
                </a:cubicBezTo>
                <a:cubicBezTo>
                  <a:pt x="13480" y="9941"/>
                  <a:pt x="14460" y="9862"/>
                  <a:pt x="15444" y="9759"/>
                </a:cubicBezTo>
                <a:cubicBezTo>
                  <a:pt x="15809" y="9720"/>
                  <a:pt x="16189" y="9766"/>
                  <a:pt x="16511" y="9533"/>
                </a:cubicBezTo>
                <a:cubicBezTo>
                  <a:pt x="16642" y="9438"/>
                  <a:pt x="16775" y="9392"/>
                  <a:pt x="16913" y="9392"/>
                </a:cubicBezTo>
                <a:cubicBezTo>
                  <a:pt x="17037" y="9392"/>
                  <a:pt x="17165" y="9430"/>
                  <a:pt x="17298" y="9502"/>
                </a:cubicBezTo>
                <a:cubicBezTo>
                  <a:pt x="17405" y="9560"/>
                  <a:pt x="17546" y="9609"/>
                  <a:pt x="17672" y="9609"/>
                </a:cubicBezTo>
                <a:cubicBezTo>
                  <a:pt x="17676" y="9609"/>
                  <a:pt x="17680" y="9609"/>
                  <a:pt x="17685" y="9609"/>
                </a:cubicBezTo>
                <a:cubicBezTo>
                  <a:pt x="18339" y="9584"/>
                  <a:pt x="19001" y="9511"/>
                  <a:pt x="19662" y="9511"/>
                </a:cubicBezTo>
                <a:cubicBezTo>
                  <a:pt x="19691" y="9511"/>
                  <a:pt x="19720" y="9512"/>
                  <a:pt x="19749" y="9512"/>
                </a:cubicBezTo>
                <a:cubicBezTo>
                  <a:pt x="20579" y="9526"/>
                  <a:pt x="21424" y="9566"/>
                  <a:pt x="22257" y="9677"/>
                </a:cubicBezTo>
                <a:cubicBezTo>
                  <a:pt x="23284" y="9816"/>
                  <a:pt x="24314" y="10024"/>
                  <a:pt x="25349" y="10245"/>
                </a:cubicBezTo>
                <a:cubicBezTo>
                  <a:pt x="26193" y="10428"/>
                  <a:pt x="27059" y="10607"/>
                  <a:pt x="27846" y="10986"/>
                </a:cubicBezTo>
                <a:cubicBezTo>
                  <a:pt x="28340" y="11222"/>
                  <a:pt x="28837" y="11469"/>
                  <a:pt x="29316" y="11741"/>
                </a:cubicBezTo>
                <a:cubicBezTo>
                  <a:pt x="30043" y="12146"/>
                  <a:pt x="30770" y="12567"/>
                  <a:pt x="31485" y="13008"/>
                </a:cubicBezTo>
                <a:cubicBezTo>
                  <a:pt x="32119" y="13394"/>
                  <a:pt x="32745" y="13802"/>
                  <a:pt x="33357" y="14232"/>
                </a:cubicBezTo>
                <a:cubicBezTo>
                  <a:pt x="33980" y="14668"/>
                  <a:pt x="34606" y="15115"/>
                  <a:pt x="35182" y="15609"/>
                </a:cubicBezTo>
                <a:cubicBezTo>
                  <a:pt x="36151" y="16439"/>
                  <a:pt x="37103" y="17302"/>
                  <a:pt x="38205" y="18071"/>
                </a:cubicBezTo>
                <a:cubicBezTo>
                  <a:pt x="38878" y="18543"/>
                  <a:pt x="39540" y="19048"/>
                  <a:pt x="40130" y="19599"/>
                </a:cubicBezTo>
                <a:cubicBezTo>
                  <a:pt x="41082" y="20486"/>
                  <a:pt x="41811" y="21513"/>
                  <a:pt x="42495" y="22569"/>
                </a:cubicBezTo>
                <a:cubicBezTo>
                  <a:pt x="42657" y="22823"/>
                  <a:pt x="42857" y="23062"/>
                  <a:pt x="43071" y="23356"/>
                </a:cubicBezTo>
                <a:cubicBezTo>
                  <a:pt x="43125" y="23231"/>
                  <a:pt x="43147" y="23184"/>
                  <a:pt x="43186" y="23091"/>
                </a:cubicBezTo>
                <a:cubicBezTo>
                  <a:pt x="43307" y="23242"/>
                  <a:pt x="43386" y="23356"/>
                  <a:pt x="43486" y="23452"/>
                </a:cubicBezTo>
                <a:cubicBezTo>
                  <a:pt x="43590" y="23553"/>
                  <a:pt x="43715" y="23642"/>
                  <a:pt x="43848" y="23749"/>
                </a:cubicBezTo>
                <a:cubicBezTo>
                  <a:pt x="43830" y="23796"/>
                  <a:pt x="43808" y="23864"/>
                  <a:pt x="43765" y="23979"/>
                </a:cubicBezTo>
                <a:cubicBezTo>
                  <a:pt x="43970" y="24015"/>
                  <a:pt x="44145" y="24046"/>
                  <a:pt x="44331" y="24083"/>
                </a:cubicBezTo>
                <a:cubicBezTo>
                  <a:pt x="44292" y="23864"/>
                  <a:pt x="44267" y="23714"/>
                  <a:pt x="44238" y="23560"/>
                </a:cubicBezTo>
                <a:lnTo>
                  <a:pt x="44238" y="23560"/>
                </a:lnTo>
                <a:cubicBezTo>
                  <a:pt x="44424" y="23567"/>
                  <a:pt x="44610" y="23574"/>
                  <a:pt x="44814" y="23581"/>
                </a:cubicBezTo>
                <a:cubicBezTo>
                  <a:pt x="44814" y="23571"/>
                  <a:pt x="44821" y="23521"/>
                  <a:pt x="44792" y="23488"/>
                </a:cubicBezTo>
                <a:cubicBezTo>
                  <a:pt x="43812" y="22451"/>
                  <a:pt x="42868" y="21409"/>
                  <a:pt x="41884" y="20422"/>
                </a:cubicBezTo>
                <a:cubicBezTo>
                  <a:pt x="40535" y="19066"/>
                  <a:pt x="39185" y="17753"/>
                  <a:pt x="37844" y="16479"/>
                </a:cubicBezTo>
                <a:cubicBezTo>
                  <a:pt x="37189" y="15860"/>
                  <a:pt x="36520" y="15241"/>
                  <a:pt x="35775" y="14725"/>
                </a:cubicBezTo>
                <a:cubicBezTo>
                  <a:pt x="34627" y="13934"/>
                  <a:pt x="33425" y="13219"/>
                  <a:pt x="32251" y="12514"/>
                </a:cubicBezTo>
                <a:cubicBezTo>
                  <a:pt x="31174" y="11870"/>
                  <a:pt x="30104" y="11244"/>
                  <a:pt x="29016" y="10668"/>
                </a:cubicBezTo>
                <a:cubicBezTo>
                  <a:pt x="28423" y="10353"/>
                  <a:pt x="27775" y="10103"/>
                  <a:pt x="27134" y="9888"/>
                </a:cubicBezTo>
                <a:cubicBezTo>
                  <a:pt x="26809" y="9781"/>
                  <a:pt x="26411" y="9845"/>
                  <a:pt x="26071" y="9763"/>
                </a:cubicBezTo>
                <a:cubicBezTo>
                  <a:pt x="25399" y="9605"/>
                  <a:pt x="24744" y="9398"/>
                  <a:pt x="24089" y="9226"/>
                </a:cubicBezTo>
                <a:cubicBezTo>
                  <a:pt x="23656" y="9111"/>
                  <a:pt x="23227" y="8997"/>
                  <a:pt x="22790" y="8922"/>
                </a:cubicBezTo>
                <a:cubicBezTo>
                  <a:pt x="22454" y="8861"/>
                  <a:pt x="22107" y="8864"/>
                  <a:pt x="21767" y="8828"/>
                </a:cubicBezTo>
                <a:cubicBezTo>
                  <a:pt x="21099" y="8759"/>
                  <a:pt x="20436" y="8727"/>
                  <a:pt x="19777" y="8727"/>
                </a:cubicBezTo>
                <a:close/>
                <a:moveTo>
                  <a:pt x="44771" y="24998"/>
                </a:moveTo>
                <a:cubicBezTo>
                  <a:pt x="44675" y="25127"/>
                  <a:pt x="44546" y="25249"/>
                  <a:pt x="44492" y="25396"/>
                </a:cubicBezTo>
                <a:cubicBezTo>
                  <a:pt x="44463" y="25475"/>
                  <a:pt x="44560" y="25599"/>
                  <a:pt x="44602" y="25703"/>
                </a:cubicBezTo>
                <a:cubicBezTo>
                  <a:pt x="44700" y="25657"/>
                  <a:pt x="44857" y="25628"/>
                  <a:pt x="44882" y="25560"/>
                </a:cubicBezTo>
                <a:cubicBezTo>
                  <a:pt x="44936" y="25399"/>
                  <a:pt x="44921" y="25220"/>
                  <a:pt x="44936" y="25049"/>
                </a:cubicBezTo>
                <a:cubicBezTo>
                  <a:pt x="44882" y="25031"/>
                  <a:pt x="44825" y="25013"/>
                  <a:pt x="44771" y="24998"/>
                </a:cubicBezTo>
                <a:close/>
                <a:moveTo>
                  <a:pt x="1071" y="25979"/>
                </a:moveTo>
                <a:cubicBezTo>
                  <a:pt x="863" y="26126"/>
                  <a:pt x="720" y="26312"/>
                  <a:pt x="795" y="26594"/>
                </a:cubicBezTo>
                <a:cubicBezTo>
                  <a:pt x="813" y="26666"/>
                  <a:pt x="885" y="26773"/>
                  <a:pt x="939" y="26780"/>
                </a:cubicBezTo>
                <a:cubicBezTo>
                  <a:pt x="942" y="26780"/>
                  <a:pt x="945" y="26780"/>
                  <a:pt x="948" y="26780"/>
                </a:cubicBezTo>
                <a:cubicBezTo>
                  <a:pt x="1008" y="26780"/>
                  <a:pt x="1091" y="26712"/>
                  <a:pt x="1132" y="26655"/>
                </a:cubicBezTo>
                <a:cubicBezTo>
                  <a:pt x="1235" y="26509"/>
                  <a:pt x="1196" y="26150"/>
                  <a:pt x="1071" y="25979"/>
                </a:cubicBezTo>
                <a:close/>
                <a:moveTo>
                  <a:pt x="45856" y="26376"/>
                </a:moveTo>
                <a:cubicBezTo>
                  <a:pt x="45443" y="26376"/>
                  <a:pt x="45360" y="26513"/>
                  <a:pt x="45594" y="26819"/>
                </a:cubicBezTo>
                <a:cubicBezTo>
                  <a:pt x="45697" y="26666"/>
                  <a:pt x="45788" y="26530"/>
                  <a:pt x="45891" y="26376"/>
                </a:cubicBezTo>
                <a:cubicBezTo>
                  <a:pt x="45879" y="26376"/>
                  <a:pt x="45867" y="26376"/>
                  <a:pt x="45856" y="26376"/>
                </a:cubicBezTo>
                <a:close/>
                <a:moveTo>
                  <a:pt x="20344" y="9942"/>
                </a:moveTo>
                <a:cubicBezTo>
                  <a:pt x="20076" y="9942"/>
                  <a:pt x="19807" y="9969"/>
                  <a:pt x="19534" y="10034"/>
                </a:cubicBezTo>
                <a:cubicBezTo>
                  <a:pt x="18837" y="10202"/>
                  <a:pt x="18132" y="10331"/>
                  <a:pt x="17418" y="10331"/>
                </a:cubicBezTo>
                <a:cubicBezTo>
                  <a:pt x="17326" y="10331"/>
                  <a:pt x="17233" y="10329"/>
                  <a:pt x="17140" y="10324"/>
                </a:cubicBezTo>
                <a:cubicBezTo>
                  <a:pt x="16936" y="10315"/>
                  <a:pt x="16732" y="10310"/>
                  <a:pt x="16530" y="10310"/>
                </a:cubicBezTo>
                <a:cubicBezTo>
                  <a:pt x="15301" y="10310"/>
                  <a:pt x="14108" y="10482"/>
                  <a:pt x="12947" y="10768"/>
                </a:cubicBezTo>
                <a:cubicBezTo>
                  <a:pt x="11802" y="11054"/>
                  <a:pt x="10853" y="11623"/>
                  <a:pt x="10145" y="12511"/>
                </a:cubicBezTo>
                <a:cubicBezTo>
                  <a:pt x="9892" y="12822"/>
                  <a:pt x="9559" y="12957"/>
                  <a:pt x="9171" y="12957"/>
                </a:cubicBezTo>
                <a:cubicBezTo>
                  <a:pt x="9091" y="12957"/>
                  <a:pt x="9009" y="12951"/>
                  <a:pt x="8925" y="12940"/>
                </a:cubicBezTo>
                <a:cubicBezTo>
                  <a:pt x="8898" y="12937"/>
                  <a:pt x="8869" y="12935"/>
                  <a:pt x="8840" y="12935"/>
                </a:cubicBezTo>
                <a:cubicBezTo>
                  <a:pt x="8686" y="12935"/>
                  <a:pt x="8510" y="12980"/>
                  <a:pt x="8399" y="13061"/>
                </a:cubicBezTo>
                <a:cubicBezTo>
                  <a:pt x="8159" y="13229"/>
                  <a:pt x="7959" y="13452"/>
                  <a:pt x="7769" y="13670"/>
                </a:cubicBezTo>
                <a:cubicBezTo>
                  <a:pt x="7636" y="13821"/>
                  <a:pt x="7482" y="13895"/>
                  <a:pt x="7306" y="13895"/>
                </a:cubicBezTo>
                <a:cubicBezTo>
                  <a:pt x="7274" y="13895"/>
                  <a:pt x="7241" y="13893"/>
                  <a:pt x="7208" y="13888"/>
                </a:cubicBezTo>
                <a:cubicBezTo>
                  <a:pt x="7176" y="13882"/>
                  <a:pt x="7147" y="13880"/>
                  <a:pt x="7118" y="13880"/>
                </a:cubicBezTo>
                <a:cubicBezTo>
                  <a:pt x="6982" y="13880"/>
                  <a:pt x="6878" y="13941"/>
                  <a:pt x="6760" y="14020"/>
                </a:cubicBezTo>
                <a:cubicBezTo>
                  <a:pt x="6338" y="14306"/>
                  <a:pt x="5984" y="14689"/>
                  <a:pt x="5451" y="14808"/>
                </a:cubicBezTo>
                <a:cubicBezTo>
                  <a:pt x="5325" y="14836"/>
                  <a:pt x="5203" y="14933"/>
                  <a:pt x="5111" y="15026"/>
                </a:cubicBezTo>
                <a:cubicBezTo>
                  <a:pt x="4552" y="15584"/>
                  <a:pt x="3998" y="16142"/>
                  <a:pt x="3457" y="16711"/>
                </a:cubicBezTo>
                <a:cubicBezTo>
                  <a:pt x="3307" y="16869"/>
                  <a:pt x="3196" y="17066"/>
                  <a:pt x="3071" y="17241"/>
                </a:cubicBezTo>
                <a:cubicBezTo>
                  <a:pt x="3089" y="17262"/>
                  <a:pt x="3107" y="17284"/>
                  <a:pt x="3124" y="17302"/>
                </a:cubicBezTo>
                <a:cubicBezTo>
                  <a:pt x="3196" y="17266"/>
                  <a:pt x="3275" y="17241"/>
                  <a:pt x="3343" y="17194"/>
                </a:cubicBezTo>
                <a:cubicBezTo>
                  <a:pt x="4345" y="16486"/>
                  <a:pt x="5332" y="15738"/>
                  <a:pt x="6377" y="15062"/>
                </a:cubicBezTo>
                <a:cubicBezTo>
                  <a:pt x="7093" y="14597"/>
                  <a:pt x="7855" y="14167"/>
                  <a:pt x="8656" y="13834"/>
                </a:cubicBezTo>
                <a:cubicBezTo>
                  <a:pt x="9286" y="13573"/>
                  <a:pt x="9923" y="13337"/>
                  <a:pt x="10467" y="12925"/>
                </a:cubicBezTo>
                <a:cubicBezTo>
                  <a:pt x="10828" y="12646"/>
                  <a:pt x="11136" y="12306"/>
                  <a:pt x="11619" y="12181"/>
                </a:cubicBezTo>
                <a:cubicBezTo>
                  <a:pt x="11726" y="12156"/>
                  <a:pt x="11812" y="12049"/>
                  <a:pt x="11909" y="11977"/>
                </a:cubicBezTo>
                <a:cubicBezTo>
                  <a:pt x="12485" y="11548"/>
                  <a:pt x="13104" y="11158"/>
                  <a:pt x="13842" y="11033"/>
                </a:cubicBezTo>
                <a:cubicBezTo>
                  <a:pt x="14507" y="10922"/>
                  <a:pt x="15204" y="10904"/>
                  <a:pt x="15895" y="10904"/>
                </a:cubicBezTo>
                <a:cubicBezTo>
                  <a:pt x="16207" y="10904"/>
                  <a:pt x="16519" y="10906"/>
                  <a:pt x="16832" y="10906"/>
                </a:cubicBezTo>
                <a:cubicBezTo>
                  <a:pt x="17601" y="10906"/>
                  <a:pt x="18374" y="10892"/>
                  <a:pt x="19155" y="10793"/>
                </a:cubicBezTo>
                <a:cubicBezTo>
                  <a:pt x="19860" y="10703"/>
                  <a:pt x="20584" y="10638"/>
                  <a:pt x="21308" y="10638"/>
                </a:cubicBezTo>
                <a:cubicBezTo>
                  <a:pt x="21422" y="10638"/>
                  <a:pt x="21535" y="10639"/>
                  <a:pt x="21649" y="10643"/>
                </a:cubicBezTo>
                <a:cubicBezTo>
                  <a:pt x="22332" y="10661"/>
                  <a:pt x="23019" y="10825"/>
                  <a:pt x="23699" y="10972"/>
                </a:cubicBezTo>
                <a:cubicBezTo>
                  <a:pt x="24164" y="11072"/>
                  <a:pt x="24611" y="11251"/>
                  <a:pt x="25066" y="11412"/>
                </a:cubicBezTo>
                <a:cubicBezTo>
                  <a:pt x="25263" y="11480"/>
                  <a:pt x="25435" y="11616"/>
                  <a:pt x="25635" y="11687"/>
                </a:cubicBezTo>
                <a:cubicBezTo>
                  <a:pt x="27306" y="12281"/>
                  <a:pt x="28755" y="13244"/>
                  <a:pt x="30254" y="14189"/>
                </a:cubicBezTo>
                <a:cubicBezTo>
                  <a:pt x="30334" y="14237"/>
                  <a:pt x="30399" y="14269"/>
                  <a:pt x="30474" y="14269"/>
                </a:cubicBezTo>
                <a:cubicBezTo>
                  <a:pt x="30521" y="14269"/>
                  <a:pt x="30571" y="14257"/>
                  <a:pt x="30630" y="14228"/>
                </a:cubicBezTo>
                <a:cubicBezTo>
                  <a:pt x="30692" y="14198"/>
                  <a:pt x="30749" y="14185"/>
                  <a:pt x="30802" y="14185"/>
                </a:cubicBezTo>
                <a:cubicBezTo>
                  <a:pt x="30946" y="14185"/>
                  <a:pt x="31060" y="14285"/>
                  <a:pt x="31149" y="14432"/>
                </a:cubicBezTo>
                <a:cubicBezTo>
                  <a:pt x="31013" y="14421"/>
                  <a:pt x="30877" y="14414"/>
                  <a:pt x="30669" y="14400"/>
                </a:cubicBezTo>
                <a:lnTo>
                  <a:pt x="30669" y="14400"/>
                </a:lnTo>
                <a:cubicBezTo>
                  <a:pt x="30773" y="14511"/>
                  <a:pt x="30819" y="14582"/>
                  <a:pt x="30888" y="14625"/>
                </a:cubicBezTo>
                <a:cubicBezTo>
                  <a:pt x="31471" y="15015"/>
                  <a:pt x="32065" y="15401"/>
                  <a:pt x="32659" y="15799"/>
                </a:cubicBezTo>
                <a:cubicBezTo>
                  <a:pt x="33253" y="16196"/>
                  <a:pt x="33854" y="16590"/>
                  <a:pt x="34312" y="17137"/>
                </a:cubicBezTo>
                <a:cubicBezTo>
                  <a:pt x="34695" y="17588"/>
                  <a:pt x="35153" y="18010"/>
                  <a:pt x="35622" y="18418"/>
                </a:cubicBezTo>
                <a:cubicBezTo>
                  <a:pt x="36033" y="18776"/>
                  <a:pt x="36530" y="19069"/>
                  <a:pt x="36949" y="19431"/>
                </a:cubicBezTo>
                <a:cubicBezTo>
                  <a:pt x="37815" y="20172"/>
                  <a:pt x="38688" y="20930"/>
                  <a:pt x="39519" y="21728"/>
                </a:cubicBezTo>
                <a:cubicBezTo>
                  <a:pt x="40152" y="22332"/>
                  <a:pt x="40885" y="22887"/>
                  <a:pt x="41350" y="23617"/>
                </a:cubicBezTo>
                <a:cubicBezTo>
                  <a:pt x="41465" y="23796"/>
                  <a:pt x="41590" y="23975"/>
                  <a:pt x="41733" y="24186"/>
                </a:cubicBezTo>
                <a:cubicBezTo>
                  <a:pt x="41823" y="24129"/>
                  <a:pt x="41894" y="24083"/>
                  <a:pt x="41951" y="24043"/>
                </a:cubicBezTo>
                <a:cubicBezTo>
                  <a:pt x="42095" y="24276"/>
                  <a:pt x="42195" y="24440"/>
                  <a:pt x="42305" y="24619"/>
                </a:cubicBezTo>
                <a:cubicBezTo>
                  <a:pt x="41891" y="24662"/>
                  <a:pt x="42138" y="24877"/>
                  <a:pt x="42252" y="24991"/>
                </a:cubicBezTo>
                <a:cubicBezTo>
                  <a:pt x="42391" y="25123"/>
                  <a:pt x="42602" y="25209"/>
                  <a:pt x="42810" y="25331"/>
                </a:cubicBezTo>
                <a:cubicBezTo>
                  <a:pt x="42506" y="25435"/>
                  <a:pt x="42614" y="25610"/>
                  <a:pt x="42749" y="25807"/>
                </a:cubicBezTo>
                <a:cubicBezTo>
                  <a:pt x="43050" y="26254"/>
                  <a:pt x="43322" y="26720"/>
                  <a:pt x="43633" y="27171"/>
                </a:cubicBezTo>
                <a:cubicBezTo>
                  <a:pt x="44238" y="28047"/>
                  <a:pt x="44742" y="28991"/>
                  <a:pt x="45762" y="29683"/>
                </a:cubicBezTo>
                <a:cubicBezTo>
                  <a:pt x="45985" y="29830"/>
                  <a:pt x="46169" y="30074"/>
                  <a:pt x="46520" y="30074"/>
                </a:cubicBezTo>
                <a:cubicBezTo>
                  <a:pt x="46534" y="30074"/>
                  <a:pt x="46549" y="30073"/>
                  <a:pt x="46564" y="30072"/>
                </a:cubicBezTo>
                <a:cubicBezTo>
                  <a:pt x="46528" y="29932"/>
                  <a:pt x="46531" y="29807"/>
                  <a:pt x="46467" y="29700"/>
                </a:cubicBezTo>
                <a:cubicBezTo>
                  <a:pt x="46016" y="28966"/>
                  <a:pt x="45590" y="28229"/>
                  <a:pt x="45093" y="27528"/>
                </a:cubicBezTo>
                <a:cubicBezTo>
                  <a:pt x="44628" y="26873"/>
                  <a:pt x="44073" y="26261"/>
                  <a:pt x="43587" y="25628"/>
                </a:cubicBezTo>
                <a:cubicBezTo>
                  <a:pt x="43440" y="25439"/>
                  <a:pt x="43375" y="25206"/>
                  <a:pt x="43003" y="25202"/>
                </a:cubicBezTo>
                <a:cubicBezTo>
                  <a:pt x="43150" y="24934"/>
                  <a:pt x="43071" y="24745"/>
                  <a:pt x="42828" y="24687"/>
                </a:cubicBezTo>
                <a:cubicBezTo>
                  <a:pt x="42778" y="24479"/>
                  <a:pt x="42796" y="24301"/>
                  <a:pt x="42692" y="24186"/>
                </a:cubicBezTo>
                <a:cubicBezTo>
                  <a:pt x="42592" y="24071"/>
                  <a:pt x="42370" y="24022"/>
                  <a:pt x="42181" y="23929"/>
                </a:cubicBezTo>
                <a:cubicBezTo>
                  <a:pt x="42231" y="23882"/>
                  <a:pt x="42313" y="23810"/>
                  <a:pt x="42399" y="23731"/>
                </a:cubicBezTo>
                <a:cubicBezTo>
                  <a:pt x="42145" y="23449"/>
                  <a:pt x="41909" y="23173"/>
                  <a:pt x="41658" y="22909"/>
                </a:cubicBezTo>
                <a:cubicBezTo>
                  <a:pt x="40853" y="22046"/>
                  <a:pt x="40094" y="21170"/>
                  <a:pt x="39250" y="20368"/>
                </a:cubicBezTo>
                <a:cubicBezTo>
                  <a:pt x="38097" y="19277"/>
                  <a:pt x="36892" y="18257"/>
                  <a:pt x="35740" y="17226"/>
                </a:cubicBezTo>
                <a:cubicBezTo>
                  <a:pt x="34509" y="16128"/>
                  <a:pt x="33310" y="15041"/>
                  <a:pt x="31961" y="14113"/>
                </a:cubicBezTo>
                <a:cubicBezTo>
                  <a:pt x="30991" y="13444"/>
                  <a:pt x="30008" y="12815"/>
                  <a:pt x="28930" y="12339"/>
                </a:cubicBezTo>
                <a:cubicBezTo>
                  <a:pt x="27721" y="11806"/>
                  <a:pt x="26504" y="11322"/>
                  <a:pt x="25298" y="10861"/>
                </a:cubicBezTo>
                <a:cubicBezTo>
                  <a:pt x="24601" y="10596"/>
                  <a:pt x="23889" y="10374"/>
                  <a:pt x="23127" y="10328"/>
                </a:cubicBezTo>
                <a:cubicBezTo>
                  <a:pt x="22715" y="10303"/>
                  <a:pt x="22307" y="10235"/>
                  <a:pt x="21914" y="10152"/>
                </a:cubicBezTo>
                <a:cubicBezTo>
                  <a:pt x="21388" y="10043"/>
                  <a:pt x="20869" y="9942"/>
                  <a:pt x="20344" y="9942"/>
                </a:cubicBezTo>
                <a:close/>
                <a:moveTo>
                  <a:pt x="20397" y="30183"/>
                </a:moveTo>
                <a:cubicBezTo>
                  <a:pt x="20282" y="30598"/>
                  <a:pt x="20368" y="30974"/>
                  <a:pt x="20615" y="31324"/>
                </a:cubicBezTo>
                <a:cubicBezTo>
                  <a:pt x="20696" y="31441"/>
                  <a:pt x="20804" y="31556"/>
                  <a:pt x="20935" y="31556"/>
                </a:cubicBezTo>
                <a:cubicBezTo>
                  <a:pt x="20976" y="31556"/>
                  <a:pt x="21020" y="31544"/>
                  <a:pt x="21065" y="31518"/>
                </a:cubicBezTo>
                <a:cubicBezTo>
                  <a:pt x="21244" y="31417"/>
                  <a:pt x="21241" y="31217"/>
                  <a:pt x="21115" y="31049"/>
                </a:cubicBezTo>
                <a:cubicBezTo>
                  <a:pt x="20890" y="30752"/>
                  <a:pt x="20636" y="30469"/>
                  <a:pt x="20397" y="30183"/>
                </a:cubicBezTo>
                <a:close/>
                <a:moveTo>
                  <a:pt x="3329" y="29217"/>
                </a:moveTo>
                <a:lnTo>
                  <a:pt x="3329" y="29217"/>
                </a:lnTo>
                <a:cubicBezTo>
                  <a:pt x="2978" y="29310"/>
                  <a:pt x="2727" y="29554"/>
                  <a:pt x="2642" y="29843"/>
                </a:cubicBezTo>
                <a:cubicBezTo>
                  <a:pt x="2513" y="30279"/>
                  <a:pt x="2387" y="30720"/>
                  <a:pt x="2255" y="31171"/>
                </a:cubicBezTo>
                <a:cubicBezTo>
                  <a:pt x="2283" y="31214"/>
                  <a:pt x="2330" y="31275"/>
                  <a:pt x="2348" y="31296"/>
                </a:cubicBezTo>
                <a:cubicBezTo>
                  <a:pt x="2180" y="31432"/>
                  <a:pt x="2034" y="31550"/>
                  <a:pt x="1887" y="31668"/>
                </a:cubicBezTo>
                <a:cubicBezTo>
                  <a:pt x="2037" y="31759"/>
                  <a:pt x="2134" y="31805"/>
                  <a:pt x="2206" y="31805"/>
                </a:cubicBezTo>
                <a:cubicBezTo>
                  <a:pt x="2297" y="31805"/>
                  <a:pt x="2349" y="31734"/>
                  <a:pt x="2416" y="31589"/>
                </a:cubicBezTo>
                <a:cubicBezTo>
                  <a:pt x="2606" y="31178"/>
                  <a:pt x="2806" y="30773"/>
                  <a:pt x="2970" y="30352"/>
                </a:cubicBezTo>
                <a:cubicBezTo>
                  <a:pt x="3110" y="29993"/>
                  <a:pt x="3203" y="29614"/>
                  <a:pt x="3329" y="29217"/>
                </a:cubicBezTo>
                <a:close/>
                <a:moveTo>
                  <a:pt x="14466" y="16906"/>
                </a:moveTo>
                <a:cubicBezTo>
                  <a:pt x="14433" y="16906"/>
                  <a:pt x="14400" y="16909"/>
                  <a:pt x="14367" y="16912"/>
                </a:cubicBezTo>
                <a:cubicBezTo>
                  <a:pt x="13713" y="16983"/>
                  <a:pt x="13058" y="17072"/>
                  <a:pt x="12503" y="17409"/>
                </a:cubicBezTo>
                <a:cubicBezTo>
                  <a:pt x="11368" y="18096"/>
                  <a:pt x="10252" y="18793"/>
                  <a:pt x="9150" y="19485"/>
                </a:cubicBezTo>
                <a:cubicBezTo>
                  <a:pt x="9122" y="19502"/>
                  <a:pt x="9100" y="19538"/>
                  <a:pt x="9086" y="19577"/>
                </a:cubicBezTo>
                <a:cubicBezTo>
                  <a:pt x="9064" y="19588"/>
                  <a:pt x="9043" y="19606"/>
                  <a:pt x="9028" y="19627"/>
                </a:cubicBezTo>
                <a:cubicBezTo>
                  <a:pt x="8990" y="19674"/>
                  <a:pt x="8954" y="19717"/>
                  <a:pt x="8914" y="19764"/>
                </a:cubicBezTo>
                <a:cubicBezTo>
                  <a:pt x="8904" y="19724"/>
                  <a:pt x="8893" y="19688"/>
                  <a:pt x="8878" y="19649"/>
                </a:cubicBezTo>
                <a:cubicBezTo>
                  <a:pt x="8735" y="19778"/>
                  <a:pt x="8607" y="19888"/>
                  <a:pt x="8478" y="20000"/>
                </a:cubicBezTo>
                <a:cubicBezTo>
                  <a:pt x="8491" y="20021"/>
                  <a:pt x="8506" y="20043"/>
                  <a:pt x="8521" y="20064"/>
                </a:cubicBezTo>
                <a:cubicBezTo>
                  <a:pt x="8574" y="20046"/>
                  <a:pt x="8631" y="20025"/>
                  <a:pt x="8689" y="20007"/>
                </a:cubicBezTo>
                <a:lnTo>
                  <a:pt x="8689" y="20007"/>
                </a:lnTo>
                <a:cubicBezTo>
                  <a:pt x="8631" y="20064"/>
                  <a:pt x="8567" y="20121"/>
                  <a:pt x="8506" y="20179"/>
                </a:cubicBezTo>
                <a:cubicBezTo>
                  <a:pt x="8445" y="20172"/>
                  <a:pt x="8374" y="20154"/>
                  <a:pt x="8285" y="20136"/>
                </a:cubicBezTo>
                <a:cubicBezTo>
                  <a:pt x="7762" y="20872"/>
                  <a:pt x="7233" y="21624"/>
                  <a:pt x="6703" y="22375"/>
                </a:cubicBezTo>
                <a:cubicBezTo>
                  <a:pt x="6327" y="22909"/>
                  <a:pt x="5976" y="23467"/>
                  <a:pt x="5411" y="23828"/>
                </a:cubicBezTo>
                <a:cubicBezTo>
                  <a:pt x="5064" y="24050"/>
                  <a:pt x="4792" y="24340"/>
                  <a:pt x="4570" y="24680"/>
                </a:cubicBezTo>
                <a:cubicBezTo>
                  <a:pt x="3926" y="25653"/>
                  <a:pt x="3279" y="26626"/>
                  <a:pt x="2663" y="27617"/>
                </a:cubicBezTo>
                <a:cubicBezTo>
                  <a:pt x="2437" y="27979"/>
                  <a:pt x="2291" y="28398"/>
                  <a:pt x="2101" y="28788"/>
                </a:cubicBezTo>
                <a:cubicBezTo>
                  <a:pt x="1965" y="29063"/>
                  <a:pt x="1819" y="29331"/>
                  <a:pt x="1664" y="29597"/>
                </a:cubicBezTo>
                <a:cubicBezTo>
                  <a:pt x="1403" y="30043"/>
                  <a:pt x="1106" y="30466"/>
                  <a:pt x="874" y="30931"/>
                </a:cubicBezTo>
                <a:cubicBezTo>
                  <a:pt x="756" y="31164"/>
                  <a:pt x="738" y="31457"/>
                  <a:pt x="684" y="31729"/>
                </a:cubicBezTo>
                <a:cubicBezTo>
                  <a:pt x="670" y="31800"/>
                  <a:pt x="709" y="31890"/>
                  <a:pt x="720" y="31969"/>
                </a:cubicBezTo>
                <a:cubicBezTo>
                  <a:pt x="745" y="31972"/>
                  <a:pt x="770" y="31975"/>
                  <a:pt x="795" y="31980"/>
                </a:cubicBezTo>
                <a:cubicBezTo>
                  <a:pt x="820" y="31901"/>
                  <a:pt x="860" y="31818"/>
                  <a:pt x="860" y="31736"/>
                </a:cubicBezTo>
                <a:cubicBezTo>
                  <a:pt x="853" y="31486"/>
                  <a:pt x="952" y="31336"/>
                  <a:pt x="1182" y="31264"/>
                </a:cubicBezTo>
                <a:cubicBezTo>
                  <a:pt x="1271" y="31239"/>
                  <a:pt x="1360" y="31178"/>
                  <a:pt x="1418" y="31103"/>
                </a:cubicBezTo>
                <a:cubicBezTo>
                  <a:pt x="1919" y="30423"/>
                  <a:pt x="2416" y="29736"/>
                  <a:pt x="2917" y="29049"/>
                </a:cubicBezTo>
                <a:cubicBezTo>
                  <a:pt x="3086" y="28816"/>
                  <a:pt x="3275" y="28583"/>
                  <a:pt x="3210" y="28258"/>
                </a:cubicBezTo>
                <a:cubicBezTo>
                  <a:pt x="3146" y="27936"/>
                  <a:pt x="3236" y="27703"/>
                  <a:pt x="3482" y="27518"/>
                </a:cubicBezTo>
                <a:cubicBezTo>
                  <a:pt x="4180" y="26988"/>
                  <a:pt x="4696" y="26301"/>
                  <a:pt x="5104" y="25513"/>
                </a:cubicBezTo>
                <a:cubicBezTo>
                  <a:pt x="5740" y="24289"/>
                  <a:pt x="6607" y="23231"/>
                  <a:pt x="7601" y="22265"/>
                </a:cubicBezTo>
                <a:cubicBezTo>
                  <a:pt x="8052" y="21828"/>
                  <a:pt x="8474" y="21363"/>
                  <a:pt x="8921" y="20923"/>
                </a:cubicBezTo>
                <a:cubicBezTo>
                  <a:pt x="9218" y="20629"/>
                  <a:pt x="9512" y="20325"/>
                  <a:pt x="9844" y="20075"/>
                </a:cubicBezTo>
                <a:cubicBezTo>
                  <a:pt x="10453" y="19609"/>
                  <a:pt x="11100" y="19191"/>
                  <a:pt x="11723" y="18729"/>
                </a:cubicBezTo>
                <a:cubicBezTo>
                  <a:pt x="12077" y="18468"/>
                  <a:pt x="12382" y="18142"/>
                  <a:pt x="12846" y="18035"/>
                </a:cubicBezTo>
                <a:cubicBezTo>
                  <a:pt x="13179" y="17960"/>
                  <a:pt x="13520" y="17910"/>
                  <a:pt x="13852" y="17824"/>
                </a:cubicBezTo>
                <a:cubicBezTo>
                  <a:pt x="14110" y="17759"/>
                  <a:pt x="14367" y="17681"/>
                  <a:pt x="14603" y="17570"/>
                </a:cubicBezTo>
                <a:cubicBezTo>
                  <a:pt x="14808" y="17473"/>
                  <a:pt x="14800" y="17277"/>
                  <a:pt x="14743" y="17087"/>
                </a:cubicBezTo>
                <a:cubicBezTo>
                  <a:pt x="14698" y="16938"/>
                  <a:pt x="14585" y="16906"/>
                  <a:pt x="14466" y="16906"/>
                </a:cubicBezTo>
                <a:close/>
                <a:moveTo>
                  <a:pt x="364" y="32086"/>
                </a:moveTo>
                <a:cubicBezTo>
                  <a:pt x="332" y="32086"/>
                  <a:pt x="298" y="32090"/>
                  <a:pt x="265" y="32094"/>
                </a:cubicBezTo>
                <a:cubicBezTo>
                  <a:pt x="97" y="32115"/>
                  <a:pt x="1" y="32208"/>
                  <a:pt x="40" y="32401"/>
                </a:cubicBezTo>
                <a:cubicBezTo>
                  <a:pt x="62" y="32491"/>
                  <a:pt x="108" y="32577"/>
                  <a:pt x="144" y="32667"/>
                </a:cubicBezTo>
                <a:cubicBezTo>
                  <a:pt x="19" y="32784"/>
                  <a:pt x="33" y="33207"/>
                  <a:pt x="176" y="33465"/>
                </a:cubicBezTo>
                <a:cubicBezTo>
                  <a:pt x="419" y="33300"/>
                  <a:pt x="563" y="33075"/>
                  <a:pt x="609" y="32763"/>
                </a:cubicBezTo>
                <a:cubicBezTo>
                  <a:pt x="642" y="32559"/>
                  <a:pt x="402" y="32652"/>
                  <a:pt x="409" y="32541"/>
                </a:cubicBezTo>
                <a:cubicBezTo>
                  <a:pt x="419" y="32437"/>
                  <a:pt x="526" y="32345"/>
                  <a:pt x="526" y="32244"/>
                </a:cubicBezTo>
                <a:cubicBezTo>
                  <a:pt x="526" y="32114"/>
                  <a:pt x="451" y="32086"/>
                  <a:pt x="364" y="32086"/>
                </a:cubicBezTo>
                <a:close/>
                <a:moveTo>
                  <a:pt x="1836" y="31847"/>
                </a:moveTo>
                <a:cubicBezTo>
                  <a:pt x="1307" y="32817"/>
                  <a:pt x="870" y="33808"/>
                  <a:pt x="677" y="34931"/>
                </a:cubicBezTo>
                <a:cubicBezTo>
                  <a:pt x="820" y="34817"/>
                  <a:pt x="964" y="34699"/>
                  <a:pt x="1038" y="34541"/>
                </a:cubicBezTo>
                <a:cubicBezTo>
                  <a:pt x="1443" y="33726"/>
                  <a:pt x="1833" y="32899"/>
                  <a:pt x="2234" y="32061"/>
                </a:cubicBezTo>
                <a:cubicBezTo>
                  <a:pt x="2094" y="31987"/>
                  <a:pt x="1994" y="31932"/>
                  <a:pt x="1836" y="31847"/>
                </a:cubicBezTo>
                <a:close/>
                <a:moveTo>
                  <a:pt x="171" y="35460"/>
                </a:moveTo>
                <a:cubicBezTo>
                  <a:pt x="146" y="35460"/>
                  <a:pt x="62" y="35528"/>
                  <a:pt x="62" y="35569"/>
                </a:cubicBezTo>
                <a:cubicBezTo>
                  <a:pt x="65" y="35962"/>
                  <a:pt x="76" y="36363"/>
                  <a:pt x="87" y="36760"/>
                </a:cubicBezTo>
                <a:cubicBezTo>
                  <a:pt x="115" y="36767"/>
                  <a:pt x="140" y="36771"/>
                  <a:pt x="169" y="36774"/>
                </a:cubicBezTo>
                <a:cubicBezTo>
                  <a:pt x="247" y="36627"/>
                  <a:pt x="312" y="36467"/>
                  <a:pt x="412" y="36334"/>
                </a:cubicBezTo>
                <a:cubicBezTo>
                  <a:pt x="569" y="36123"/>
                  <a:pt x="526" y="35887"/>
                  <a:pt x="434" y="35661"/>
                </a:cubicBezTo>
                <a:cubicBezTo>
                  <a:pt x="394" y="35572"/>
                  <a:pt x="269" y="35514"/>
                  <a:pt x="176" y="35461"/>
                </a:cubicBezTo>
                <a:cubicBezTo>
                  <a:pt x="175" y="35460"/>
                  <a:pt x="173" y="35460"/>
                  <a:pt x="171" y="35460"/>
                </a:cubicBezTo>
                <a:close/>
                <a:moveTo>
                  <a:pt x="12165" y="19125"/>
                </a:moveTo>
                <a:cubicBezTo>
                  <a:pt x="12139" y="19125"/>
                  <a:pt x="12114" y="19128"/>
                  <a:pt x="12091" y="19137"/>
                </a:cubicBezTo>
                <a:cubicBezTo>
                  <a:pt x="11708" y="19291"/>
                  <a:pt x="11301" y="19416"/>
                  <a:pt x="10968" y="19635"/>
                </a:cubicBezTo>
                <a:cubicBezTo>
                  <a:pt x="10521" y="19931"/>
                  <a:pt x="10141" y="20307"/>
                  <a:pt x="9726" y="20644"/>
                </a:cubicBezTo>
                <a:cubicBezTo>
                  <a:pt x="9422" y="20887"/>
                  <a:pt x="9068" y="21098"/>
                  <a:pt x="8932" y="21467"/>
                </a:cubicBezTo>
                <a:cubicBezTo>
                  <a:pt x="8782" y="21878"/>
                  <a:pt x="8474" y="22082"/>
                  <a:pt x="8105" y="22254"/>
                </a:cubicBezTo>
                <a:cubicBezTo>
                  <a:pt x="8012" y="22301"/>
                  <a:pt x="7926" y="22383"/>
                  <a:pt x="7862" y="22465"/>
                </a:cubicBezTo>
                <a:cubicBezTo>
                  <a:pt x="7665" y="22715"/>
                  <a:pt x="7508" y="23001"/>
                  <a:pt x="7286" y="23224"/>
                </a:cubicBezTo>
                <a:cubicBezTo>
                  <a:pt x="6767" y="23749"/>
                  <a:pt x="6392" y="24365"/>
                  <a:pt x="6065" y="25019"/>
                </a:cubicBezTo>
                <a:cubicBezTo>
                  <a:pt x="5776" y="25599"/>
                  <a:pt x="5482" y="26183"/>
                  <a:pt x="5175" y="26752"/>
                </a:cubicBezTo>
                <a:cubicBezTo>
                  <a:pt x="5035" y="27013"/>
                  <a:pt x="4849" y="27245"/>
                  <a:pt x="4709" y="27506"/>
                </a:cubicBezTo>
                <a:cubicBezTo>
                  <a:pt x="4617" y="27675"/>
                  <a:pt x="4592" y="27886"/>
                  <a:pt x="4498" y="28054"/>
                </a:cubicBezTo>
                <a:cubicBezTo>
                  <a:pt x="4448" y="28148"/>
                  <a:pt x="4313" y="28271"/>
                  <a:pt x="4234" y="28271"/>
                </a:cubicBezTo>
                <a:cubicBezTo>
                  <a:pt x="4229" y="28271"/>
                  <a:pt x="4224" y="28270"/>
                  <a:pt x="4219" y="28269"/>
                </a:cubicBezTo>
                <a:cubicBezTo>
                  <a:pt x="4171" y="28256"/>
                  <a:pt x="4129" y="28249"/>
                  <a:pt x="4092" y="28249"/>
                </a:cubicBezTo>
                <a:cubicBezTo>
                  <a:pt x="3928" y="28249"/>
                  <a:pt x="3856" y="28368"/>
                  <a:pt x="3801" y="28519"/>
                </a:cubicBezTo>
                <a:cubicBezTo>
                  <a:pt x="3747" y="28666"/>
                  <a:pt x="3682" y="28816"/>
                  <a:pt x="3672" y="28974"/>
                </a:cubicBezTo>
                <a:cubicBezTo>
                  <a:pt x="3633" y="29582"/>
                  <a:pt x="3454" y="30122"/>
                  <a:pt x="3056" y="30573"/>
                </a:cubicBezTo>
                <a:cubicBezTo>
                  <a:pt x="2970" y="30674"/>
                  <a:pt x="2960" y="30845"/>
                  <a:pt x="2924" y="30988"/>
                </a:cubicBezTo>
                <a:cubicBezTo>
                  <a:pt x="2899" y="31092"/>
                  <a:pt x="2888" y="31199"/>
                  <a:pt x="2871" y="31324"/>
                </a:cubicBezTo>
                <a:cubicBezTo>
                  <a:pt x="3060" y="31396"/>
                  <a:pt x="2989" y="31511"/>
                  <a:pt x="2871" y="31647"/>
                </a:cubicBezTo>
                <a:cubicBezTo>
                  <a:pt x="2824" y="31568"/>
                  <a:pt x="2788" y="31507"/>
                  <a:pt x="2731" y="31403"/>
                </a:cubicBezTo>
                <a:cubicBezTo>
                  <a:pt x="2663" y="31772"/>
                  <a:pt x="2624" y="32097"/>
                  <a:pt x="2545" y="32413"/>
                </a:cubicBezTo>
                <a:cubicBezTo>
                  <a:pt x="2405" y="32971"/>
                  <a:pt x="2216" y="33511"/>
                  <a:pt x="2098" y="34076"/>
                </a:cubicBezTo>
                <a:cubicBezTo>
                  <a:pt x="2012" y="34466"/>
                  <a:pt x="1847" y="34788"/>
                  <a:pt x="1639" y="35103"/>
                </a:cubicBezTo>
                <a:cubicBezTo>
                  <a:pt x="1128" y="35894"/>
                  <a:pt x="939" y="36832"/>
                  <a:pt x="806" y="37794"/>
                </a:cubicBezTo>
                <a:cubicBezTo>
                  <a:pt x="795" y="37862"/>
                  <a:pt x="845" y="37940"/>
                  <a:pt x="867" y="38016"/>
                </a:cubicBezTo>
                <a:cubicBezTo>
                  <a:pt x="934" y="37998"/>
                  <a:pt x="1028" y="37998"/>
                  <a:pt x="1071" y="37952"/>
                </a:cubicBezTo>
                <a:cubicBezTo>
                  <a:pt x="1325" y="37640"/>
                  <a:pt x="1572" y="37321"/>
                  <a:pt x="1808" y="36992"/>
                </a:cubicBezTo>
                <a:cubicBezTo>
                  <a:pt x="1876" y="36900"/>
                  <a:pt x="1943" y="36749"/>
                  <a:pt x="1912" y="36652"/>
                </a:cubicBezTo>
                <a:cubicBezTo>
                  <a:pt x="1833" y="36416"/>
                  <a:pt x="1943" y="36262"/>
                  <a:pt x="2062" y="36155"/>
                </a:cubicBezTo>
                <a:cubicBezTo>
                  <a:pt x="2280" y="35958"/>
                  <a:pt x="2305" y="35694"/>
                  <a:pt x="2344" y="35418"/>
                </a:cubicBezTo>
                <a:cubicBezTo>
                  <a:pt x="2387" y="35146"/>
                  <a:pt x="2420" y="34857"/>
                  <a:pt x="2545" y="34631"/>
                </a:cubicBezTo>
                <a:cubicBezTo>
                  <a:pt x="2652" y="34427"/>
                  <a:pt x="2871" y="34291"/>
                  <a:pt x="3056" y="34140"/>
                </a:cubicBezTo>
                <a:cubicBezTo>
                  <a:pt x="3451" y="33818"/>
                  <a:pt x="3844" y="33504"/>
                  <a:pt x="3944" y="32942"/>
                </a:cubicBezTo>
                <a:cubicBezTo>
                  <a:pt x="3991" y="32680"/>
                  <a:pt x="4083" y="32416"/>
                  <a:pt x="3897" y="32094"/>
                </a:cubicBezTo>
                <a:cubicBezTo>
                  <a:pt x="3801" y="32198"/>
                  <a:pt x="3708" y="32266"/>
                  <a:pt x="3651" y="32358"/>
                </a:cubicBezTo>
                <a:cubicBezTo>
                  <a:pt x="3543" y="32534"/>
                  <a:pt x="3472" y="32735"/>
                  <a:pt x="3357" y="32899"/>
                </a:cubicBezTo>
                <a:cubicBezTo>
                  <a:pt x="3218" y="33103"/>
                  <a:pt x="3078" y="33325"/>
                  <a:pt x="2756" y="33392"/>
                </a:cubicBezTo>
                <a:cubicBezTo>
                  <a:pt x="2792" y="33271"/>
                  <a:pt x="2810" y="33192"/>
                  <a:pt x="2838" y="33113"/>
                </a:cubicBezTo>
                <a:cubicBezTo>
                  <a:pt x="2899" y="32942"/>
                  <a:pt x="2978" y="32778"/>
                  <a:pt x="3031" y="32602"/>
                </a:cubicBezTo>
                <a:cubicBezTo>
                  <a:pt x="3053" y="32527"/>
                  <a:pt x="3035" y="32431"/>
                  <a:pt x="3025" y="32345"/>
                </a:cubicBezTo>
                <a:cubicBezTo>
                  <a:pt x="3013" y="32269"/>
                  <a:pt x="2985" y="32198"/>
                  <a:pt x="2964" y="32126"/>
                </a:cubicBezTo>
                <a:cubicBezTo>
                  <a:pt x="3035" y="32126"/>
                  <a:pt x="3110" y="32126"/>
                  <a:pt x="3218" y="32130"/>
                </a:cubicBezTo>
                <a:cubicBezTo>
                  <a:pt x="3335" y="31804"/>
                  <a:pt x="3451" y="31457"/>
                  <a:pt x="3586" y="31121"/>
                </a:cubicBezTo>
                <a:cubicBezTo>
                  <a:pt x="3783" y="30623"/>
                  <a:pt x="4022" y="30140"/>
                  <a:pt x="4194" y="29628"/>
                </a:cubicBezTo>
                <a:cubicBezTo>
                  <a:pt x="4288" y="29349"/>
                  <a:pt x="4399" y="29106"/>
                  <a:pt x="4599" y="28905"/>
                </a:cubicBezTo>
                <a:cubicBezTo>
                  <a:pt x="4681" y="28824"/>
                  <a:pt x="4767" y="28745"/>
                  <a:pt x="4849" y="28662"/>
                </a:cubicBezTo>
                <a:cubicBezTo>
                  <a:pt x="5035" y="28491"/>
                  <a:pt x="5175" y="28294"/>
                  <a:pt x="5211" y="28022"/>
                </a:cubicBezTo>
                <a:cubicBezTo>
                  <a:pt x="5246" y="27746"/>
                  <a:pt x="5304" y="27475"/>
                  <a:pt x="5378" y="27209"/>
                </a:cubicBezTo>
                <a:cubicBezTo>
                  <a:pt x="5436" y="27013"/>
                  <a:pt x="5547" y="26852"/>
                  <a:pt x="5773" y="26776"/>
                </a:cubicBezTo>
                <a:cubicBezTo>
                  <a:pt x="5898" y="26734"/>
                  <a:pt x="6030" y="26630"/>
                  <a:pt x="6087" y="26515"/>
                </a:cubicBezTo>
                <a:cubicBezTo>
                  <a:pt x="6199" y="26290"/>
                  <a:pt x="6227" y="26025"/>
                  <a:pt x="6334" y="25800"/>
                </a:cubicBezTo>
                <a:cubicBezTo>
                  <a:pt x="6549" y="25356"/>
                  <a:pt x="6746" y="24895"/>
                  <a:pt x="7032" y="24501"/>
                </a:cubicBezTo>
                <a:cubicBezTo>
                  <a:pt x="7404" y="23979"/>
                  <a:pt x="7834" y="23492"/>
                  <a:pt x="8277" y="23027"/>
                </a:cubicBezTo>
                <a:cubicBezTo>
                  <a:pt x="8914" y="22365"/>
                  <a:pt x="9576" y="21717"/>
                  <a:pt x="10260" y="21091"/>
                </a:cubicBezTo>
                <a:cubicBezTo>
                  <a:pt x="10764" y="20629"/>
                  <a:pt x="11330" y="20225"/>
                  <a:pt x="11859" y="19785"/>
                </a:cubicBezTo>
                <a:cubicBezTo>
                  <a:pt x="12055" y="19617"/>
                  <a:pt x="12220" y="19416"/>
                  <a:pt x="12399" y="19230"/>
                </a:cubicBezTo>
                <a:cubicBezTo>
                  <a:pt x="12389" y="19201"/>
                  <a:pt x="12374" y="19173"/>
                  <a:pt x="12360" y="19145"/>
                </a:cubicBezTo>
                <a:cubicBezTo>
                  <a:pt x="12297" y="19142"/>
                  <a:pt x="12227" y="19125"/>
                  <a:pt x="12165" y="19125"/>
                </a:cubicBezTo>
                <a:close/>
                <a:moveTo>
                  <a:pt x="19621" y="11221"/>
                </a:moveTo>
                <a:cubicBezTo>
                  <a:pt x="18991" y="11221"/>
                  <a:pt x="18400" y="11383"/>
                  <a:pt x="17799" y="11498"/>
                </a:cubicBezTo>
                <a:cubicBezTo>
                  <a:pt x="17701" y="11517"/>
                  <a:pt x="17599" y="11527"/>
                  <a:pt x="17499" y="11527"/>
                </a:cubicBezTo>
                <a:cubicBezTo>
                  <a:pt x="17429" y="11527"/>
                  <a:pt x="17360" y="11522"/>
                  <a:pt x="17294" y="11512"/>
                </a:cubicBezTo>
                <a:cubicBezTo>
                  <a:pt x="16969" y="11462"/>
                  <a:pt x="16647" y="11411"/>
                  <a:pt x="16323" y="11411"/>
                </a:cubicBezTo>
                <a:cubicBezTo>
                  <a:pt x="16145" y="11411"/>
                  <a:pt x="15967" y="11426"/>
                  <a:pt x="15788" y="11466"/>
                </a:cubicBezTo>
                <a:cubicBezTo>
                  <a:pt x="15444" y="11541"/>
                  <a:pt x="15254" y="11716"/>
                  <a:pt x="15219" y="12038"/>
                </a:cubicBezTo>
                <a:cubicBezTo>
                  <a:pt x="15201" y="12192"/>
                  <a:pt x="15122" y="12267"/>
                  <a:pt x="14972" y="12317"/>
                </a:cubicBezTo>
                <a:cubicBezTo>
                  <a:pt x="14503" y="12471"/>
                  <a:pt x="14038" y="12632"/>
                  <a:pt x="13573" y="12779"/>
                </a:cubicBezTo>
                <a:cubicBezTo>
                  <a:pt x="13472" y="12811"/>
                  <a:pt x="13358" y="12797"/>
                  <a:pt x="13251" y="12815"/>
                </a:cubicBezTo>
                <a:cubicBezTo>
                  <a:pt x="13011" y="12858"/>
                  <a:pt x="12768" y="12882"/>
                  <a:pt x="12539" y="12958"/>
                </a:cubicBezTo>
                <a:cubicBezTo>
                  <a:pt x="12324" y="13029"/>
                  <a:pt x="12127" y="13155"/>
                  <a:pt x="11920" y="13259"/>
                </a:cubicBezTo>
                <a:cubicBezTo>
                  <a:pt x="11905" y="13229"/>
                  <a:pt x="11888" y="13205"/>
                  <a:pt x="11870" y="13176"/>
                </a:cubicBezTo>
                <a:cubicBezTo>
                  <a:pt x="12091" y="13058"/>
                  <a:pt x="12306" y="12922"/>
                  <a:pt x="12539" y="12822"/>
                </a:cubicBezTo>
                <a:cubicBezTo>
                  <a:pt x="13112" y="12572"/>
                  <a:pt x="13702" y="12349"/>
                  <a:pt x="14278" y="12092"/>
                </a:cubicBezTo>
                <a:cubicBezTo>
                  <a:pt x="14474" y="12002"/>
                  <a:pt x="14628" y="11834"/>
                  <a:pt x="14854" y="11666"/>
                </a:cubicBezTo>
                <a:cubicBezTo>
                  <a:pt x="14731" y="11622"/>
                  <a:pt x="14621" y="11604"/>
                  <a:pt x="14521" y="11604"/>
                </a:cubicBezTo>
                <a:cubicBezTo>
                  <a:pt x="14335" y="11604"/>
                  <a:pt x="14184" y="11666"/>
                  <a:pt x="14049" y="11738"/>
                </a:cubicBezTo>
                <a:cubicBezTo>
                  <a:pt x="13008" y="12285"/>
                  <a:pt x="11991" y="12851"/>
                  <a:pt x="10968" y="13394"/>
                </a:cubicBezTo>
                <a:cubicBezTo>
                  <a:pt x="10739" y="13516"/>
                  <a:pt x="10492" y="13688"/>
                  <a:pt x="10252" y="13698"/>
                </a:cubicBezTo>
                <a:cubicBezTo>
                  <a:pt x="9812" y="13716"/>
                  <a:pt x="9522" y="13924"/>
                  <a:pt x="9258" y="14192"/>
                </a:cubicBezTo>
                <a:cubicBezTo>
                  <a:pt x="8861" y="14600"/>
                  <a:pt x="8338" y="14757"/>
                  <a:pt x="7804" y="14836"/>
                </a:cubicBezTo>
                <a:cubicBezTo>
                  <a:pt x="7375" y="14901"/>
                  <a:pt x="7021" y="15026"/>
                  <a:pt x="6752" y="15355"/>
                </a:cubicBezTo>
                <a:cubicBezTo>
                  <a:pt x="6610" y="15530"/>
                  <a:pt x="6448" y="15670"/>
                  <a:pt x="6191" y="15670"/>
                </a:cubicBezTo>
                <a:cubicBezTo>
                  <a:pt x="6037" y="15670"/>
                  <a:pt x="5948" y="15759"/>
                  <a:pt x="5944" y="15935"/>
                </a:cubicBezTo>
                <a:cubicBezTo>
                  <a:pt x="5937" y="16146"/>
                  <a:pt x="5804" y="16281"/>
                  <a:pt x="5583" y="16321"/>
                </a:cubicBezTo>
                <a:cubicBezTo>
                  <a:pt x="5486" y="16339"/>
                  <a:pt x="5386" y="16360"/>
                  <a:pt x="5286" y="16364"/>
                </a:cubicBezTo>
                <a:cubicBezTo>
                  <a:pt x="5013" y="16372"/>
                  <a:pt x="4878" y="16536"/>
                  <a:pt x="4782" y="16758"/>
                </a:cubicBezTo>
                <a:cubicBezTo>
                  <a:pt x="4739" y="16854"/>
                  <a:pt x="4709" y="16968"/>
                  <a:pt x="4642" y="17041"/>
                </a:cubicBezTo>
                <a:cubicBezTo>
                  <a:pt x="4402" y="17284"/>
                  <a:pt x="4166" y="17534"/>
                  <a:pt x="3897" y="17746"/>
                </a:cubicBezTo>
                <a:cubicBezTo>
                  <a:pt x="3457" y="18096"/>
                  <a:pt x="2992" y="18418"/>
                  <a:pt x="2545" y="18762"/>
                </a:cubicBezTo>
                <a:cubicBezTo>
                  <a:pt x="2366" y="18897"/>
                  <a:pt x="2133" y="18991"/>
                  <a:pt x="2072" y="19295"/>
                </a:cubicBezTo>
                <a:cubicBezTo>
                  <a:pt x="2093" y="19294"/>
                  <a:pt x="2113" y="19294"/>
                  <a:pt x="2133" y="19294"/>
                </a:cubicBezTo>
                <a:cubicBezTo>
                  <a:pt x="2170" y="19294"/>
                  <a:pt x="2206" y="19295"/>
                  <a:pt x="2241" y="19295"/>
                </a:cubicBezTo>
                <a:cubicBezTo>
                  <a:pt x="2297" y="19295"/>
                  <a:pt x="2352" y="19293"/>
                  <a:pt x="2405" y="19284"/>
                </a:cubicBezTo>
                <a:cubicBezTo>
                  <a:pt x="2874" y="19212"/>
                  <a:pt x="3189" y="18890"/>
                  <a:pt x="3518" y="18586"/>
                </a:cubicBezTo>
                <a:cubicBezTo>
                  <a:pt x="3887" y="18243"/>
                  <a:pt x="4255" y="17888"/>
                  <a:pt x="4656" y="17577"/>
                </a:cubicBezTo>
                <a:cubicBezTo>
                  <a:pt x="5271" y="17105"/>
                  <a:pt x="5912" y="16654"/>
                  <a:pt x="6556" y="16210"/>
                </a:cubicBezTo>
                <a:cubicBezTo>
                  <a:pt x="6802" y="16038"/>
                  <a:pt x="7033" y="15821"/>
                  <a:pt x="7377" y="15821"/>
                </a:cubicBezTo>
                <a:cubicBezTo>
                  <a:pt x="7397" y="15821"/>
                  <a:pt x="7418" y="15822"/>
                  <a:pt x="7440" y="15824"/>
                </a:cubicBezTo>
                <a:cubicBezTo>
                  <a:pt x="7464" y="15826"/>
                  <a:pt x="7489" y="15827"/>
                  <a:pt x="7514" y="15827"/>
                </a:cubicBezTo>
                <a:cubicBezTo>
                  <a:pt x="7658" y="15827"/>
                  <a:pt x="7820" y="15792"/>
                  <a:pt x="7923" y="15716"/>
                </a:cubicBezTo>
                <a:cubicBezTo>
                  <a:pt x="8410" y="15355"/>
                  <a:pt x="8878" y="14968"/>
                  <a:pt x="9347" y="14579"/>
                </a:cubicBezTo>
                <a:cubicBezTo>
                  <a:pt x="9583" y="14379"/>
                  <a:pt x="9828" y="14211"/>
                  <a:pt x="10149" y="14211"/>
                </a:cubicBezTo>
                <a:cubicBezTo>
                  <a:pt x="10174" y="14211"/>
                  <a:pt x="10198" y="14212"/>
                  <a:pt x="10224" y="14214"/>
                </a:cubicBezTo>
                <a:cubicBezTo>
                  <a:pt x="10308" y="14221"/>
                  <a:pt x="10391" y="14225"/>
                  <a:pt x="10474" y="14225"/>
                </a:cubicBezTo>
                <a:cubicBezTo>
                  <a:pt x="10745" y="14225"/>
                  <a:pt x="11010" y="14184"/>
                  <a:pt x="11276" y="14099"/>
                </a:cubicBezTo>
                <a:cubicBezTo>
                  <a:pt x="11345" y="14076"/>
                  <a:pt x="11420" y="14071"/>
                  <a:pt x="11498" y="14071"/>
                </a:cubicBezTo>
                <a:cubicBezTo>
                  <a:pt x="11557" y="14071"/>
                  <a:pt x="11616" y="14074"/>
                  <a:pt x="11674" y="14074"/>
                </a:cubicBezTo>
                <a:cubicBezTo>
                  <a:pt x="11708" y="14074"/>
                  <a:pt x="11741" y="14073"/>
                  <a:pt x="11773" y="14070"/>
                </a:cubicBezTo>
                <a:cubicBezTo>
                  <a:pt x="11873" y="14060"/>
                  <a:pt x="12002" y="14049"/>
                  <a:pt x="12055" y="13992"/>
                </a:cubicBezTo>
                <a:cubicBezTo>
                  <a:pt x="12231" y="13795"/>
                  <a:pt x="12382" y="13584"/>
                  <a:pt x="12524" y="13369"/>
                </a:cubicBezTo>
                <a:cubicBezTo>
                  <a:pt x="12574" y="13294"/>
                  <a:pt x="12620" y="13255"/>
                  <a:pt x="12681" y="13255"/>
                </a:cubicBezTo>
                <a:cubicBezTo>
                  <a:pt x="12716" y="13255"/>
                  <a:pt x="12755" y="13268"/>
                  <a:pt x="12803" y="13294"/>
                </a:cubicBezTo>
                <a:cubicBezTo>
                  <a:pt x="12971" y="13383"/>
                  <a:pt x="13145" y="13431"/>
                  <a:pt x="13323" y="13431"/>
                </a:cubicBezTo>
                <a:cubicBezTo>
                  <a:pt x="13445" y="13431"/>
                  <a:pt x="13569" y="13408"/>
                  <a:pt x="13695" y="13362"/>
                </a:cubicBezTo>
                <a:cubicBezTo>
                  <a:pt x="14078" y="13216"/>
                  <a:pt x="14450" y="13029"/>
                  <a:pt x="14846" y="12911"/>
                </a:cubicBezTo>
                <a:cubicBezTo>
                  <a:pt x="15634" y="12679"/>
                  <a:pt x="16443" y="12486"/>
                  <a:pt x="17247" y="12263"/>
                </a:cubicBezTo>
                <a:cubicBezTo>
                  <a:pt x="17624" y="12158"/>
                  <a:pt x="18005" y="12126"/>
                  <a:pt x="18394" y="12126"/>
                </a:cubicBezTo>
                <a:cubicBezTo>
                  <a:pt x="18519" y="12126"/>
                  <a:pt x="18645" y="12129"/>
                  <a:pt x="18772" y="12135"/>
                </a:cubicBezTo>
                <a:cubicBezTo>
                  <a:pt x="18824" y="12136"/>
                  <a:pt x="18877" y="12137"/>
                  <a:pt x="18930" y="12137"/>
                </a:cubicBezTo>
                <a:cubicBezTo>
                  <a:pt x="19203" y="12137"/>
                  <a:pt x="19488" y="12110"/>
                  <a:pt x="19728" y="12020"/>
                </a:cubicBezTo>
                <a:cubicBezTo>
                  <a:pt x="19994" y="11922"/>
                  <a:pt x="20252" y="11876"/>
                  <a:pt x="20514" y="11876"/>
                </a:cubicBezTo>
                <a:cubicBezTo>
                  <a:pt x="20726" y="11876"/>
                  <a:pt x="20941" y="11906"/>
                  <a:pt x="21163" y="11963"/>
                </a:cubicBezTo>
                <a:cubicBezTo>
                  <a:pt x="21545" y="12063"/>
                  <a:pt x="21935" y="12195"/>
                  <a:pt x="22325" y="12207"/>
                </a:cubicBezTo>
                <a:cubicBezTo>
                  <a:pt x="22862" y="12217"/>
                  <a:pt x="23381" y="12263"/>
                  <a:pt x="23914" y="12360"/>
                </a:cubicBezTo>
                <a:cubicBezTo>
                  <a:pt x="24708" y="12511"/>
                  <a:pt x="25503" y="12653"/>
                  <a:pt x="26246" y="12993"/>
                </a:cubicBezTo>
                <a:cubicBezTo>
                  <a:pt x="26440" y="13083"/>
                  <a:pt x="26665" y="13155"/>
                  <a:pt x="26880" y="13176"/>
                </a:cubicBezTo>
                <a:cubicBezTo>
                  <a:pt x="27188" y="13201"/>
                  <a:pt x="27338" y="13326"/>
                  <a:pt x="27449" y="13566"/>
                </a:cubicBezTo>
                <a:cubicBezTo>
                  <a:pt x="27546" y="13774"/>
                  <a:pt x="27746" y="13903"/>
                  <a:pt x="28000" y="13999"/>
                </a:cubicBezTo>
                <a:cubicBezTo>
                  <a:pt x="28423" y="14156"/>
                  <a:pt x="28848" y="14328"/>
                  <a:pt x="29249" y="14539"/>
                </a:cubicBezTo>
                <a:cubicBezTo>
                  <a:pt x="29539" y="14693"/>
                  <a:pt x="29779" y="14915"/>
                  <a:pt x="30043" y="15108"/>
                </a:cubicBezTo>
                <a:cubicBezTo>
                  <a:pt x="30025" y="15144"/>
                  <a:pt x="30004" y="15180"/>
                  <a:pt x="29986" y="15212"/>
                </a:cubicBezTo>
                <a:cubicBezTo>
                  <a:pt x="29818" y="15180"/>
                  <a:pt x="29628" y="15180"/>
                  <a:pt x="29493" y="15105"/>
                </a:cubicBezTo>
                <a:cubicBezTo>
                  <a:pt x="29012" y="14833"/>
                  <a:pt x="28565" y="14518"/>
                  <a:pt x="28086" y="14257"/>
                </a:cubicBezTo>
                <a:cubicBezTo>
                  <a:pt x="27728" y="14060"/>
                  <a:pt x="27353" y="13874"/>
                  <a:pt x="26959" y="13756"/>
                </a:cubicBezTo>
                <a:cubicBezTo>
                  <a:pt x="26850" y="13724"/>
                  <a:pt x="26724" y="13709"/>
                  <a:pt x="26597" y="13709"/>
                </a:cubicBezTo>
                <a:cubicBezTo>
                  <a:pt x="26452" y="13709"/>
                  <a:pt x="26305" y="13730"/>
                  <a:pt x="26182" y="13770"/>
                </a:cubicBezTo>
                <a:cubicBezTo>
                  <a:pt x="26080" y="13803"/>
                  <a:pt x="25990" y="13819"/>
                  <a:pt x="25903" y="13819"/>
                </a:cubicBezTo>
                <a:cubicBezTo>
                  <a:pt x="25787" y="13819"/>
                  <a:pt x="25679" y="13790"/>
                  <a:pt x="25564" y="13734"/>
                </a:cubicBezTo>
                <a:cubicBezTo>
                  <a:pt x="25402" y="13655"/>
                  <a:pt x="25237" y="13584"/>
                  <a:pt x="25091" y="13490"/>
                </a:cubicBezTo>
                <a:cubicBezTo>
                  <a:pt x="24114" y="12858"/>
                  <a:pt x="23001" y="12682"/>
                  <a:pt x="21867" y="12618"/>
                </a:cubicBezTo>
                <a:cubicBezTo>
                  <a:pt x="21080" y="12575"/>
                  <a:pt x="20299" y="12539"/>
                  <a:pt x="19527" y="12496"/>
                </a:cubicBezTo>
                <a:cubicBezTo>
                  <a:pt x="19411" y="12489"/>
                  <a:pt x="19297" y="12485"/>
                  <a:pt x="19184" y="12485"/>
                </a:cubicBezTo>
                <a:cubicBezTo>
                  <a:pt x="18686" y="12485"/>
                  <a:pt x="18212" y="12567"/>
                  <a:pt x="17813" y="12879"/>
                </a:cubicBezTo>
                <a:cubicBezTo>
                  <a:pt x="17547" y="13085"/>
                  <a:pt x="17267" y="13234"/>
                  <a:pt x="16923" y="13234"/>
                </a:cubicBezTo>
                <a:cubicBezTo>
                  <a:pt x="16860" y="13234"/>
                  <a:pt x="16796" y="13230"/>
                  <a:pt x="16729" y="13219"/>
                </a:cubicBezTo>
                <a:cubicBezTo>
                  <a:pt x="16710" y="13216"/>
                  <a:pt x="16690" y="13215"/>
                  <a:pt x="16670" y="13215"/>
                </a:cubicBezTo>
                <a:cubicBezTo>
                  <a:pt x="16559" y="13215"/>
                  <a:pt x="16437" y="13254"/>
                  <a:pt x="16328" y="13290"/>
                </a:cubicBezTo>
                <a:cubicBezTo>
                  <a:pt x="15881" y="13437"/>
                  <a:pt x="15441" y="13602"/>
                  <a:pt x="14993" y="13745"/>
                </a:cubicBezTo>
                <a:cubicBezTo>
                  <a:pt x="14910" y="13770"/>
                  <a:pt x="14817" y="13779"/>
                  <a:pt x="14724" y="13779"/>
                </a:cubicBezTo>
                <a:cubicBezTo>
                  <a:pt x="14682" y="13779"/>
                  <a:pt x="14641" y="13777"/>
                  <a:pt x="14600" y="13774"/>
                </a:cubicBezTo>
                <a:cubicBezTo>
                  <a:pt x="14566" y="13771"/>
                  <a:pt x="14534" y="13769"/>
                  <a:pt x="14503" y="13769"/>
                </a:cubicBezTo>
                <a:cubicBezTo>
                  <a:pt x="14378" y="13769"/>
                  <a:pt x="14276" y="13801"/>
                  <a:pt x="14195" y="13931"/>
                </a:cubicBezTo>
                <a:cubicBezTo>
                  <a:pt x="14056" y="14154"/>
                  <a:pt x="13990" y="14233"/>
                  <a:pt x="13833" y="14233"/>
                </a:cubicBezTo>
                <a:cubicBezTo>
                  <a:pt x="13760" y="14233"/>
                  <a:pt x="13668" y="14216"/>
                  <a:pt x="13541" y="14189"/>
                </a:cubicBezTo>
                <a:cubicBezTo>
                  <a:pt x="13478" y="14175"/>
                  <a:pt x="13418" y="14169"/>
                  <a:pt x="13361" y="14169"/>
                </a:cubicBezTo>
                <a:cubicBezTo>
                  <a:pt x="13192" y="14169"/>
                  <a:pt x="13043" y="14225"/>
                  <a:pt x="12882" y="14311"/>
                </a:cubicBezTo>
                <a:cubicBezTo>
                  <a:pt x="12699" y="14414"/>
                  <a:pt x="12478" y="14453"/>
                  <a:pt x="12270" y="14514"/>
                </a:cubicBezTo>
                <a:cubicBezTo>
                  <a:pt x="12077" y="14568"/>
                  <a:pt x="11841" y="14561"/>
                  <a:pt x="11687" y="14664"/>
                </a:cubicBezTo>
                <a:cubicBezTo>
                  <a:pt x="11107" y="15051"/>
                  <a:pt x="10471" y="15226"/>
                  <a:pt x="9780" y="15345"/>
                </a:cubicBezTo>
                <a:cubicBezTo>
                  <a:pt x="8599" y="15545"/>
                  <a:pt x="7651" y="16160"/>
                  <a:pt x="6889" y="17033"/>
                </a:cubicBezTo>
                <a:cubicBezTo>
                  <a:pt x="6685" y="17266"/>
                  <a:pt x="6420" y="17409"/>
                  <a:pt x="6084" y="17449"/>
                </a:cubicBezTo>
                <a:cubicBezTo>
                  <a:pt x="5912" y="17467"/>
                  <a:pt x="5733" y="17566"/>
                  <a:pt x="5586" y="17667"/>
                </a:cubicBezTo>
                <a:cubicBezTo>
                  <a:pt x="5311" y="17860"/>
                  <a:pt x="5089" y="18139"/>
                  <a:pt x="4792" y="18275"/>
                </a:cubicBezTo>
                <a:cubicBezTo>
                  <a:pt x="4430" y="18443"/>
                  <a:pt x="4187" y="18683"/>
                  <a:pt x="4080" y="19030"/>
                </a:cubicBezTo>
                <a:cubicBezTo>
                  <a:pt x="3979" y="19354"/>
                  <a:pt x="3762" y="19438"/>
                  <a:pt x="3476" y="19438"/>
                </a:cubicBezTo>
                <a:cubicBezTo>
                  <a:pt x="3469" y="19438"/>
                  <a:pt x="3461" y="19438"/>
                  <a:pt x="3454" y="19437"/>
                </a:cubicBezTo>
                <a:cubicBezTo>
                  <a:pt x="3449" y="19437"/>
                  <a:pt x="3444" y="19437"/>
                  <a:pt x="3440" y="19437"/>
                </a:cubicBezTo>
                <a:cubicBezTo>
                  <a:pt x="3285" y="19437"/>
                  <a:pt x="3169" y="19492"/>
                  <a:pt x="3103" y="19635"/>
                </a:cubicBezTo>
                <a:cubicBezTo>
                  <a:pt x="2982" y="19885"/>
                  <a:pt x="2874" y="20142"/>
                  <a:pt x="2749" y="20393"/>
                </a:cubicBezTo>
                <a:cubicBezTo>
                  <a:pt x="2703" y="20486"/>
                  <a:pt x="2645" y="20615"/>
                  <a:pt x="2566" y="20636"/>
                </a:cubicBezTo>
                <a:cubicBezTo>
                  <a:pt x="2241" y="20737"/>
                  <a:pt x="2148" y="20991"/>
                  <a:pt x="2065" y="21277"/>
                </a:cubicBezTo>
                <a:cubicBezTo>
                  <a:pt x="1991" y="21546"/>
                  <a:pt x="1883" y="21803"/>
                  <a:pt x="1793" y="22064"/>
                </a:cubicBezTo>
                <a:cubicBezTo>
                  <a:pt x="1804" y="22075"/>
                  <a:pt x="1819" y="22089"/>
                  <a:pt x="1829" y="22100"/>
                </a:cubicBezTo>
                <a:cubicBezTo>
                  <a:pt x="1887" y="22061"/>
                  <a:pt x="1948" y="22028"/>
                  <a:pt x="2001" y="21985"/>
                </a:cubicBezTo>
                <a:cubicBezTo>
                  <a:pt x="2581" y="21510"/>
                  <a:pt x="3013" y="20905"/>
                  <a:pt x="3454" y="20307"/>
                </a:cubicBezTo>
                <a:cubicBezTo>
                  <a:pt x="3912" y="19685"/>
                  <a:pt x="4452" y="19145"/>
                  <a:pt x="5142" y="18758"/>
                </a:cubicBezTo>
                <a:cubicBezTo>
                  <a:pt x="5780" y="18403"/>
                  <a:pt x="6406" y="18017"/>
                  <a:pt x="7043" y="17652"/>
                </a:cubicBezTo>
                <a:cubicBezTo>
                  <a:pt x="7948" y="17140"/>
                  <a:pt x="8828" y="16565"/>
                  <a:pt x="9787" y="16135"/>
                </a:cubicBezTo>
                <a:cubicBezTo>
                  <a:pt x="11355" y="15430"/>
                  <a:pt x="12986" y="14800"/>
                  <a:pt x="14636" y="14164"/>
                </a:cubicBezTo>
                <a:cubicBezTo>
                  <a:pt x="15166" y="13958"/>
                  <a:pt x="15717" y="13795"/>
                  <a:pt x="16308" y="13795"/>
                </a:cubicBezTo>
                <a:cubicBezTo>
                  <a:pt x="16478" y="13795"/>
                  <a:pt x="16652" y="13809"/>
                  <a:pt x="16829" y="13838"/>
                </a:cubicBezTo>
                <a:cubicBezTo>
                  <a:pt x="16897" y="13849"/>
                  <a:pt x="16965" y="13855"/>
                  <a:pt x="17033" y="13855"/>
                </a:cubicBezTo>
                <a:cubicBezTo>
                  <a:pt x="17361" y="13855"/>
                  <a:pt x="17682" y="13726"/>
                  <a:pt x="17899" y="13462"/>
                </a:cubicBezTo>
                <a:cubicBezTo>
                  <a:pt x="18063" y="13262"/>
                  <a:pt x="18281" y="13168"/>
                  <a:pt x="18539" y="13147"/>
                </a:cubicBezTo>
                <a:cubicBezTo>
                  <a:pt x="19066" y="13101"/>
                  <a:pt x="19599" y="13038"/>
                  <a:pt x="20135" y="13038"/>
                </a:cubicBezTo>
                <a:cubicBezTo>
                  <a:pt x="20185" y="13038"/>
                  <a:pt x="20236" y="13038"/>
                  <a:pt x="20286" y="13040"/>
                </a:cubicBezTo>
                <a:cubicBezTo>
                  <a:pt x="21084" y="13061"/>
                  <a:pt x="21899" y="13094"/>
                  <a:pt x="22694" y="13229"/>
                </a:cubicBezTo>
                <a:cubicBezTo>
                  <a:pt x="23842" y="13426"/>
                  <a:pt x="24877" y="13963"/>
                  <a:pt x="25936" y="14453"/>
                </a:cubicBezTo>
                <a:cubicBezTo>
                  <a:pt x="26218" y="14582"/>
                  <a:pt x="26494" y="14750"/>
                  <a:pt x="26794" y="14826"/>
                </a:cubicBezTo>
                <a:cubicBezTo>
                  <a:pt x="27328" y="14958"/>
                  <a:pt x="27878" y="15029"/>
                  <a:pt x="28429" y="15130"/>
                </a:cubicBezTo>
                <a:cubicBezTo>
                  <a:pt x="29635" y="15351"/>
                  <a:pt x="30709" y="15824"/>
                  <a:pt x="31554" y="16676"/>
                </a:cubicBezTo>
                <a:cubicBezTo>
                  <a:pt x="31828" y="16951"/>
                  <a:pt x="32065" y="17255"/>
                  <a:pt x="32348" y="17531"/>
                </a:cubicBezTo>
                <a:cubicBezTo>
                  <a:pt x="32791" y="17953"/>
                  <a:pt x="33217" y="18407"/>
                  <a:pt x="33732" y="18768"/>
                </a:cubicBezTo>
                <a:cubicBezTo>
                  <a:pt x="34520" y="19320"/>
                  <a:pt x="35060" y="19996"/>
                  <a:pt x="35514" y="20755"/>
                </a:cubicBezTo>
                <a:cubicBezTo>
                  <a:pt x="36208" y="21903"/>
                  <a:pt x="36885" y="23077"/>
                  <a:pt x="37654" y="24229"/>
                </a:cubicBezTo>
                <a:cubicBezTo>
                  <a:pt x="38373" y="25310"/>
                  <a:pt x="39200" y="26369"/>
                  <a:pt x="40001" y="27453"/>
                </a:cubicBezTo>
                <a:cubicBezTo>
                  <a:pt x="40445" y="28061"/>
                  <a:pt x="41003" y="28641"/>
                  <a:pt x="41347" y="29285"/>
                </a:cubicBezTo>
                <a:cubicBezTo>
                  <a:pt x="42080" y="30656"/>
                  <a:pt x="42749" y="32066"/>
                  <a:pt x="43386" y="33496"/>
                </a:cubicBezTo>
                <a:cubicBezTo>
                  <a:pt x="43970" y="34802"/>
                  <a:pt x="44474" y="36137"/>
                  <a:pt x="45007" y="37483"/>
                </a:cubicBezTo>
                <a:cubicBezTo>
                  <a:pt x="45179" y="37919"/>
                  <a:pt x="45283" y="38366"/>
                  <a:pt x="45451" y="38807"/>
                </a:cubicBezTo>
                <a:cubicBezTo>
                  <a:pt x="45524" y="38995"/>
                  <a:pt x="45644" y="39098"/>
                  <a:pt x="45770" y="39098"/>
                </a:cubicBezTo>
                <a:cubicBezTo>
                  <a:pt x="45847" y="39098"/>
                  <a:pt x="45927" y="39058"/>
                  <a:pt x="45998" y="38974"/>
                </a:cubicBezTo>
                <a:cubicBezTo>
                  <a:pt x="46184" y="38756"/>
                  <a:pt x="46396" y="38485"/>
                  <a:pt x="46378" y="38209"/>
                </a:cubicBezTo>
                <a:cubicBezTo>
                  <a:pt x="46338" y="37686"/>
                  <a:pt x="46249" y="37125"/>
                  <a:pt x="46006" y="36617"/>
                </a:cubicBezTo>
                <a:cubicBezTo>
                  <a:pt x="44685" y="33833"/>
                  <a:pt x="43390" y="31124"/>
                  <a:pt x="41722" y="28576"/>
                </a:cubicBezTo>
                <a:cubicBezTo>
                  <a:pt x="41025" y="27506"/>
                  <a:pt x="40316" y="26472"/>
                  <a:pt x="39493" y="25492"/>
                </a:cubicBezTo>
                <a:cubicBezTo>
                  <a:pt x="38334" y="24111"/>
                  <a:pt x="37106" y="22794"/>
                  <a:pt x="36452" y="21252"/>
                </a:cubicBezTo>
                <a:cubicBezTo>
                  <a:pt x="36333" y="20976"/>
                  <a:pt x="36187" y="20708"/>
                  <a:pt x="36051" y="20433"/>
                </a:cubicBezTo>
                <a:cubicBezTo>
                  <a:pt x="36097" y="20411"/>
                  <a:pt x="36140" y="20390"/>
                  <a:pt x="36187" y="20368"/>
                </a:cubicBezTo>
                <a:cubicBezTo>
                  <a:pt x="36759" y="20915"/>
                  <a:pt x="37364" y="21452"/>
                  <a:pt x="37919" y="22028"/>
                </a:cubicBezTo>
                <a:cubicBezTo>
                  <a:pt x="38312" y="22440"/>
                  <a:pt x="38613" y="22909"/>
                  <a:pt x="38999" y="23331"/>
                </a:cubicBezTo>
                <a:cubicBezTo>
                  <a:pt x="39379" y="23739"/>
                  <a:pt x="39894" y="24083"/>
                  <a:pt x="40212" y="24519"/>
                </a:cubicBezTo>
                <a:cubicBezTo>
                  <a:pt x="40964" y="25549"/>
                  <a:pt x="41676" y="26616"/>
                  <a:pt x="42341" y="27707"/>
                </a:cubicBezTo>
                <a:cubicBezTo>
                  <a:pt x="42982" y="28748"/>
                  <a:pt x="43611" y="29804"/>
                  <a:pt x="44517" y="30766"/>
                </a:cubicBezTo>
                <a:cubicBezTo>
                  <a:pt x="44839" y="31106"/>
                  <a:pt x="45200" y="31428"/>
                  <a:pt x="45573" y="31744"/>
                </a:cubicBezTo>
                <a:cubicBezTo>
                  <a:pt x="45659" y="31815"/>
                  <a:pt x="45852" y="31804"/>
                  <a:pt x="45995" y="31833"/>
                </a:cubicBezTo>
                <a:cubicBezTo>
                  <a:pt x="45981" y="31711"/>
                  <a:pt x="46013" y="31575"/>
                  <a:pt x="45945" y="31471"/>
                </a:cubicBezTo>
                <a:cubicBezTo>
                  <a:pt x="45687" y="31081"/>
                  <a:pt x="45383" y="30709"/>
                  <a:pt x="45125" y="30327"/>
                </a:cubicBezTo>
                <a:cubicBezTo>
                  <a:pt x="44409" y="29257"/>
                  <a:pt x="43762" y="28180"/>
                  <a:pt x="43014" y="27156"/>
                </a:cubicBezTo>
                <a:cubicBezTo>
                  <a:pt x="42030" y="25807"/>
                  <a:pt x="41014" y="24501"/>
                  <a:pt x="39980" y="23234"/>
                </a:cubicBezTo>
                <a:cubicBezTo>
                  <a:pt x="39418" y="22547"/>
                  <a:pt x="38777" y="21900"/>
                  <a:pt x="38127" y="21284"/>
                </a:cubicBezTo>
                <a:cubicBezTo>
                  <a:pt x="37221" y="20436"/>
                  <a:pt x="36140" y="19749"/>
                  <a:pt x="35346" y="18841"/>
                </a:cubicBezTo>
                <a:cubicBezTo>
                  <a:pt x="34223" y="17563"/>
                  <a:pt x="32788" y="16557"/>
                  <a:pt x="31489" y="15491"/>
                </a:cubicBezTo>
                <a:cubicBezTo>
                  <a:pt x="31413" y="15429"/>
                  <a:pt x="31339" y="15391"/>
                  <a:pt x="31251" y="15391"/>
                </a:cubicBezTo>
                <a:cubicBezTo>
                  <a:pt x="31201" y="15391"/>
                  <a:pt x="31147" y="15403"/>
                  <a:pt x="31085" y="15430"/>
                </a:cubicBezTo>
                <a:cubicBezTo>
                  <a:pt x="31056" y="15443"/>
                  <a:pt x="31021" y="15448"/>
                  <a:pt x="30983" y="15448"/>
                </a:cubicBezTo>
                <a:cubicBezTo>
                  <a:pt x="30885" y="15448"/>
                  <a:pt x="30764" y="15414"/>
                  <a:pt x="30666" y="15391"/>
                </a:cubicBezTo>
                <a:cubicBezTo>
                  <a:pt x="30616" y="15380"/>
                  <a:pt x="30587" y="15305"/>
                  <a:pt x="30548" y="15262"/>
                </a:cubicBezTo>
                <a:cubicBezTo>
                  <a:pt x="30616" y="15251"/>
                  <a:pt x="30680" y="15241"/>
                  <a:pt x="30748" y="15234"/>
                </a:cubicBezTo>
                <a:cubicBezTo>
                  <a:pt x="30827" y="15226"/>
                  <a:pt x="30905" y="15219"/>
                  <a:pt x="30984" y="15212"/>
                </a:cubicBezTo>
                <a:cubicBezTo>
                  <a:pt x="30941" y="15151"/>
                  <a:pt x="30913" y="15076"/>
                  <a:pt x="30852" y="15029"/>
                </a:cubicBezTo>
                <a:cubicBezTo>
                  <a:pt x="30204" y="14564"/>
                  <a:pt x="29567" y="14092"/>
                  <a:pt x="28913" y="13655"/>
                </a:cubicBezTo>
                <a:cubicBezTo>
                  <a:pt x="28347" y="13276"/>
                  <a:pt x="27760" y="12929"/>
                  <a:pt x="27181" y="12585"/>
                </a:cubicBezTo>
                <a:cubicBezTo>
                  <a:pt x="27047" y="12505"/>
                  <a:pt x="26895" y="12443"/>
                  <a:pt x="26744" y="12443"/>
                </a:cubicBezTo>
                <a:cubicBezTo>
                  <a:pt x="26653" y="12443"/>
                  <a:pt x="26562" y="12466"/>
                  <a:pt x="26476" y="12521"/>
                </a:cubicBezTo>
                <a:cubicBezTo>
                  <a:pt x="26381" y="12582"/>
                  <a:pt x="26296" y="12608"/>
                  <a:pt x="26219" y="12608"/>
                </a:cubicBezTo>
                <a:cubicBezTo>
                  <a:pt x="26070" y="12608"/>
                  <a:pt x="25948" y="12514"/>
                  <a:pt x="25843" y="12403"/>
                </a:cubicBezTo>
                <a:cubicBezTo>
                  <a:pt x="25467" y="12002"/>
                  <a:pt x="24958" y="11837"/>
                  <a:pt x="24415" y="11745"/>
                </a:cubicBezTo>
                <a:cubicBezTo>
                  <a:pt x="23911" y="11659"/>
                  <a:pt x="23399" y="11623"/>
                  <a:pt x="22905" y="11526"/>
                </a:cubicBezTo>
                <a:cubicBezTo>
                  <a:pt x="21845" y="11315"/>
                  <a:pt x="20790" y="11258"/>
                  <a:pt x="19734" y="11222"/>
                </a:cubicBezTo>
                <a:cubicBezTo>
                  <a:pt x="19696" y="11221"/>
                  <a:pt x="19658" y="11221"/>
                  <a:pt x="19621" y="11221"/>
                </a:cubicBezTo>
                <a:close/>
                <a:moveTo>
                  <a:pt x="354" y="37827"/>
                </a:moveTo>
                <a:cubicBezTo>
                  <a:pt x="336" y="37827"/>
                  <a:pt x="320" y="37830"/>
                  <a:pt x="308" y="37837"/>
                </a:cubicBezTo>
                <a:cubicBezTo>
                  <a:pt x="226" y="37887"/>
                  <a:pt x="161" y="38041"/>
                  <a:pt x="161" y="38155"/>
                </a:cubicBezTo>
                <a:cubicBezTo>
                  <a:pt x="166" y="38510"/>
                  <a:pt x="204" y="38867"/>
                  <a:pt x="230" y="39229"/>
                </a:cubicBezTo>
                <a:cubicBezTo>
                  <a:pt x="247" y="39240"/>
                  <a:pt x="269" y="39253"/>
                  <a:pt x="287" y="39265"/>
                </a:cubicBezTo>
                <a:cubicBezTo>
                  <a:pt x="452" y="39065"/>
                  <a:pt x="630" y="38875"/>
                  <a:pt x="774" y="38657"/>
                </a:cubicBezTo>
                <a:cubicBezTo>
                  <a:pt x="946" y="38391"/>
                  <a:pt x="888" y="38141"/>
                  <a:pt x="620" y="37937"/>
                </a:cubicBezTo>
                <a:cubicBezTo>
                  <a:pt x="548" y="37882"/>
                  <a:pt x="430" y="37827"/>
                  <a:pt x="354" y="37827"/>
                </a:cubicBezTo>
                <a:close/>
                <a:moveTo>
                  <a:pt x="29042" y="39465"/>
                </a:moveTo>
                <a:lnTo>
                  <a:pt x="29042" y="39465"/>
                </a:lnTo>
                <a:cubicBezTo>
                  <a:pt x="29042" y="39465"/>
                  <a:pt x="29042" y="39465"/>
                  <a:pt x="29042" y="39465"/>
                </a:cubicBezTo>
                <a:cubicBezTo>
                  <a:pt x="28705" y="39940"/>
                  <a:pt x="28705" y="39940"/>
                  <a:pt x="29106" y="40378"/>
                </a:cubicBezTo>
                <a:cubicBezTo>
                  <a:pt x="29095" y="40195"/>
                  <a:pt x="29091" y="40084"/>
                  <a:pt x="29085" y="39973"/>
                </a:cubicBezTo>
                <a:cubicBezTo>
                  <a:pt x="29074" y="39802"/>
                  <a:pt x="29056" y="39635"/>
                  <a:pt x="29042" y="39465"/>
                </a:cubicBezTo>
                <a:close/>
                <a:moveTo>
                  <a:pt x="28684" y="40077"/>
                </a:moveTo>
                <a:cubicBezTo>
                  <a:pt x="28426" y="40141"/>
                  <a:pt x="28376" y="40295"/>
                  <a:pt x="28497" y="40510"/>
                </a:cubicBezTo>
                <a:cubicBezTo>
                  <a:pt x="28522" y="40559"/>
                  <a:pt x="28658" y="40619"/>
                  <a:pt x="28716" y="40619"/>
                </a:cubicBezTo>
                <a:cubicBezTo>
                  <a:pt x="28725" y="40619"/>
                  <a:pt x="28732" y="40617"/>
                  <a:pt x="28737" y="40614"/>
                </a:cubicBezTo>
                <a:cubicBezTo>
                  <a:pt x="28948" y="40467"/>
                  <a:pt x="28794" y="40277"/>
                  <a:pt x="28684" y="40077"/>
                </a:cubicBezTo>
                <a:close/>
                <a:moveTo>
                  <a:pt x="4942" y="42506"/>
                </a:moveTo>
                <a:cubicBezTo>
                  <a:pt x="4937" y="42516"/>
                  <a:pt x="4936" y="42520"/>
                  <a:pt x="4937" y="42520"/>
                </a:cubicBezTo>
                <a:cubicBezTo>
                  <a:pt x="4938" y="42520"/>
                  <a:pt x="4941" y="42514"/>
                  <a:pt x="4942" y="42506"/>
                </a:cubicBezTo>
                <a:close/>
                <a:moveTo>
                  <a:pt x="14970" y="21311"/>
                </a:moveTo>
                <a:cubicBezTo>
                  <a:pt x="14947" y="21311"/>
                  <a:pt x="14926" y="21314"/>
                  <a:pt x="14911" y="21320"/>
                </a:cubicBezTo>
                <a:cubicBezTo>
                  <a:pt x="14596" y="21456"/>
                  <a:pt x="14224" y="21549"/>
                  <a:pt x="14002" y="21774"/>
                </a:cubicBezTo>
                <a:cubicBezTo>
                  <a:pt x="13416" y="22368"/>
                  <a:pt x="12864" y="22998"/>
                  <a:pt x="12360" y="23657"/>
                </a:cubicBezTo>
                <a:cubicBezTo>
                  <a:pt x="11934" y="24215"/>
                  <a:pt x="11587" y="24826"/>
                  <a:pt x="11215" y="25420"/>
                </a:cubicBezTo>
                <a:cubicBezTo>
                  <a:pt x="10900" y="25914"/>
                  <a:pt x="10600" y="26419"/>
                  <a:pt x="10295" y="26916"/>
                </a:cubicBezTo>
                <a:cubicBezTo>
                  <a:pt x="10111" y="26775"/>
                  <a:pt x="9959" y="26703"/>
                  <a:pt x="9825" y="26703"/>
                </a:cubicBezTo>
                <a:cubicBezTo>
                  <a:pt x="9653" y="26703"/>
                  <a:pt x="9510" y="26819"/>
                  <a:pt x="9361" y="27056"/>
                </a:cubicBezTo>
                <a:cubicBezTo>
                  <a:pt x="9254" y="27231"/>
                  <a:pt x="9147" y="27410"/>
                  <a:pt x="9033" y="27585"/>
                </a:cubicBezTo>
                <a:cubicBezTo>
                  <a:pt x="8617" y="28233"/>
                  <a:pt x="8402" y="28941"/>
                  <a:pt x="8442" y="29747"/>
                </a:cubicBezTo>
                <a:cubicBezTo>
                  <a:pt x="8474" y="30473"/>
                  <a:pt x="8417" y="31181"/>
                  <a:pt x="8084" y="31825"/>
                </a:cubicBezTo>
                <a:cubicBezTo>
                  <a:pt x="7951" y="32083"/>
                  <a:pt x="7852" y="32366"/>
                  <a:pt x="7794" y="32656"/>
                </a:cubicBezTo>
                <a:cubicBezTo>
                  <a:pt x="7576" y="33797"/>
                  <a:pt x="7525" y="34974"/>
                  <a:pt x="7568" y="36173"/>
                </a:cubicBezTo>
                <a:cubicBezTo>
                  <a:pt x="7626" y="37744"/>
                  <a:pt x="7880" y="39326"/>
                  <a:pt x="8209" y="40928"/>
                </a:cubicBezTo>
                <a:cubicBezTo>
                  <a:pt x="8399" y="41851"/>
                  <a:pt x="8585" y="42771"/>
                  <a:pt x="9236" y="43569"/>
                </a:cubicBezTo>
                <a:cubicBezTo>
                  <a:pt x="9440" y="43823"/>
                  <a:pt x="9655" y="44070"/>
                  <a:pt x="9870" y="44320"/>
                </a:cubicBezTo>
                <a:cubicBezTo>
                  <a:pt x="9902" y="44299"/>
                  <a:pt x="9934" y="44282"/>
                  <a:pt x="9969" y="44260"/>
                </a:cubicBezTo>
                <a:cubicBezTo>
                  <a:pt x="9951" y="44153"/>
                  <a:pt x="9948" y="44045"/>
                  <a:pt x="9920" y="43941"/>
                </a:cubicBezTo>
                <a:cubicBezTo>
                  <a:pt x="9769" y="43408"/>
                  <a:pt x="9622" y="42871"/>
                  <a:pt x="9451" y="42345"/>
                </a:cubicBezTo>
                <a:cubicBezTo>
                  <a:pt x="9178" y="41515"/>
                  <a:pt x="8871" y="40700"/>
                  <a:pt x="8613" y="39876"/>
                </a:cubicBezTo>
                <a:cubicBezTo>
                  <a:pt x="8285" y="38821"/>
                  <a:pt x="8217" y="37765"/>
                  <a:pt x="8184" y="36710"/>
                </a:cubicBezTo>
                <a:cubicBezTo>
                  <a:pt x="8148" y="35582"/>
                  <a:pt x="8177" y="34484"/>
                  <a:pt x="8467" y="33435"/>
                </a:cubicBezTo>
                <a:cubicBezTo>
                  <a:pt x="8577" y="33024"/>
                  <a:pt x="8771" y="32631"/>
                  <a:pt x="8821" y="32208"/>
                </a:cubicBezTo>
                <a:cubicBezTo>
                  <a:pt x="8914" y="31464"/>
                  <a:pt x="8907" y="30702"/>
                  <a:pt x="8975" y="29957"/>
                </a:cubicBezTo>
                <a:cubicBezTo>
                  <a:pt x="9014" y="29493"/>
                  <a:pt x="9079" y="29027"/>
                  <a:pt x="9193" y="28583"/>
                </a:cubicBezTo>
                <a:cubicBezTo>
                  <a:pt x="9300" y="28180"/>
                  <a:pt x="9591" y="27889"/>
                  <a:pt x="9984" y="27635"/>
                </a:cubicBezTo>
                <a:cubicBezTo>
                  <a:pt x="9994" y="27746"/>
                  <a:pt x="10012" y="27800"/>
                  <a:pt x="10005" y="27850"/>
                </a:cubicBezTo>
                <a:cubicBezTo>
                  <a:pt x="9930" y="28215"/>
                  <a:pt x="9834" y="28576"/>
                  <a:pt x="9776" y="28948"/>
                </a:cubicBezTo>
                <a:cubicBezTo>
                  <a:pt x="9755" y="29092"/>
                  <a:pt x="9762" y="29339"/>
                  <a:pt x="9848" y="29392"/>
                </a:cubicBezTo>
                <a:cubicBezTo>
                  <a:pt x="9886" y="29416"/>
                  <a:pt x="9920" y="29426"/>
                  <a:pt x="9951" y="29426"/>
                </a:cubicBezTo>
                <a:cubicBezTo>
                  <a:pt x="10070" y="29426"/>
                  <a:pt x="10147" y="29278"/>
                  <a:pt x="10224" y="29181"/>
                </a:cubicBezTo>
                <a:cubicBezTo>
                  <a:pt x="10252" y="29146"/>
                  <a:pt x="10278" y="29099"/>
                  <a:pt x="10291" y="29052"/>
                </a:cubicBezTo>
                <a:cubicBezTo>
                  <a:pt x="10392" y="28684"/>
                  <a:pt x="10524" y="28322"/>
                  <a:pt x="10578" y="27944"/>
                </a:cubicBezTo>
                <a:cubicBezTo>
                  <a:pt x="10653" y="27378"/>
                  <a:pt x="10882" y="26909"/>
                  <a:pt x="11236" y="26484"/>
                </a:cubicBezTo>
                <a:cubicBezTo>
                  <a:pt x="11655" y="25975"/>
                  <a:pt x="12012" y="25427"/>
                  <a:pt x="12217" y="24791"/>
                </a:cubicBezTo>
                <a:cubicBezTo>
                  <a:pt x="12260" y="24659"/>
                  <a:pt x="12328" y="24515"/>
                  <a:pt x="12428" y="24418"/>
                </a:cubicBezTo>
                <a:cubicBezTo>
                  <a:pt x="12825" y="24036"/>
                  <a:pt x="13226" y="23650"/>
                  <a:pt x="13652" y="23295"/>
                </a:cubicBezTo>
                <a:cubicBezTo>
                  <a:pt x="14242" y="22808"/>
                  <a:pt x="14671" y="22197"/>
                  <a:pt x="15143" y="21614"/>
                </a:cubicBezTo>
                <a:cubicBezTo>
                  <a:pt x="15186" y="21556"/>
                  <a:pt x="15198" y="21427"/>
                  <a:pt x="15158" y="21374"/>
                </a:cubicBezTo>
                <a:cubicBezTo>
                  <a:pt x="15129" y="21336"/>
                  <a:pt x="15039" y="21311"/>
                  <a:pt x="14970" y="21311"/>
                </a:cubicBezTo>
                <a:close/>
                <a:moveTo>
                  <a:pt x="20243" y="16328"/>
                </a:moveTo>
                <a:cubicBezTo>
                  <a:pt x="19860" y="16328"/>
                  <a:pt x="19476" y="16371"/>
                  <a:pt x="19094" y="16393"/>
                </a:cubicBezTo>
                <a:cubicBezTo>
                  <a:pt x="18858" y="16407"/>
                  <a:pt x="18590" y="16389"/>
                  <a:pt x="18400" y="16486"/>
                </a:cubicBezTo>
                <a:cubicBezTo>
                  <a:pt x="18099" y="16643"/>
                  <a:pt x="17784" y="16646"/>
                  <a:pt x="17466" y="16683"/>
                </a:cubicBezTo>
                <a:cubicBezTo>
                  <a:pt x="17298" y="16701"/>
                  <a:pt x="17148" y="16804"/>
                  <a:pt x="16986" y="16861"/>
                </a:cubicBezTo>
                <a:cubicBezTo>
                  <a:pt x="16883" y="16895"/>
                  <a:pt x="16773" y="16937"/>
                  <a:pt x="16669" y="16937"/>
                </a:cubicBezTo>
                <a:cubicBezTo>
                  <a:pt x="16661" y="16937"/>
                  <a:pt x="16654" y="16937"/>
                  <a:pt x="16646" y="16937"/>
                </a:cubicBezTo>
                <a:cubicBezTo>
                  <a:pt x="16602" y="16933"/>
                  <a:pt x="16558" y="16931"/>
                  <a:pt x="16514" y="16931"/>
                </a:cubicBezTo>
                <a:cubicBezTo>
                  <a:pt x="16253" y="16931"/>
                  <a:pt x="16014" y="16995"/>
                  <a:pt x="15781" y="17105"/>
                </a:cubicBezTo>
                <a:cubicBezTo>
                  <a:pt x="15026" y="17467"/>
                  <a:pt x="14260" y="17795"/>
                  <a:pt x="13520" y="18164"/>
                </a:cubicBezTo>
                <a:cubicBezTo>
                  <a:pt x="13201" y="18325"/>
                  <a:pt x="12914" y="18540"/>
                  <a:pt x="12635" y="18755"/>
                </a:cubicBezTo>
                <a:cubicBezTo>
                  <a:pt x="12506" y="18854"/>
                  <a:pt x="12492" y="19005"/>
                  <a:pt x="12621" y="19158"/>
                </a:cubicBezTo>
                <a:cubicBezTo>
                  <a:pt x="12700" y="19257"/>
                  <a:pt x="12782" y="19295"/>
                  <a:pt x="12872" y="19295"/>
                </a:cubicBezTo>
                <a:cubicBezTo>
                  <a:pt x="12926" y="19295"/>
                  <a:pt x="12983" y="19282"/>
                  <a:pt x="13043" y="19259"/>
                </a:cubicBezTo>
                <a:cubicBezTo>
                  <a:pt x="13680" y="19008"/>
                  <a:pt x="14342" y="18783"/>
                  <a:pt x="14965" y="18489"/>
                </a:cubicBezTo>
                <a:cubicBezTo>
                  <a:pt x="15455" y="18261"/>
                  <a:pt x="15934" y="17999"/>
                  <a:pt x="16278" y="17574"/>
                </a:cubicBezTo>
                <a:cubicBezTo>
                  <a:pt x="16337" y="17503"/>
                  <a:pt x="16488" y="17448"/>
                  <a:pt x="16605" y="17448"/>
                </a:cubicBezTo>
                <a:cubicBezTo>
                  <a:pt x="16629" y="17448"/>
                  <a:pt x="16651" y="17451"/>
                  <a:pt x="16671" y="17455"/>
                </a:cubicBezTo>
                <a:cubicBezTo>
                  <a:pt x="16780" y="17483"/>
                  <a:pt x="16885" y="17495"/>
                  <a:pt x="16984" y="17495"/>
                </a:cubicBezTo>
                <a:cubicBezTo>
                  <a:pt x="17316" y="17495"/>
                  <a:pt x="17600" y="17358"/>
                  <a:pt x="17867" y="17176"/>
                </a:cubicBezTo>
                <a:cubicBezTo>
                  <a:pt x="17925" y="17136"/>
                  <a:pt x="17973" y="17121"/>
                  <a:pt x="18019" y="17121"/>
                </a:cubicBezTo>
                <a:cubicBezTo>
                  <a:pt x="18073" y="17121"/>
                  <a:pt x="18125" y="17141"/>
                  <a:pt x="18192" y="17166"/>
                </a:cubicBezTo>
                <a:cubicBezTo>
                  <a:pt x="18341" y="17217"/>
                  <a:pt x="18514" y="17275"/>
                  <a:pt x="18668" y="17275"/>
                </a:cubicBezTo>
                <a:cubicBezTo>
                  <a:pt x="18695" y="17275"/>
                  <a:pt x="18721" y="17273"/>
                  <a:pt x="18747" y="17269"/>
                </a:cubicBezTo>
                <a:cubicBezTo>
                  <a:pt x="19102" y="17216"/>
                  <a:pt x="19445" y="17102"/>
                  <a:pt x="19795" y="17011"/>
                </a:cubicBezTo>
                <a:cubicBezTo>
                  <a:pt x="20010" y="16955"/>
                  <a:pt x="20219" y="16920"/>
                  <a:pt x="20423" y="16920"/>
                </a:cubicBezTo>
                <a:cubicBezTo>
                  <a:pt x="20763" y="16920"/>
                  <a:pt x="21090" y="17018"/>
                  <a:pt x="21406" y="17280"/>
                </a:cubicBezTo>
                <a:cubicBezTo>
                  <a:pt x="21545" y="17398"/>
                  <a:pt x="21835" y="17412"/>
                  <a:pt x="22053" y="17412"/>
                </a:cubicBezTo>
                <a:cubicBezTo>
                  <a:pt x="22829" y="17412"/>
                  <a:pt x="23581" y="17505"/>
                  <a:pt x="24300" y="17849"/>
                </a:cubicBezTo>
                <a:cubicBezTo>
                  <a:pt x="24869" y="18121"/>
                  <a:pt x="25456" y="18368"/>
                  <a:pt x="26021" y="18654"/>
                </a:cubicBezTo>
                <a:cubicBezTo>
                  <a:pt x="27102" y="19209"/>
                  <a:pt x="28093" y="19899"/>
                  <a:pt x="28898" y="20780"/>
                </a:cubicBezTo>
                <a:cubicBezTo>
                  <a:pt x="29475" y="21417"/>
                  <a:pt x="29990" y="22104"/>
                  <a:pt x="30515" y="22791"/>
                </a:cubicBezTo>
                <a:cubicBezTo>
                  <a:pt x="31471" y="24040"/>
                  <a:pt x="32069" y="25402"/>
                  <a:pt x="32269" y="26866"/>
                </a:cubicBezTo>
                <a:cubicBezTo>
                  <a:pt x="32380" y="27671"/>
                  <a:pt x="32401" y="28480"/>
                  <a:pt x="32459" y="29288"/>
                </a:cubicBezTo>
                <a:cubicBezTo>
                  <a:pt x="32509" y="29940"/>
                  <a:pt x="32606" y="30598"/>
                  <a:pt x="32580" y="31239"/>
                </a:cubicBezTo>
                <a:cubicBezTo>
                  <a:pt x="32563" y="31722"/>
                  <a:pt x="32387" y="32183"/>
                  <a:pt x="32276" y="32656"/>
                </a:cubicBezTo>
                <a:cubicBezTo>
                  <a:pt x="32051" y="33622"/>
                  <a:pt x="31882" y="34606"/>
                  <a:pt x="31417" y="35489"/>
                </a:cubicBezTo>
                <a:cubicBezTo>
                  <a:pt x="31034" y="36209"/>
                  <a:pt x="30652" y="36928"/>
                  <a:pt x="30351" y="37686"/>
                </a:cubicBezTo>
                <a:cubicBezTo>
                  <a:pt x="30068" y="38399"/>
                  <a:pt x="29733" y="39049"/>
                  <a:pt x="29043" y="39464"/>
                </a:cubicBezTo>
                <a:lnTo>
                  <a:pt x="29043" y="39464"/>
                </a:lnTo>
                <a:cubicBezTo>
                  <a:pt x="29042" y="39463"/>
                  <a:pt x="29042" y="39462"/>
                  <a:pt x="29042" y="39461"/>
                </a:cubicBezTo>
                <a:lnTo>
                  <a:pt x="29042" y="39461"/>
                </a:lnTo>
                <a:cubicBezTo>
                  <a:pt x="29042" y="39462"/>
                  <a:pt x="29042" y="39463"/>
                  <a:pt x="29042" y="39465"/>
                </a:cubicBezTo>
                <a:lnTo>
                  <a:pt x="29042" y="39465"/>
                </a:lnTo>
                <a:cubicBezTo>
                  <a:pt x="29042" y="39464"/>
                  <a:pt x="29043" y="39464"/>
                  <a:pt x="29043" y="39464"/>
                </a:cubicBezTo>
                <a:lnTo>
                  <a:pt x="29043" y="39464"/>
                </a:lnTo>
                <a:cubicBezTo>
                  <a:pt x="29121" y="39638"/>
                  <a:pt x="29199" y="39809"/>
                  <a:pt x="29306" y="40048"/>
                </a:cubicBezTo>
                <a:cubicBezTo>
                  <a:pt x="30018" y="39125"/>
                  <a:pt x="30691" y="38249"/>
                  <a:pt x="31367" y="37368"/>
                </a:cubicBezTo>
                <a:cubicBezTo>
                  <a:pt x="32058" y="36467"/>
                  <a:pt x="32180" y="35303"/>
                  <a:pt x="32659" y="34284"/>
                </a:cubicBezTo>
                <a:cubicBezTo>
                  <a:pt x="32784" y="34449"/>
                  <a:pt x="32877" y="34609"/>
                  <a:pt x="32906" y="34766"/>
                </a:cubicBezTo>
                <a:cubicBezTo>
                  <a:pt x="33081" y="35672"/>
                  <a:pt x="32849" y="36481"/>
                  <a:pt x="32477" y="37222"/>
                </a:cubicBezTo>
                <a:cubicBezTo>
                  <a:pt x="32079" y="38008"/>
                  <a:pt x="31542" y="38721"/>
                  <a:pt x="31088" y="39479"/>
                </a:cubicBezTo>
                <a:cubicBezTo>
                  <a:pt x="30891" y="39805"/>
                  <a:pt x="30537" y="40069"/>
                  <a:pt x="30684" y="40477"/>
                </a:cubicBezTo>
                <a:cubicBezTo>
                  <a:pt x="30558" y="40571"/>
                  <a:pt x="30466" y="40617"/>
                  <a:pt x="30405" y="40692"/>
                </a:cubicBezTo>
                <a:cubicBezTo>
                  <a:pt x="30330" y="40782"/>
                  <a:pt x="30294" y="40903"/>
                  <a:pt x="30222" y="41000"/>
                </a:cubicBezTo>
                <a:cubicBezTo>
                  <a:pt x="29815" y="41533"/>
                  <a:pt x="29410" y="42059"/>
                  <a:pt x="28641" y="42216"/>
                </a:cubicBezTo>
                <a:cubicBezTo>
                  <a:pt x="28007" y="42345"/>
                  <a:pt x="27399" y="42535"/>
                  <a:pt x="26783" y="42700"/>
                </a:cubicBezTo>
                <a:cubicBezTo>
                  <a:pt x="26503" y="42773"/>
                  <a:pt x="26221" y="42833"/>
                  <a:pt x="25931" y="42833"/>
                </a:cubicBezTo>
                <a:cubicBezTo>
                  <a:pt x="25653" y="42833"/>
                  <a:pt x="25368" y="42779"/>
                  <a:pt x="25070" y="42628"/>
                </a:cubicBezTo>
                <a:cubicBezTo>
                  <a:pt x="24894" y="42543"/>
                  <a:pt x="24719" y="42464"/>
                  <a:pt x="24543" y="42385"/>
                </a:cubicBezTo>
                <a:cubicBezTo>
                  <a:pt x="23148" y="41787"/>
                  <a:pt x="21896" y="40954"/>
                  <a:pt x="20669" y="40127"/>
                </a:cubicBezTo>
                <a:cubicBezTo>
                  <a:pt x="20053" y="39712"/>
                  <a:pt x="19638" y="39118"/>
                  <a:pt x="19212" y="38556"/>
                </a:cubicBezTo>
                <a:cubicBezTo>
                  <a:pt x="18579" y="37712"/>
                  <a:pt x="17964" y="36870"/>
                  <a:pt x="17727" y="35876"/>
                </a:cubicBezTo>
                <a:cubicBezTo>
                  <a:pt x="17648" y="35536"/>
                  <a:pt x="17505" y="35204"/>
                  <a:pt x="17380" y="34870"/>
                </a:cubicBezTo>
                <a:cubicBezTo>
                  <a:pt x="16968" y="33775"/>
                  <a:pt x="16525" y="32695"/>
                  <a:pt x="16160" y="31610"/>
                </a:cubicBezTo>
                <a:cubicBezTo>
                  <a:pt x="15627" y="30026"/>
                  <a:pt x="15680" y="28545"/>
                  <a:pt x="16471" y="27159"/>
                </a:cubicBezTo>
                <a:cubicBezTo>
                  <a:pt x="17040" y="26162"/>
                  <a:pt x="17741" y="25274"/>
                  <a:pt x="18572" y="24461"/>
                </a:cubicBezTo>
                <a:cubicBezTo>
                  <a:pt x="19282" y="23763"/>
                  <a:pt x="20167" y="23459"/>
                  <a:pt x="21175" y="23459"/>
                </a:cubicBezTo>
                <a:cubicBezTo>
                  <a:pt x="21369" y="23459"/>
                  <a:pt x="21568" y="23470"/>
                  <a:pt x="21771" y="23492"/>
                </a:cubicBezTo>
                <a:cubicBezTo>
                  <a:pt x="22210" y="23538"/>
                  <a:pt x="22651" y="23789"/>
                  <a:pt x="23084" y="23972"/>
                </a:cubicBezTo>
                <a:cubicBezTo>
                  <a:pt x="24086" y="24393"/>
                  <a:pt x="24787" y="25127"/>
                  <a:pt x="25328" y="25993"/>
                </a:cubicBezTo>
                <a:cubicBezTo>
                  <a:pt x="25571" y="26390"/>
                  <a:pt x="25728" y="26834"/>
                  <a:pt x="25889" y="27267"/>
                </a:cubicBezTo>
                <a:cubicBezTo>
                  <a:pt x="26061" y="27732"/>
                  <a:pt x="26197" y="28208"/>
                  <a:pt x="26329" y="28687"/>
                </a:cubicBezTo>
                <a:cubicBezTo>
                  <a:pt x="26440" y="29081"/>
                  <a:pt x="26519" y="29482"/>
                  <a:pt x="26611" y="29897"/>
                </a:cubicBezTo>
                <a:cubicBezTo>
                  <a:pt x="27077" y="29725"/>
                  <a:pt x="27245" y="29417"/>
                  <a:pt x="27263" y="29031"/>
                </a:cubicBezTo>
                <a:cubicBezTo>
                  <a:pt x="27273" y="28802"/>
                  <a:pt x="27270" y="28562"/>
                  <a:pt x="27220" y="28333"/>
                </a:cubicBezTo>
                <a:cubicBezTo>
                  <a:pt x="26969" y="27171"/>
                  <a:pt x="26397" y="26111"/>
                  <a:pt x="25614" y="25148"/>
                </a:cubicBezTo>
                <a:cubicBezTo>
                  <a:pt x="25059" y="24469"/>
                  <a:pt x="24451" y="23835"/>
                  <a:pt x="23627" y="23420"/>
                </a:cubicBezTo>
                <a:cubicBezTo>
                  <a:pt x="23173" y="23191"/>
                  <a:pt x="22719" y="22945"/>
                  <a:pt x="22243" y="22780"/>
                </a:cubicBezTo>
                <a:cubicBezTo>
                  <a:pt x="21653" y="22575"/>
                  <a:pt x="21152" y="22467"/>
                  <a:pt x="20699" y="22467"/>
                </a:cubicBezTo>
                <a:cubicBezTo>
                  <a:pt x="20053" y="22467"/>
                  <a:pt x="19502" y="22687"/>
                  <a:pt x="18925" y="23163"/>
                </a:cubicBezTo>
                <a:cubicBezTo>
                  <a:pt x="18135" y="23821"/>
                  <a:pt x="17351" y="24469"/>
                  <a:pt x="16786" y="25310"/>
                </a:cubicBezTo>
                <a:cubicBezTo>
                  <a:pt x="16421" y="25853"/>
                  <a:pt x="16049" y="26393"/>
                  <a:pt x="15713" y="26952"/>
                </a:cubicBezTo>
                <a:cubicBezTo>
                  <a:pt x="15523" y="27263"/>
                  <a:pt x="15366" y="27596"/>
                  <a:pt x="15244" y="27939"/>
                </a:cubicBezTo>
                <a:cubicBezTo>
                  <a:pt x="15008" y="28594"/>
                  <a:pt x="14743" y="29249"/>
                  <a:pt x="14607" y="29932"/>
                </a:cubicBezTo>
                <a:cubicBezTo>
                  <a:pt x="14414" y="30895"/>
                  <a:pt x="14496" y="31908"/>
                  <a:pt x="14729" y="32906"/>
                </a:cubicBezTo>
                <a:cubicBezTo>
                  <a:pt x="15058" y="34309"/>
                  <a:pt x="15512" y="35708"/>
                  <a:pt x="16156" y="37082"/>
                </a:cubicBezTo>
                <a:cubicBezTo>
                  <a:pt x="16521" y="37866"/>
                  <a:pt x="16986" y="38596"/>
                  <a:pt x="17659" y="39200"/>
                </a:cubicBezTo>
                <a:cubicBezTo>
                  <a:pt x="18164" y="39655"/>
                  <a:pt x="18715" y="40066"/>
                  <a:pt x="19252" y="40506"/>
                </a:cubicBezTo>
                <a:cubicBezTo>
                  <a:pt x="19838" y="40986"/>
                  <a:pt x="20332" y="41508"/>
                  <a:pt x="20261" y="42285"/>
                </a:cubicBezTo>
                <a:cubicBezTo>
                  <a:pt x="20253" y="42396"/>
                  <a:pt x="20393" y="42599"/>
                  <a:pt x="20511" y="42682"/>
                </a:cubicBezTo>
                <a:cubicBezTo>
                  <a:pt x="21599" y="43440"/>
                  <a:pt x="22704" y="44206"/>
                  <a:pt x="23846" y="44951"/>
                </a:cubicBezTo>
                <a:cubicBezTo>
                  <a:pt x="24114" y="45122"/>
                  <a:pt x="24404" y="45215"/>
                  <a:pt x="24688" y="45215"/>
                </a:cubicBezTo>
                <a:cubicBezTo>
                  <a:pt x="24860" y="45215"/>
                  <a:pt x="25029" y="45181"/>
                  <a:pt x="25191" y="45111"/>
                </a:cubicBezTo>
                <a:cubicBezTo>
                  <a:pt x="25485" y="44982"/>
                  <a:pt x="25478" y="44825"/>
                  <a:pt x="25173" y="44642"/>
                </a:cubicBezTo>
                <a:cubicBezTo>
                  <a:pt x="24683" y="44349"/>
                  <a:pt x="24193" y="44067"/>
                  <a:pt x="23703" y="43795"/>
                </a:cubicBezTo>
                <a:cubicBezTo>
                  <a:pt x="22823" y="43304"/>
                  <a:pt x="21942" y="42835"/>
                  <a:pt x="21184" y="42178"/>
                </a:cubicBezTo>
                <a:cubicBezTo>
                  <a:pt x="20833" y="41873"/>
                  <a:pt x="20740" y="41630"/>
                  <a:pt x="20869" y="41204"/>
                </a:cubicBezTo>
                <a:lnTo>
                  <a:pt x="20869" y="41204"/>
                </a:lnTo>
                <a:cubicBezTo>
                  <a:pt x="21295" y="41454"/>
                  <a:pt x="21716" y="41698"/>
                  <a:pt x="22136" y="41948"/>
                </a:cubicBezTo>
                <a:cubicBezTo>
                  <a:pt x="22755" y="42313"/>
                  <a:pt x="23359" y="42718"/>
                  <a:pt x="24000" y="43054"/>
                </a:cubicBezTo>
                <a:cubicBezTo>
                  <a:pt x="24472" y="43301"/>
                  <a:pt x="24984" y="43469"/>
                  <a:pt x="25485" y="43659"/>
                </a:cubicBezTo>
                <a:cubicBezTo>
                  <a:pt x="25856" y="43796"/>
                  <a:pt x="26220" y="43885"/>
                  <a:pt x="26570" y="43885"/>
                </a:cubicBezTo>
                <a:cubicBezTo>
                  <a:pt x="26857" y="43885"/>
                  <a:pt x="27135" y="43825"/>
                  <a:pt x="27399" y="43684"/>
                </a:cubicBezTo>
                <a:cubicBezTo>
                  <a:pt x="27489" y="43634"/>
                  <a:pt x="27612" y="43622"/>
                  <a:pt x="27736" y="43622"/>
                </a:cubicBezTo>
                <a:cubicBezTo>
                  <a:pt x="27790" y="43622"/>
                  <a:pt x="27844" y="43624"/>
                  <a:pt x="27896" y="43626"/>
                </a:cubicBezTo>
                <a:cubicBezTo>
                  <a:pt x="27952" y="43628"/>
                  <a:pt x="28008" y="43628"/>
                  <a:pt x="28064" y="43628"/>
                </a:cubicBezTo>
                <a:cubicBezTo>
                  <a:pt x="28601" y="43628"/>
                  <a:pt x="29115" y="43557"/>
                  <a:pt x="29514" y="43268"/>
                </a:cubicBezTo>
                <a:cubicBezTo>
                  <a:pt x="30000" y="42918"/>
                  <a:pt x="30451" y="42528"/>
                  <a:pt x="30898" y="42138"/>
                </a:cubicBezTo>
                <a:cubicBezTo>
                  <a:pt x="31585" y="41537"/>
                  <a:pt x="32168" y="40846"/>
                  <a:pt x="32520" y="40001"/>
                </a:cubicBezTo>
                <a:cubicBezTo>
                  <a:pt x="32870" y="39150"/>
                  <a:pt x="33235" y="38302"/>
                  <a:pt x="33518" y="37422"/>
                </a:cubicBezTo>
                <a:cubicBezTo>
                  <a:pt x="33736" y="36731"/>
                  <a:pt x="33872" y="36008"/>
                  <a:pt x="33980" y="35286"/>
                </a:cubicBezTo>
                <a:cubicBezTo>
                  <a:pt x="34083" y="34606"/>
                  <a:pt x="33750" y="33929"/>
                  <a:pt x="33457" y="33264"/>
                </a:cubicBezTo>
                <a:cubicBezTo>
                  <a:pt x="33396" y="33128"/>
                  <a:pt x="33328" y="32978"/>
                  <a:pt x="33331" y="32845"/>
                </a:cubicBezTo>
                <a:cubicBezTo>
                  <a:pt x="33331" y="32469"/>
                  <a:pt x="33349" y="32097"/>
                  <a:pt x="33396" y="31732"/>
                </a:cubicBezTo>
                <a:cubicBezTo>
                  <a:pt x="33496" y="30913"/>
                  <a:pt x="33478" y="30101"/>
                  <a:pt x="33199" y="29257"/>
                </a:cubicBezTo>
                <a:cubicBezTo>
                  <a:pt x="33056" y="28827"/>
                  <a:pt x="33052" y="28373"/>
                  <a:pt x="33049" y="27936"/>
                </a:cubicBezTo>
                <a:cubicBezTo>
                  <a:pt x="33049" y="27657"/>
                  <a:pt x="33167" y="27392"/>
                  <a:pt x="33232" y="27120"/>
                </a:cubicBezTo>
                <a:cubicBezTo>
                  <a:pt x="33267" y="27123"/>
                  <a:pt x="33299" y="27128"/>
                  <a:pt x="33336" y="27131"/>
                </a:cubicBezTo>
                <a:cubicBezTo>
                  <a:pt x="33378" y="27202"/>
                  <a:pt x="33432" y="27274"/>
                  <a:pt x="33460" y="27349"/>
                </a:cubicBezTo>
                <a:cubicBezTo>
                  <a:pt x="34051" y="29067"/>
                  <a:pt x="34469" y="30802"/>
                  <a:pt x="34327" y="32566"/>
                </a:cubicBezTo>
                <a:cubicBezTo>
                  <a:pt x="34266" y="33336"/>
                  <a:pt x="34284" y="34122"/>
                  <a:pt x="34606" y="34931"/>
                </a:cubicBezTo>
                <a:cubicBezTo>
                  <a:pt x="34759" y="35318"/>
                  <a:pt x="34938" y="35754"/>
                  <a:pt x="34892" y="36116"/>
                </a:cubicBezTo>
                <a:cubicBezTo>
                  <a:pt x="34788" y="36900"/>
                  <a:pt x="34624" y="37686"/>
                  <a:pt x="34340" y="38409"/>
                </a:cubicBezTo>
                <a:cubicBezTo>
                  <a:pt x="33693" y="40056"/>
                  <a:pt x="32673" y="41469"/>
                  <a:pt x="31324" y="42635"/>
                </a:cubicBezTo>
                <a:cubicBezTo>
                  <a:pt x="30931" y="42975"/>
                  <a:pt x="30591" y="43390"/>
                  <a:pt x="30122" y="43630"/>
                </a:cubicBezTo>
                <a:cubicBezTo>
                  <a:pt x="29621" y="43884"/>
                  <a:pt x="29002" y="43963"/>
                  <a:pt x="28444" y="44124"/>
                </a:cubicBezTo>
                <a:cubicBezTo>
                  <a:pt x="27997" y="44256"/>
                  <a:pt x="27546" y="44374"/>
                  <a:pt x="27131" y="44546"/>
                </a:cubicBezTo>
                <a:cubicBezTo>
                  <a:pt x="26895" y="44642"/>
                  <a:pt x="26923" y="44818"/>
                  <a:pt x="27181" y="44975"/>
                </a:cubicBezTo>
                <a:cubicBezTo>
                  <a:pt x="27341" y="45076"/>
                  <a:pt x="27556" y="45147"/>
                  <a:pt x="27728" y="45151"/>
                </a:cubicBezTo>
                <a:cubicBezTo>
                  <a:pt x="27746" y="45151"/>
                  <a:pt x="27764" y="45151"/>
                  <a:pt x="27781" y="45151"/>
                </a:cubicBezTo>
                <a:cubicBezTo>
                  <a:pt x="28300" y="45151"/>
                  <a:pt x="28809" y="45104"/>
                  <a:pt x="29331" y="45101"/>
                </a:cubicBezTo>
                <a:cubicBezTo>
                  <a:pt x="29724" y="45097"/>
                  <a:pt x="30004" y="44961"/>
                  <a:pt x="30129" y="44639"/>
                </a:cubicBezTo>
                <a:cubicBezTo>
                  <a:pt x="30358" y="44031"/>
                  <a:pt x="30867" y="43759"/>
                  <a:pt x="31536" y="43612"/>
                </a:cubicBezTo>
                <a:cubicBezTo>
                  <a:pt x="32548" y="43397"/>
                  <a:pt x="33328" y="42886"/>
                  <a:pt x="33722" y="41995"/>
                </a:cubicBezTo>
                <a:cubicBezTo>
                  <a:pt x="34029" y="41308"/>
                  <a:pt x="34327" y="40617"/>
                  <a:pt x="34588" y="39909"/>
                </a:cubicBezTo>
                <a:cubicBezTo>
                  <a:pt x="34916" y="39017"/>
                  <a:pt x="35263" y="38130"/>
                  <a:pt x="35496" y="37207"/>
                </a:cubicBezTo>
                <a:cubicBezTo>
                  <a:pt x="35658" y="36566"/>
                  <a:pt x="35679" y="35876"/>
                  <a:pt x="35697" y="35196"/>
                </a:cubicBezTo>
                <a:cubicBezTo>
                  <a:pt x="35725" y="34015"/>
                  <a:pt x="35654" y="32827"/>
                  <a:pt x="35379" y="31643"/>
                </a:cubicBezTo>
                <a:cubicBezTo>
                  <a:pt x="34852" y="29403"/>
                  <a:pt x="33962" y="27260"/>
                  <a:pt x="32966" y="25181"/>
                </a:cubicBezTo>
                <a:cubicBezTo>
                  <a:pt x="32391" y="23982"/>
                  <a:pt x="31564" y="22909"/>
                  <a:pt x="30755" y="21846"/>
                </a:cubicBezTo>
                <a:cubicBezTo>
                  <a:pt x="30401" y="21377"/>
                  <a:pt x="30115" y="20876"/>
                  <a:pt x="29607" y="20489"/>
                </a:cubicBezTo>
                <a:cubicBezTo>
                  <a:pt x="28984" y="20017"/>
                  <a:pt x="28426" y="19488"/>
                  <a:pt x="27857" y="18980"/>
                </a:cubicBezTo>
                <a:cubicBezTo>
                  <a:pt x="26873" y="18099"/>
                  <a:pt x="25846" y="17370"/>
                  <a:pt x="24429" y="17205"/>
                </a:cubicBezTo>
                <a:cubicBezTo>
                  <a:pt x="23735" y="17127"/>
                  <a:pt x="23069" y="16826"/>
                  <a:pt x="22390" y="16664"/>
                </a:cubicBezTo>
                <a:cubicBezTo>
                  <a:pt x="21795" y="16525"/>
                  <a:pt x="21198" y="16397"/>
                  <a:pt x="20600" y="16342"/>
                </a:cubicBezTo>
                <a:cubicBezTo>
                  <a:pt x="20481" y="16332"/>
                  <a:pt x="20362" y="16328"/>
                  <a:pt x="20243" y="16328"/>
                </a:cubicBezTo>
                <a:close/>
                <a:moveTo>
                  <a:pt x="1549" y="44247"/>
                </a:moveTo>
                <a:cubicBezTo>
                  <a:pt x="1542" y="44247"/>
                  <a:pt x="1536" y="44248"/>
                  <a:pt x="1532" y="44252"/>
                </a:cubicBezTo>
                <a:cubicBezTo>
                  <a:pt x="1454" y="44331"/>
                  <a:pt x="1371" y="44449"/>
                  <a:pt x="1357" y="44568"/>
                </a:cubicBezTo>
                <a:cubicBezTo>
                  <a:pt x="1339" y="44775"/>
                  <a:pt x="1371" y="44993"/>
                  <a:pt x="1385" y="45265"/>
                </a:cubicBezTo>
                <a:cubicBezTo>
                  <a:pt x="1507" y="45205"/>
                  <a:pt x="1672" y="45187"/>
                  <a:pt x="1704" y="45097"/>
                </a:cubicBezTo>
                <a:cubicBezTo>
                  <a:pt x="1779" y="44896"/>
                  <a:pt x="1790" y="44660"/>
                  <a:pt x="1822" y="44439"/>
                </a:cubicBezTo>
                <a:cubicBezTo>
                  <a:pt x="1826" y="44414"/>
                  <a:pt x="1790" y="44367"/>
                  <a:pt x="1765" y="44353"/>
                </a:cubicBezTo>
                <a:cubicBezTo>
                  <a:pt x="1697" y="44316"/>
                  <a:pt x="1595" y="44247"/>
                  <a:pt x="1549" y="44247"/>
                </a:cubicBezTo>
                <a:close/>
                <a:moveTo>
                  <a:pt x="4628" y="42688"/>
                </a:moveTo>
                <a:cubicBezTo>
                  <a:pt x="4566" y="42688"/>
                  <a:pt x="4449" y="42873"/>
                  <a:pt x="4463" y="42968"/>
                </a:cubicBezTo>
                <a:cubicBezTo>
                  <a:pt x="4491" y="43157"/>
                  <a:pt x="4595" y="43344"/>
                  <a:pt x="4688" y="43587"/>
                </a:cubicBezTo>
                <a:cubicBezTo>
                  <a:pt x="4782" y="43455"/>
                  <a:pt x="4835" y="43380"/>
                  <a:pt x="4906" y="43276"/>
                </a:cubicBezTo>
                <a:cubicBezTo>
                  <a:pt x="5164" y="43440"/>
                  <a:pt x="5007" y="43587"/>
                  <a:pt x="4924" y="43648"/>
                </a:cubicBezTo>
                <a:cubicBezTo>
                  <a:pt x="4764" y="43773"/>
                  <a:pt x="4807" y="43917"/>
                  <a:pt x="4896" y="44056"/>
                </a:cubicBezTo>
                <a:cubicBezTo>
                  <a:pt x="5261" y="44614"/>
                  <a:pt x="5622" y="45179"/>
                  <a:pt x="6016" y="45720"/>
                </a:cubicBezTo>
                <a:cubicBezTo>
                  <a:pt x="6187" y="45956"/>
                  <a:pt x="6435" y="46124"/>
                  <a:pt x="6757" y="46181"/>
                </a:cubicBezTo>
                <a:cubicBezTo>
                  <a:pt x="6717" y="46070"/>
                  <a:pt x="6699" y="46016"/>
                  <a:pt x="6674" y="45966"/>
                </a:cubicBezTo>
                <a:cubicBezTo>
                  <a:pt x="6653" y="45917"/>
                  <a:pt x="6624" y="45870"/>
                  <a:pt x="6595" y="45820"/>
                </a:cubicBezTo>
                <a:cubicBezTo>
                  <a:pt x="6019" y="44861"/>
                  <a:pt x="5297" y="43991"/>
                  <a:pt x="5000" y="42911"/>
                </a:cubicBezTo>
                <a:cubicBezTo>
                  <a:pt x="4971" y="42814"/>
                  <a:pt x="4756" y="42710"/>
                  <a:pt x="4631" y="42689"/>
                </a:cubicBezTo>
                <a:cubicBezTo>
                  <a:pt x="4630" y="42688"/>
                  <a:pt x="4629" y="42688"/>
                  <a:pt x="4628" y="42688"/>
                </a:cubicBezTo>
                <a:close/>
                <a:moveTo>
                  <a:pt x="21035" y="17550"/>
                </a:moveTo>
                <a:cubicBezTo>
                  <a:pt x="20728" y="17550"/>
                  <a:pt x="20421" y="17589"/>
                  <a:pt x="20114" y="17685"/>
                </a:cubicBezTo>
                <a:cubicBezTo>
                  <a:pt x="19896" y="17753"/>
                  <a:pt x="19672" y="17807"/>
                  <a:pt x="19448" y="17807"/>
                </a:cubicBezTo>
                <a:cubicBezTo>
                  <a:pt x="19229" y="17807"/>
                  <a:pt x="19009" y="17756"/>
                  <a:pt x="18793" y="17620"/>
                </a:cubicBezTo>
                <a:cubicBezTo>
                  <a:pt x="18760" y="17600"/>
                  <a:pt x="18711" y="17592"/>
                  <a:pt x="18665" y="17592"/>
                </a:cubicBezTo>
                <a:cubicBezTo>
                  <a:pt x="18646" y="17592"/>
                  <a:pt x="18628" y="17593"/>
                  <a:pt x="18611" y="17595"/>
                </a:cubicBezTo>
                <a:cubicBezTo>
                  <a:pt x="17777" y="17692"/>
                  <a:pt x="16972" y="17856"/>
                  <a:pt x="16238" y="18214"/>
                </a:cubicBezTo>
                <a:cubicBezTo>
                  <a:pt x="15340" y="18651"/>
                  <a:pt x="14468" y="19115"/>
                  <a:pt x="13573" y="19531"/>
                </a:cubicBezTo>
                <a:cubicBezTo>
                  <a:pt x="12893" y="19850"/>
                  <a:pt x="12174" y="20086"/>
                  <a:pt x="11580" y="20532"/>
                </a:cubicBezTo>
                <a:cubicBezTo>
                  <a:pt x="11179" y="20833"/>
                  <a:pt x="10825" y="21148"/>
                  <a:pt x="10960" y="21721"/>
                </a:cubicBezTo>
                <a:cubicBezTo>
                  <a:pt x="10972" y="21764"/>
                  <a:pt x="10972" y="21825"/>
                  <a:pt x="10947" y="21860"/>
                </a:cubicBezTo>
                <a:cubicBezTo>
                  <a:pt x="10692" y="22204"/>
                  <a:pt x="10435" y="22547"/>
                  <a:pt x="10170" y="22884"/>
                </a:cubicBezTo>
                <a:cubicBezTo>
                  <a:pt x="10131" y="22930"/>
                  <a:pt x="10024" y="22920"/>
                  <a:pt x="9951" y="22937"/>
                </a:cubicBezTo>
                <a:cubicBezTo>
                  <a:pt x="9934" y="22855"/>
                  <a:pt x="9877" y="22758"/>
                  <a:pt x="9902" y="22694"/>
                </a:cubicBezTo>
                <a:cubicBezTo>
                  <a:pt x="9984" y="22515"/>
                  <a:pt x="10106" y="22354"/>
                  <a:pt x="10192" y="22179"/>
                </a:cubicBezTo>
                <a:cubicBezTo>
                  <a:pt x="10252" y="22053"/>
                  <a:pt x="10303" y="21914"/>
                  <a:pt x="10309" y="21778"/>
                </a:cubicBezTo>
                <a:cubicBezTo>
                  <a:pt x="10313" y="21710"/>
                  <a:pt x="10217" y="21617"/>
                  <a:pt x="10145" y="21571"/>
                </a:cubicBezTo>
                <a:cubicBezTo>
                  <a:pt x="10142" y="21569"/>
                  <a:pt x="10138" y="21568"/>
                  <a:pt x="10133" y="21568"/>
                </a:cubicBezTo>
                <a:cubicBezTo>
                  <a:pt x="10094" y="21568"/>
                  <a:pt x="9998" y="21627"/>
                  <a:pt x="9966" y="21675"/>
                </a:cubicBezTo>
                <a:cubicBezTo>
                  <a:pt x="9762" y="21967"/>
                  <a:pt x="9573" y="22268"/>
                  <a:pt x="9368" y="22562"/>
                </a:cubicBezTo>
                <a:cubicBezTo>
                  <a:pt x="9154" y="22873"/>
                  <a:pt x="8947" y="23195"/>
                  <a:pt x="8696" y="23478"/>
                </a:cubicBezTo>
                <a:cubicBezTo>
                  <a:pt x="8577" y="23614"/>
                  <a:pt x="8474" y="23724"/>
                  <a:pt x="8517" y="23903"/>
                </a:cubicBezTo>
                <a:cubicBezTo>
                  <a:pt x="8574" y="24139"/>
                  <a:pt x="8474" y="24286"/>
                  <a:pt x="8288" y="24397"/>
                </a:cubicBezTo>
                <a:cubicBezTo>
                  <a:pt x="8073" y="24526"/>
                  <a:pt x="7801" y="24616"/>
                  <a:pt x="7658" y="24801"/>
                </a:cubicBezTo>
                <a:cubicBezTo>
                  <a:pt x="7318" y="25242"/>
                  <a:pt x="7018" y="25718"/>
                  <a:pt x="6746" y="26200"/>
                </a:cubicBezTo>
                <a:cubicBezTo>
                  <a:pt x="6077" y="27381"/>
                  <a:pt x="5640" y="28695"/>
                  <a:pt x="4878" y="29822"/>
                </a:cubicBezTo>
                <a:cubicBezTo>
                  <a:pt x="4760" y="29993"/>
                  <a:pt x="4667" y="30190"/>
                  <a:pt x="4574" y="30380"/>
                </a:cubicBezTo>
                <a:cubicBezTo>
                  <a:pt x="4298" y="30953"/>
                  <a:pt x="4044" y="31529"/>
                  <a:pt x="4452" y="32201"/>
                </a:cubicBezTo>
                <a:cubicBezTo>
                  <a:pt x="4463" y="32219"/>
                  <a:pt x="4455" y="32251"/>
                  <a:pt x="4452" y="32273"/>
                </a:cubicBezTo>
                <a:cubicBezTo>
                  <a:pt x="4412" y="32462"/>
                  <a:pt x="4399" y="32662"/>
                  <a:pt x="4331" y="32834"/>
                </a:cubicBezTo>
                <a:cubicBezTo>
                  <a:pt x="3998" y="33701"/>
                  <a:pt x="3661" y="34570"/>
                  <a:pt x="3296" y="35422"/>
                </a:cubicBezTo>
                <a:cubicBezTo>
                  <a:pt x="2992" y="36130"/>
                  <a:pt x="2656" y="36821"/>
                  <a:pt x="2313" y="37504"/>
                </a:cubicBezTo>
                <a:cubicBezTo>
                  <a:pt x="1979" y="38170"/>
                  <a:pt x="1621" y="38817"/>
                  <a:pt x="1274" y="39472"/>
                </a:cubicBezTo>
                <a:cubicBezTo>
                  <a:pt x="1038" y="39919"/>
                  <a:pt x="792" y="40363"/>
                  <a:pt x="563" y="40814"/>
                </a:cubicBezTo>
                <a:cubicBezTo>
                  <a:pt x="520" y="40896"/>
                  <a:pt x="534" y="41018"/>
                  <a:pt x="520" y="41121"/>
                </a:cubicBezTo>
                <a:cubicBezTo>
                  <a:pt x="544" y="41136"/>
                  <a:pt x="569" y="41147"/>
                  <a:pt x="591" y="41161"/>
                </a:cubicBezTo>
                <a:cubicBezTo>
                  <a:pt x="663" y="41108"/>
                  <a:pt x="741" y="41065"/>
                  <a:pt x="802" y="41000"/>
                </a:cubicBezTo>
                <a:cubicBezTo>
                  <a:pt x="985" y="40810"/>
                  <a:pt x="1171" y="40624"/>
                  <a:pt x="1332" y="40413"/>
                </a:cubicBezTo>
                <a:cubicBezTo>
                  <a:pt x="2008" y="39519"/>
                  <a:pt x="2613" y="38574"/>
                  <a:pt x="2928" y="37433"/>
                </a:cubicBezTo>
                <a:cubicBezTo>
                  <a:pt x="3003" y="37161"/>
                  <a:pt x="3129" y="36906"/>
                  <a:pt x="3246" y="36652"/>
                </a:cubicBezTo>
                <a:cubicBezTo>
                  <a:pt x="3451" y="36226"/>
                  <a:pt x="3658" y="35801"/>
                  <a:pt x="3872" y="35382"/>
                </a:cubicBezTo>
                <a:cubicBezTo>
                  <a:pt x="4198" y="34742"/>
                  <a:pt x="4448" y="34062"/>
                  <a:pt x="4921" y="33514"/>
                </a:cubicBezTo>
                <a:cubicBezTo>
                  <a:pt x="5268" y="33110"/>
                  <a:pt x="5257" y="32674"/>
                  <a:pt x="4953" y="32319"/>
                </a:cubicBezTo>
                <a:cubicBezTo>
                  <a:pt x="4878" y="32230"/>
                  <a:pt x="4770" y="32169"/>
                  <a:pt x="4678" y="32097"/>
                </a:cubicBezTo>
                <a:cubicBezTo>
                  <a:pt x="4545" y="31997"/>
                  <a:pt x="4473" y="31861"/>
                  <a:pt x="4577" y="31736"/>
                </a:cubicBezTo>
                <a:cubicBezTo>
                  <a:pt x="4825" y="31439"/>
                  <a:pt x="4903" y="31049"/>
                  <a:pt x="5111" y="30723"/>
                </a:cubicBezTo>
                <a:cubicBezTo>
                  <a:pt x="5701" y="29782"/>
                  <a:pt x="6205" y="28777"/>
                  <a:pt x="6714" y="27782"/>
                </a:cubicBezTo>
                <a:cubicBezTo>
                  <a:pt x="6881" y="27457"/>
                  <a:pt x="6996" y="27088"/>
                  <a:pt x="7064" y="26723"/>
                </a:cubicBezTo>
                <a:cubicBezTo>
                  <a:pt x="7168" y="26168"/>
                  <a:pt x="7272" y="25628"/>
                  <a:pt x="7794" y="25292"/>
                </a:cubicBezTo>
                <a:lnTo>
                  <a:pt x="7794" y="25292"/>
                </a:lnTo>
                <a:cubicBezTo>
                  <a:pt x="7723" y="25542"/>
                  <a:pt x="7647" y="25792"/>
                  <a:pt x="7576" y="26040"/>
                </a:cubicBezTo>
                <a:cubicBezTo>
                  <a:pt x="7598" y="26054"/>
                  <a:pt x="7619" y="26071"/>
                  <a:pt x="7644" y="26086"/>
                </a:cubicBezTo>
                <a:cubicBezTo>
                  <a:pt x="7719" y="26058"/>
                  <a:pt x="7804" y="26043"/>
                  <a:pt x="7877" y="26000"/>
                </a:cubicBezTo>
                <a:cubicBezTo>
                  <a:pt x="8374" y="25711"/>
                  <a:pt x="8721" y="25270"/>
                  <a:pt x="9089" y="24844"/>
                </a:cubicBezTo>
                <a:cubicBezTo>
                  <a:pt x="9708" y="24132"/>
                  <a:pt x="10346" y="23427"/>
                  <a:pt x="10993" y="22733"/>
                </a:cubicBezTo>
                <a:cubicBezTo>
                  <a:pt x="11290" y="22418"/>
                  <a:pt x="11548" y="22093"/>
                  <a:pt x="11630" y="21656"/>
                </a:cubicBezTo>
                <a:cubicBezTo>
                  <a:pt x="11644" y="21567"/>
                  <a:pt x="11690" y="21470"/>
                  <a:pt x="11751" y="21402"/>
                </a:cubicBezTo>
                <a:cubicBezTo>
                  <a:pt x="12192" y="20894"/>
                  <a:pt x="12739" y="20522"/>
                  <a:pt x="13426" y="20357"/>
                </a:cubicBezTo>
                <a:cubicBezTo>
                  <a:pt x="13855" y="20253"/>
                  <a:pt x="14220" y="20057"/>
                  <a:pt x="14529" y="19767"/>
                </a:cubicBezTo>
                <a:cubicBezTo>
                  <a:pt x="14600" y="19699"/>
                  <a:pt x="14671" y="19627"/>
                  <a:pt x="14757" y="19584"/>
                </a:cubicBezTo>
                <a:cubicBezTo>
                  <a:pt x="15530" y="19188"/>
                  <a:pt x="16382" y="18962"/>
                  <a:pt x="17277" y="18858"/>
                </a:cubicBezTo>
                <a:cubicBezTo>
                  <a:pt x="17928" y="18783"/>
                  <a:pt x="18572" y="18729"/>
                  <a:pt x="19112" y="18336"/>
                </a:cubicBezTo>
                <a:cubicBezTo>
                  <a:pt x="19244" y="18239"/>
                  <a:pt x="19477" y="18228"/>
                  <a:pt x="19667" y="18221"/>
                </a:cubicBezTo>
                <a:cubicBezTo>
                  <a:pt x="20200" y="18203"/>
                  <a:pt x="20737" y="18221"/>
                  <a:pt x="21273" y="18200"/>
                </a:cubicBezTo>
                <a:cubicBezTo>
                  <a:pt x="21337" y="18197"/>
                  <a:pt x="21401" y="18195"/>
                  <a:pt x="21464" y="18195"/>
                </a:cubicBezTo>
                <a:cubicBezTo>
                  <a:pt x="21839" y="18195"/>
                  <a:pt x="22199" y="18257"/>
                  <a:pt x="22532" y="18464"/>
                </a:cubicBezTo>
                <a:cubicBezTo>
                  <a:pt x="22604" y="18511"/>
                  <a:pt x="22661" y="18579"/>
                  <a:pt x="22730" y="18636"/>
                </a:cubicBezTo>
                <a:cubicBezTo>
                  <a:pt x="22651" y="18686"/>
                  <a:pt x="22583" y="18768"/>
                  <a:pt x="22500" y="18776"/>
                </a:cubicBezTo>
                <a:cubicBezTo>
                  <a:pt x="21942" y="18833"/>
                  <a:pt x="21388" y="18876"/>
                  <a:pt x="20833" y="18912"/>
                </a:cubicBezTo>
                <a:cubicBezTo>
                  <a:pt x="20299" y="18944"/>
                  <a:pt x="19746" y="18890"/>
                  <a:pt x="19247" y="19008"/>
                </a:cubicBezTo>
                <a:cubicBezTo>
                  <a:pt x="18496" y="19180"/>
                  <a:pt x="17788" y="19467"/>
                  <a:pt x="17069" y="19706"/>
                </a:cubicBezTo>
                <a:cubicBezTo>
                  <a:pt x="16765" y="19805"/>
                  <a:pt x="16477" y="19943"/>
                  <a:pt x="16149" y="19943"/>
                </a:cubicBezTo>
                <a:cubicBezTo>
                  <a:pt x="16072" y="19943"/>
                  <a:pt x="15992" y="19935"/>
                  <a:pt x="15909" y="19917"/>
                </a:cubicBezTo>
                <a:cubicBezTo>
                  <a:pt x="15775" y="19888"/>
                  <a:pt x="15681" y="19870"/>
                  <a:pt x="15611" y="19870"/>
                </a:cubicBezTo>
                <a:cubicBezTo>
                  <a:pt x="15456" y="19870"/>
                  <a:pt x="15417" y="19959"/>
                  <a:pt x="15301" y="20218"/>
                </a:cubicBezTo>
                <a:cubicBezTo>
                  <a:pt x="15181" y="20482"/>
                  <a:pt x="15010" y="20621"/>
                  <a:pt x="14753" y="20621"/>
                </a:cubicBezTo>
                <a:cubicBezTo>
                  <a:pt x="14696" y="20621"/>
                  <a:pt x="14636" y="20614"/>
                  <a:pt x="14572" y="20601"/>
                </a:cubicBezTo>
                <a:cubicBezTo>
                  <a:pt x="14479" y="20582"/>
                  <a:pt x="14390" y="20573"/>
                  <a:pt x="14303" y="20573"/>
                </a:cubicBezTo>
                <a:cubicBezTo>
                  <a:pt x="14068" y="20573"/>
                  <a:pt x="13853" y="20639"/>
                  <a:pt x="13641" y="20740"/>
                </a:cubicBezTo>
                <a:cubicBezTo>
                  <a:pt x="12815" y="21141"/>
                  <a:pt x="12170" y="21696"/>
                  <a:pt x="11763" y="22501"/>
                </a:cubicBezTo>
                <a:cubicBezTo>
                  <a:pt x="11490" y="23037"/>
                  <a:pt x="11201" y="23581"/>
                  <a:pt x="10582" y="23850"/>
                </a:cubicBezTo>
                <a:cubicBezTo>
                  <a:pt x="10127" y="24043"/>
                  <a:pt x="9870" y="24411"/>
                  <a:pt x="9651" y="24837"/>
                </a:cubicBezTo>
                <a:cubicBezTo>
                  <a:pt x="9358" y="25410"/>
                  <a:pt x="9028" y="25968"/>
                  <a:pt x="8517" y="26387"/>
                </a:cubicBezTo>
                <a:cubicBezTo>
                  <a:pt x="8277" y="26580"/>
                  <a:pt x="8002" y="26763"/>
                  <a:pt x="7847" y="27016"/>
                </a:cubicBezTo>
                <a:cubicBezTo>
                  <a:pt x="7543" y="27518"/>
                  <a:pt x="7307" y="28061"/>
                  <a:pt x="7053" y="28591"/>
                </a:cubicBezTo>
                <a:cubicBezTo>
                  <a:pt x="6921" y="28870"/>
                  <a:pt x="6821" y="29171"/>
                  <a:pt x="6685" y="29450"/>
                </a:cubicBezTo>
                <a:cubicBezTo>
                  <a:pt x="6649" y="29528"/>
                  <a:pt x="6546" y="29600"/>
                  <a:pt x="6456" y="29618"/>
                </a:cubicBezTo>
                <a:cubicBezTo>
                  <a:pt x="6108" y="29689"/>
                  <a:pt x="6052" y="29757"/>
                  <a:pt x="6070" y="30126"/>
                </a:cubicBezTo>
                <a:cubicBezTo>
                  <a:pt x="6087" y="30505"/>
                  <a:pt x="6102" y="30880"/>
                  <a:pt x="6116" y="31306"/>
                </a:cubicBezTo>
                <a:cubicBezTo>
                  <a:pt x="6062" y="31196"/>
                  <a:pt x="6030" y="31124"/>
                  <a:pt x="5994" y="31057"/>
                </a:cubicBezTo>
                <a:cubicBezTo>
                  <a:pt x="5908" y="31346"/>
                  <a:pt x="5604" y="31586"/>
                  <a:pt x="5908" y="31962"/>
                </a:cubicBezTo>
                <a:cubicBezTo>
                  <a:pt x="5837" y="32026"/>
                  <a:pt x="5761" y="32091"/>
                  <a:pt x="5690" y="32158"/>
                </a:cubicBezTo>
                <a:cubicBezTo>
                  <a:pt x="5626" y="32216"/>
                  <a:pt x="5529" y="32259"/>
                  <a:pt x="5504" y="32334"/>
                </a:cubicBezTo>
                <a:cubicBezTo>
                  <a:pt x="5361" y="32748"/>
                  <a:pt x="5221" y="33171"/>
                  <a:pt x="5111" y="33600"/>
                </a:cubicBezTo>
                <a:cubicBezTo>
                  <a:pt x="4960" y="34180"/>
                  <a:pt x="4910" y="34806"/>
                  <a:pt x="4691" y="35354"/>
                </a:cubicBezTo>
                <a:cubicBezTo>
                  <a:pt x="4316" y="36291"/>
                  <a:pt x="3865" y="37192"/>
                  <a:pt x="3408" y="38084"/>
                </a:cubicBezTo>
                <a:cubicBezTo>
                  <a:pt x="2681" y="39486"/>
                  <a:pt x="1922" y="40860"/>
                  <a:pt x="1182" y="42249"/>
                </a:cubicBezTo>
                <a:cubicBezTo>
                  <a:pt x="1089" y="42424"/>
                  <a:pt x="1017" y="42617"/>
                  <a:pt x="949" y="42810"/>
                </a:cubicBezTo>
                <a:cubicBezTo>
                  <a:pt x="928" y="42875"/>
                  <a:pt x="921" y="43000"/>
                  <a:pt x="952" y="43025"/>
                </a:cubicBezTo>
                <a:cubicBezTo>
                  <a:pt x="1007" y="43068"/>
                  <a:pt x="1096" y="43065"/>
                  <a:pt x="1171" y="43068"/>
                </a:cubicBezTo>
                <a:cubicBezTo>
                  <a:pt x="1213" y="43068"/>
                  <a:pt x="1261" y="43047"/>
                  <a:pt x="1299" y="43025"/>
                </a:cubicBezTo>
                <a:cubicBezTo>
                  <a:pt x="1768" y="42814"/>
                  <a:pt x="2090" y="42427"/>
                  <a:pt x="2323" y="41963"/>
                </a:cubicBezTo>
                <a:cubicBezTo>
                  <a:pt x="2817" y="40979"/>
                  <a:pt x="3286" y="39977"/>
                  <a:pt x="3755" y="38982"/>
                </a:cubicBezTo>
                <a:cubicBezTo>
                  <a:pt x="4234" y="37973"/>
                  <a:pt x="4699" y="36956"/>
                  <a:pt x="5182" y="35952"/>
                </a:cubicBezTo>
                <a:cubicBezTo>
                  <a:pt x="5439" y="35410"/>
                  <a:pt x="5565" y="34824"/>
                  <a:pt x="5558" y="34208"/>
                </a:cubicBezTo>
                <a:cubicBezTo>
                  <a:pt x="5550" y="33671"/>
                  <a:pt x="5644" y="33196"/>
                  <a:pt x="6001" y="32813"/>
                </a:cubicBezTo>
                <a:cubicBezTo>
                  <a:pt x="6126" y="32684"/>
                  <a:pt x="6223" y="32523"/>
                  <a:pt x="6320" y="32366"/>
                </a:cubicBezTo>
                <a:cubicBezTo>
                  <a:pt x="6384" y="32262"/>
                  <a:pt x="6456" y="32162"/>
                  <a:pt x="6273" y="32036"/>
                </a:cubicBezTo>
                <a:cubicBezTo>
                  <a:pt x="6130" y="31937"/>
                  <a:pt x="6163" y="31693"/>
                  <a:pt x="6295" y="31640"/>
                </a:cubicBezTo>
                <a:cubicBezTo>
                  <a:pt x="6313" y="31711"/>
                  <a:pt x="6331" y="31786"/>
                  <a:pt x="6356" y="31897"/>
                </a:cubicBezTo>
                <a:cubicBezTo>
                  <a:pt x="6488" y="31754"/>
                  <a:pt x="6516" y="31607"/>
                  <a:pt x="6399" y="31503"/>
                </a:cubicBezTo>
                <a:cubicBezTo>
                  <a:pt x="6273" y="31389"/>
                  <a:pt x="6327" y="31321"/>
                  <a:pt x="6370" y="31228"/>
                </a:cubicBezTo>
                <a:cubicBezTo>
                  <a:pt x="6424" y="31121"/>
                  <a:pt x="6473" y="31009"/>
                  <a:pt x="6516" y="30899"/>
                </a:cubicBezTo>
                <a:cubicBezTo>
                  <a:pt x="6710" y="30398"/>
                  <a:pt x="6881" y="29886"/>
                  <a:pt x="7268" y="29496"/>
                </a:cubicBezTo>
                <a:cubicBezTo>
                  <a:pt x="7393" y="29367"/>
                  <a:pt x="7487" y="29206"/>
                  <a:pt x="7598" y="29063"/>
                </a:cubicBezTo>
                <a:cubicBezTo>
                  <a:pt x="7715" y="28902"/>
                  <a:pt x="7816" y="28723"/>
                  <a:pt x="7955" y="28591"/>
                </a:cubicBezTo>
                <a:cubicBezTo>
                  <a:pt x="8141" y="28412"/>
                  <a:pt x="8245" y="28215"/>
                  <a:pt x="8206" y="27947"/>
                </a:cubicBezTo>
                <a:cubicBezTo>
                  <a:pt x="8184" y="27807"/>
                  <a:pt x="8159" y="27668"/>
                  <a:pt x="8174" y="27531"/>
                </a:cubicBezTo>
                <a:cubicBezTo>
                  <a:pt x="8181" y="27435"/>
                  <a:pt x="8217" y="27306"/>
                  <a:pt x="8288" y="27257"/>
                </a:cubicBezTo>
                <a:cubicBezTo>
                  <a:pt x="8904" y="26827"/>
                  <a:pt x="9494" y="26380"/>
                  <a:pt x="9945" y="25761"/>
                </a:cubicBezTo>
                <a:cubicBezTo>
                  <a:pt x="10316" y="25252"/>
                  <a:pt x="10785" y="24816"/>
                  <a:pt x="11183" y="24322"/>
                </a:cubicBezTo>
                <a:cubicBezTo>
                  <a:pt x="11723" y="23645"/>
                  <a:pt x="12242" y="22945"/>
                  <a:pt x="12760" y="22246"/>
                </a:cubicBezTo>
                <a:cubicBezTo>
                  <a:pt x="13082" y="21810"/>
                  <a:pt x="13490" y="21503"/>
                  <a:pt x="14052" y="21370"/>
                </a:cubicBezTo>
                <a:cubicBezTo>
                  <a:pt x="14346" y="21302"/>
                  <a:pt x="14650" y="21234"/>
                  <a:pt x="14907" y="21095"/>
                </a:cubicBezTo>
                <a:cubicBezTo>
                  <a:pt x="16020" y="20501"/>
                  <a:pt x="17158" y="19985"/>
                  <a:pt x="18532" y="19888"/>
                </a:cubicBezTo>
                <a:cubicBezTo>
                  <a:pt x="19559" y="19817"/>
                  <a:pt x="20575" y="19574"/>
                  <a:pt x="21613" y="19420"/>
                </a:cubicBezTo>
                <a:cubicBezTo>
                  <a:pt x="21730" y="19403"/>
                  <a:pt x="21850" y="19398"/>
                  <a:pt x="21972" y="19398"/>
                </a:cubicBezTo>
                <a:cubicBezTo>
                  <a:pt x="22133" y="19398"/>
                  <a:pt x="22298" y="19407"/>
                  <a:pt x="22461" y="19409"/>
                </a:cubicBezTo>
                <a:cubicBezTo>
                  <a:pt x="22627" y="19412"/>
                  <a:pt x="22794" y="19442"/>
                  <a:pt x="22961" y="19442"/>
                </a:cubicBezTo>
                <a:cubicBezTo>
                  <a:pt x="22970" y="19442"/>
                  <a:pt x="22979" y="19442"/>
                  <a:pt x="22987" y="19442"/>
                </a:cubicBezTo>
                <a:cubicBezTo>
                  <a:pt x="23021" y="19441"/>
                  <a:pt x="23055" y="19441"/>
                  <a:pt x="23088" y="19441"/>
                </a:cubicBezTo>
                <a:cubicBezTo>
                  <a:pt x="23670" y="19441"/>
                  <a:pt x="24223" y="19561"/>
                  <a:pt x="24748" y="19850"/>
                </a:cubicBezTo>
                <a:cubicBezTo>
                  <a:pt x="25156" y="20071"/>
                  <a:pt x="25577" y="20268"/>
                  <a:pt x="25982" y="20497"/>
                </a:cubicBezTo>
                <a:cubicBezTo>
                  <a:pt x="27163" y="21163"/>
                  <a:pt x="28215" y="21992"/>
                  <a:pt x="29012" y="23044"/>
                </a:cubicBezTo>
                <a:cubicBezTo>
                  <a:pt x="29868" y="24172"/>
                  <a:pt x="30408" y="25417"/>
                  <a:pt x="30609" y="26748"/>
                </a:cubicBezTo>
                <a:cubicBezTo>
                  <a:pt x="30809" y="28104"/>
                  <a:pt x="31113" y="29478"/>
                  <a:pt x="30824" y="30816"/>
                </a:cubicBezTo>
                <a:cubicBezTo>
                  <a:pt x="30609" y="31797"/>
                  <a:pt x="30419" y="32791"/>
                  <a:pt x="30150" y="33757"/>
                </a:cubicBezTo>
                <a:cubicBezTo>
                  <a:pt x="29936" y="34538"/>
                  <a:pt x="29632" y="35289"/>
                  <a:pt x="29346" y="36044"/>
                </a:cubicBezTo>
                <a:cubicBezTo>
                  <a:pt x="29095" y="36706"/>
                  <a:pt x="28751" y="37321"/>
                  <a:pt x="28154" y="37740"/>
                </a:cubicBezTo>
                <a:cubicBezTo>
                  <a:pt x="27663" y="38080"/>
                  <a:pt x="27138" y="38373"/>
                  <a:pt x="26626" y="38685"/>
                </a:cubicBezTo>
                <a:cubicBezTo>
                  <a:pt x="26448" y="38792"/>
                  <a:pt x="26268" y="38846"/>
                  <a:pt x="26082" y="38846"/>
                </a:cubicBezTo>
                <a:cubicBezTo>
                  <a:pt x="25842" y="38846"/>
                  <a:pt x="25592" y="38757"/>
                  <a:pt x="25323" y="38581"/>
                </a:cubicBezTo>
                <a:cubicBezTo>
                  <a:pt x="24834" y="38259"/>
                  <a:pt x="24311" y="38001"/>
                  <a:pt x="23817" y="37701"/>
                </a:cubicBezTo>
                <a:cubicBezTo>
                  <a:pt x="22790" y="37078"/>
                  <a:pt x="21799" y="36424"/>
                  <a:pt x="20994" y="35575"/>
                </a:cubicBezTo>
                <a:cubicBezTo>
                  <a:pt x="19910" y="34434"/>
                  <a:pt x="18976" y="33217"/>
                  <a:pt x="18256" y="31901"/>
                </a:cubicBezTo>
                <a:cubicBezTo>
                  <a:pt x="18031" y="31486"/>
                  <a:pt x="17781" y="31057"/>
                  <a:pt x="17827" y="30609"/>
                </a:cubicBezTo>
                <a:cubicBezTo>
                  <a:pt x="17928" y="29693"/>
                  <a:pt x="18067" y="28784"/>
                  <a:pt x="18235" y="27886"/>
                </a:cubicBezTo>
                <a:cubicBezTo>
                  <a:pt x="18342" y="27306"/>
                  <a:pt x="18593" y="26780"/>
                  <a:pt x="19097" y="26408"/>
                </a:cubicBezTo>
                <a:cubicBezTo>
                  <a:pt x="19295" y="26265"/>
                  <a:pt x="19498" y="26119"/>
                  <a:pt x="19713" y="25993"/>
                </a:cubicBezTo>
                <a:cubicBezTo>
                  <a:pt x="20124" y="25750"/>
                  <a:pt x="20518" y="25416"/>
                  <a:pt x="21036" y="25416"/>
                </a:cubicBezTo>
                <a:cubicBezTo>
                  <a:pt x="21090" y="25416"/>
                  <a:pt x="21145" y="25420"/>
                  <a:pt x="21201" y="25427"/>
                </a:cubicBezTo>
                <a:cubicBezTo>
                  <a:pt x="21678" y="25492"/>
                  <a:pt x="22154" y="25711"/>
                  <a:pt x="22622" y="25889"/>
                </a:cubicBezTo>
                <a:cubicBezTo>
                  <a:pt x="23062" y="26058"/>
                  <a:pt x="23395" y="26369"/>
                  <a:pt x="23656" y="26737"/>
                </a:cubicBezTo>
                <a:cubicBezTo>
                  <a:pt x="24053" y="27295"/>
                  <a:pt x="24447" y="27861"/>
                  <a:pt x="24859" y="28448"/>
                </a:cubicBezTo>
                <a:cubicBezTo>
                  <a:pt x="24411" y="28154"/>
                  <a:pt x="24000" y="27875"/>
                  <a:pt x="23589" y="27610"/>
                </a:cubicBezTo>
                <a:cubicBezTo>
                  <a:pt x="23163" y="27338"/>
                  <a:pt x="22733" y="27080"/>
                  <a:pt x="22314" y="26813"/>
                </a:cubicBezTo>
                <a:cubicBezTo>
                  <a:pt x="21838" y="26512"/>
                  <a:pt x="21334" y="26322"/>
                  <a:pt x="20780" y="26308"/>
                </a:cubicBezTo>
                <a:cubicBezTo>
                  <a:pt x="20703" y="26306"/>
                  <a:pt x="20629" y="26305"/>
                  <a:pt x="20558" y="26305"/>
                </a:cubicBezTo>
                <a:cubicBezTo>
                  <a:pt x="19600" y="26305"/>
                  <a:pt x="19179" y="26486"/>
                  <a:pt x="18829" y="27493"/>
                </a:cubicBezTo>
                <a:cubicBezTo>
                  <a:pt x="18707" y="27853"/>
                  <a:pt x="18682" y="28254"/>
                  <a:pt x="18636" y="28641"/>
                </a:cubicBezTo>
                <a:cubicBezTo>
                  <a:pt x="18389" y="30845"/>
                  <a:pt x="19359" y="32817"/>
                  <a:pt x="20940" y="34627"/>
                </a:cubicBezTo>
                <a:cubicBezTo>
                  <a:pt x="21888" y="35711"/>
                  <a:pt x="23133" y="36538"/>
                  <a:pt x="24669" y="36789"/>
                </a:cubicBezTo>
                <a:cubicBezTo>
                  <a:pt x="24701" y="36888"/>
                  <a:pt x="24733" y="37021"/>
                  <a:pt x="24783" y="37149"/>
                </a:cubicBezTo>
                <a:cubicBezTo>
                  <a:pt x="24886" y="37403"/>
                  <a:pt x="25017" y="37527"/>
                  <a:pt x="25207" y="37527"/>
                </a:cubicBezTo>
                <a:cubicBezTo>
                  <a:pt x="25282" y="37527"/>
                  <a:pt x="25367" y="37507"/>
                  <a:pt x="25463" y="37468"/>
                </a:cubicBezTo>
                <a:cubicBezTo>
                  <a:pt x="25660" y="37390"/>
                  <a:pt x="25850" y="37283"/>
                  <a:pt x="26010" y="37154"/>
                </a:cubicBezTo>
                <a:cubicBezTo>
                  <a:pt x="26244" y="36961"/>
                  <a:pt x="26473" y="36795"/>
                  <a:pt x="26757" y="36795"/>
                </a:cubicBezTo>
                <a:cubicBezTo>
                  <a:pt x="26937" y="36795"/>
                  <a:pt x="27140" y="36862"/>
                  <a:pt x="27381" y="37032"/>
                </a:cubicBezTo>
                <a:cubicBezTo>
                  <a:pt x="27452" y="37081"/>
                  <a:pt x="27574" y="37104"/>
                  <a:pt x="27697" y="37104"/>
                </a:cubicBezTo>
                <a:cubicBezTo>
                  <a:pt x="27835" y="37104"/>
                  <a:pt x="27975" y="37075"/>
                  <a:pt x="28050" y="37021"/>
                </a:cubicBezTo>
                <a:cubicBezTo>
                  <a:pt x="28830" y="36467"/>
                  <a:pt x="29006" y="35557"/>
                  <a:pt x="29270" y="34710"/>
                </a:cubicBezTo>
                <a:cubicBezTo>
                  <a:pt x="29308" y="34585"/>
                  <a:pt x="29218" y="34502"/>
                  <a:pt x="29103" y="34502"/>
                </a:cubicBezTo>
                <a:cubicBezTo>
                  <a:pt x="29066" y="34502"/>
                  <a:pt x="29026" y="34511"/>
                  <a:pt x="28988" y="34530"/>
                </a:cubicBezTo>
                <a:cubicBezTo>
                  <a:pt x="28748" y="34652"/>
                  <a:pt x="28505" y="34784"/>
                  <a:pt x="28307" y="34953"/>
                </a:cubicBezTo>
                <a:cubicBezTo>
                  <a:pt x="27882" y="35325"/>
                  <a:pt x="27467" y="35694"/>
                  <a:pt x="26902" y="35901"/>
                </a:cubicBezTo>
                <a:cubicBezTo>
                  <a:pt x="26471" y="36060"/>
                  <a:pt x="26031" y="36155"/>
                  <a:pt x="25586" y="36155"/>
                </a:cubicBezTo>
                <a:cubicBezTo>
                  <a:pt x="25099" y="36155"/>
                  <a:pt x="24606" y="36041"/>
                  <a:pt x="24111" y="35772"/>
                </a:cubicBezTo>
                <a:cubicBezTo>
                  <a:pt x="23366" y="35372"/>
                  <a:pt x="22672" y="34888"/>
                  <a:pt x="21978" y="34423"/>
                </a:cubicBezTo>
                <a:cubicBezTo>
                  <a:pt x="21498" y="34105"/>
                  <a:pt x="21090" y="33704"/>
                  <a:pt x="20808" y="33225"/>
                </a:cubicBezTo>
                <a:cubicBezTo>
                  <a:pt x="20014" y="31883"/>
                  <a:pt x="19434" y="30516"/>
                  <a:pt x="19480" y="29060"/>
                </a:cubicBezTo>
                <a:cubicBezTo>
                  <a:pt x="19495" y="28588"/>
                  <a:pt x="19488" y="28104"/>
                  <a:pt x="19792" y="27646"/>
                </a:cubicBezTo>
                <a:cubicBezTo>
                  <a:pt x="19885" y="27750"/>
                  <a:pt x="19974" y="27815"/>
                  <a:pt x="20010" y="27896"/>
                </a:cubicBezTo>
                <a:cubicBezTo>
                  <a:pt x="20192" y="28330"/>
                  <a:pt x="20411" y="28759"/>
                  <a:pt x="20532" y="29202"/>
                </a:cubicBezTo>
                <a:cubicBezTo>
                  <a:pt x="20801" y="30198"/>
                  <a:pt x="21377" y="31052"/>
                  <a:pt x="22178" y="31793"/>
                </a:cubicBezTo>
                <a:cubicBezTo>
                  <a:pt x="22604" y="32187"/>
                  <a:pt x="23127" y="32495"/>
                  <a:pt x="23613" y="32834"/>
                </a:cubicBezTo>
                <a:cubicBezTo>
                  <a:pt x="24123" y="33189"/>
                  <a:pt x="24640" y="33451"/>
                  <a:pt x="25248" y="33451"/>
                </a:cubicBezTo>
                <a:cubicBezTo>
                  <a:pt x="25357" y="33451"/>
                  <a:pt x="25469" y="33443"/>
                  <a:pt x="25585" y="33425"/>
                </a:cubicBezTo>
                <a:cubicBezTo>
                  <a:pt x="25997" y="33361"/>
                  <a:pt x="26289" y="33221"/>
                  <a:pt x="26551" y="32963"/>
                </a:cubicBezTo>
                <a:cubicBezTo>
                  <a:pt x="26916" y="32606"/>
                  <a:pt x="27206" y="32155"/>
                  <a:pt x="27857" y="32119"/>
                </a:cubicBezTo>
                <a:cubicBezTo>
                  <a:pt x="28043" y="32109"/>
                  <a:pt x="28136" y="31972"/>
                  <a:pt x="28100" y="31782"/>
                </a:cubicBezTo>
                <a:cubicBezTo>
                  <a:pt x="28003" y="31303"/>
                  <a:pt x="28132" y="30885"/>
                  <a:pt x="28304" y="30469"/>
                </a:cubicBezTo>
                <a:cubicBezTo>
                  <a:pt x="28415" y="30201"/>
                  <a:pt x="28487" y="29908"/>
                  <a:pt x="28522" y="29618"/>
                </a:cubicBezTo>
                <a:cubicBezTo>
                  <a:pt x="28666" y="28444"/>
                  <a:pt x="28479" y="27278"/>
                  <a:pt x="27957" y="26140"/>
                </a:cubicBezTo>
                <a:cubicBezTo>
                  <a:pt x="27377" y="24880"/>
                  <a:pt x="26530" y="23767"/>
                  <a:pt x="25602" y="22715"/>
                </a:cubicBezTo>
                <a:cubicBezTo>
                  <a:pt x="25044" y="22082"/>
                  <a:pt x="24361" y="21632"/>
                  <a:pt x="23498" y="21438"/>
                </a:cubicBezTo>
                <a:cubicBezTo>
                  <a:pt x="23108" y="21352"/>
                  <a:pt x="22722" y="21234"/>
                  <a:pt x="22336" y="21145"/>
                </a:cubicBezTo>
                <a:cubicBezTo>
                  <a:pt x="22064" y="21079"/>
                  <a:pt x="21798" y="21029"/>
                  <a:pt x="21532" y="21029"/>
                </a:cubicBezTo>
                <a:cubicBezTo>
                  <a:pt x="21335" y="21029"/>
                  <a:pt x="21138" y="21056"/>
                  <a:pt x="20940" y="21127"/>
                </a:cubicBezTo>
                <a:cubicBezTo>
                  <a:pt x="20697" y="21216"/>
                  <a:pt x="20411" y="21224"/>
                  <a:pt x="20139" y="21245"/>
                </a:cubicBezTo>
                <a:cubicBezTo>
                  <a:pt x="19681" y="21280"/>
                  <a:pt x="19262" y="21370"/>
                  <a:pt x="18930" y="21675"/>
                </a:cubicBezTo>
                <a:cubicBezTo>
                  <a:pt x="18725" y="21860"/>
                  <a:pt x="18489" y="22028"/>
                  <a:pt x="18235" y="22150"/>
                </a:cubicBezTo>
                <a:cubicBezTo>
                  <a:pt x="17376" y="22550"/>
                  <a:pt x="16550" y="22980"/>
                  <a:pt x="15830" y="23553"/>
                </a:cubicBezTo>
                <a:cubicBezTo>
                  <a:pt x="15423" y="23878"/>
                  <a:pt x="14997" y="24172"/>
                  <a:pt x="14803" y="24691"/>
                </a:cubicBezTo>
                <a:cubicBezTo>
                  <a:pt x="14679" y="25031"/>
                  <a:pt x="14464" y="25353"/>
                  <a:pt x="14217" y="25625"/>
                </a:cubicBezTo>
                <a:cubicBezTo>
                  <a:pt x="13623" y="26276"/>
                  <a:pt x="13394" y="27067"/>
                  <a:pt x="13330" y="27925"/>
                </a:cubicBezTo>
                <a:cubicBezTo>
                  <a:pt x="13283" y="28515"/>
                  <a:pt x="13297" y="29113"/>
                  <a:pt x="13269" y="29711"/>
                </a:cubicBezTo>
                <a:cubicBezTo>
                  <a:pt x="13244" y="30198"/>
                  <a:pt x="13133" y="30680"/>
                  <a:pt x="13179" y="31167"/>
                </a:cubicBezTo>
                <a:cubicBezTo>
                  <a:pt x="13287" y="32201"/>
                  <a:pt x="13398" y="33253"/>
                  <a:pt x="13648" y="34291"/>
                </a:cubicBezTo>
                <a:cubicBezTo>
                  <a:pt x="13870" y="35228"/>
                  <a:pt x="14274" y="36155"/>
                  <a:pt x="14618" y="37096"/>
                </a:cubicBezTo>
                <a:cubicBezTo>
                  <a:pt x="14897" y="37858"/>
                  <a:pt x="15276" y="38545"/>
                  <a:pt x="15913" y="39175"/>
                </a:cubicBezTo>
                <a:cubicBezTo>
                  <a:pt x="16840" y="40095"/>
                  <a:pt x="17667" y="41139"/>
                  <a:pt x="18543" y="42160"/>
                </a:cubicBezTo>
                <a:cubicBezTo>
                  <a:pt x="19287" y="43029"/>
                  <a:pt x="20010" y="43930"/>
                  <a:pt x="20786" y="44811"/>
                </a:cubicBezTo>
                <a:cubicBezTo>
                  <a:pt x="21442" y="45552"/>
                  <a:pt x="22207" y="46138"/>
                  <a:pt x="23198" y="46338"/>
                </a:cubicBezTo>
                <a:cubicBezTo>
                  <a:pt x="23627" y="46424"/>
                  <a:pt x="24064" y="46589"/>
                  <a:pt x="24497" y="46750"/>
                </a:cubicBezTo>
                <a:cubicBezTo>
                  <a:pt x="24609" y="46792"/>
                  <a:pt x="24708" y="46813"/>
                  <a:pt x="24799" y="46813"/>
                </a:cubicBezTo>
                <a:cubicBezTo>
                  <a:pt x="24921" y="46813"/>
                  <a:pt x="25029" y="46775"/>
                  <a:pt x="25138" y="46700"/>
                </a:cubicBezTo>
                <a:cubicBezTo>
                  <a:pt x="25213" y="46649"/>
                  <a:pt x="25326" y="46612"/>
                  <a:pt x="25431" y="46612"/>
                </a:cubicBezTo>
                <a:cubicBezTo>
                  <a:pt x="25466" y="46612"/>
                  <a:pt x="25500" y="46616"/>
                  <a:pt x="25531" y="46625"/>
                </a:cubicBezTo>
                <a:cubicBezTo>
                  <a:pt x="25842" y="46714"/>
                  <a:pt x="26139" y="46780"/>
                  <a:pt x="26442" y="46780"/>
                </a:cubicBezTo>
                <a:cubicBezTo>
                  <a:pt x="26516" y="46780"/>
                  <a:pt x="26591" y="46776"/>
                  <a:pt x="26665" y="46768"/>
                </a:cubicBezTo>
                <a:cubicBezTo>
                  <a:pt x="26780" y="46755"/>
                  <a:pt x="26897" y="46749"/>
                  <a:pt x="27016" y="46749"/>
                </a:cubicBezTo>
                <a:cubicBezTo>
                  <a:pt x="27252" y="46749"/>
                  <a:pt x="27496" y="46771"/>
                  <a:pt x="27739" y="46797"/>
                </a:cubicBezTo>
                <a:cubicBezTo>
                  <a:pt x="28082" y="46839"/>
                  <a:pt x="28425" y="46927"/>
                  <a:pt x="28763" y="46927"/>
                </a:cubicBezTo>
                <a:cubicBezTo>
                  <a:pt x="28916" y="46927"/>
                  <a:pt x="29067" y="46909"/>
                  <a:pt x="29217" y="46861"/>
                </a:cubicBezTo>
                <a:cubicBezTo>
                  <a:pt x="30175" y="46557"/>
                  <a:pt x="31074" y="46156"/>
                  <a:pt x="31914" y="45662"/>
                </a:cubicBezTo>
                <a:cubicBezTo>
                  <a:pt x="32580" y="45269"/>
                  <a:pt x="32971" y="44700"/>
                  <a:pt x="33024" y="43909"/>
                </a:cubicBezTo>
                <a:cubicBezTo>
                  <a:pt x="33031" y="43848"/>
                  <a:pt x="33017" y="43737"/>
                  <a:pt x="32977" y="43716"/>
                </a:cubicBezTo>
                <a:cubicBezTo>
                  <a:pt x="32939" y="43695"/>
                  <a:pt x="32889" y="43686"/>
                  <a:pt x="32840" y="43686"/>
                </a:cubicBezTo>
                <a:cubicBezTo>
                  <a:pt x="32806" y="43686"/>
                  <a:pt x="32773" y="43691"/>
                  <a:pt x="32745" y="43698"/>
                </a:cubicBezTo>
                <a:cubicBezTo>
                  <a:pt x="32648" y="43723"/>
                  <a:pt x="32551" y="43762"/>
                  <a:pt x="32480" y="43820"/>
                </a:cubicBezTo>
                <a:cubicBezTo>
                  <a:pt x="32155" y="44081"/>
                  <a:pt x="31833" y="44342"/>
                  <a:pt x="31518" y="44607"/>
                </a:cubicBezTo>
                <a:cubicBezTo>
                  <a:pt x="30466" y="45497"/>
                  <a:pt x="29160" y="45913"/>
                  <a:pt x="27647" y="45913"/>
                </a:cubicBezTo>
                <a:cubicBezTo>
                  <a:pt x="27641" y="45913"/>
                  <a:pt x="27634" y="45913"/>
                  <a:pt x="27628" y="45913"/>
                </a:cubicBezTo>
                <a:cubicBezTo>
                  <a:pt x="27427" y="45913"/>
                  <a:pt x="27195" y="45755"/>
                  <a:pt x="26981" y="45677"/>
                </a:cubicBezTo>
                <a:cubicBezTo>
                  <a:pt x="26792" y="45611"/>
                  <a:pt x="26579" y="45490"/>
                  <a:pt x="26413" y="45490"/>
                </a:cubicBezTo>
                <a:cubicBezTo>
                  <a:pt x="26396" y="45490"/>
                  <a:pt x="26380" y="45492"/>
                  <a:pt x="26365" y="45494"/>
                </a:cubicBezTo>
                <a:cubicBezTo>
                  <a:pt x="25950" y="45555"/>
                  <a:pt x="25556" y="45677"/>
                  <a:pt x="25177" y="45816"/>
                </a:cubicBezTo>
                <a:cubicBezTo>
                  <a:pt x="25044" y="45865"/>
                  <a:pt x="24910" y="45887"/>
                  <a:pt x="24775" y="45887"/>
                </a:cubicBezTo>
                <a:cubicBezTo>
                  <a:pt x="24591" y="45887"/>
                  <a:pt x="24403" y="45846"/>
                  <a:pt x="24207" y="45773"/>
                </a:cubicBezTo>
                <a:cubicBezTo>
                  <a:pt x="23760" y="45605"/>
                  <a:pt x="23309" y="45444"/>
                  <a:pt x="22869" y="45265"/>
                </a:cubicBezTo>
                <a:cubicBezTo>
                  <a:pt x="22365" y="45061"/>
                  <a:pt x="21813" y="44947"/>
                  <a:pt x="21442" y="44475"/>
                </a:cubicBezTo>
                <a:cubicBezTo>
                  <a:pt x="20879" y="43759"/>
                  <a:pt x="20318" y="43047"/>
                  <a:pt x="19802" y="42317"/>
                </a:cubicBezTo>
                <a:cubicBezTo>
                  <a:pt x="19237" y="41522"/>
                  <a:pt x="18636" y="40764"/>
                  <a:pt x="17895" y="40155"/>
                </a:cubicBezTo>
                <a:cubicBezTo>
                  <a:pt x="16818" y="39271"/>
                  <a:pt x="16053" y="38198"/>
                  <a:pt x="15452" y="37057"/>
                </a:cubicBezTo>
                <a:cubicBezTo>
                  <a:pt x="15051" y="36284"/>
                  <a:pt x="14821" y="35447"/>
                  <a:pt x="14542" y="34642"/>
                </a:cubicBezTo>
                <a:cubicBezTo>
                  <a:pt x="14199" y="33650"/>
                  <a:pt x="13916" y="32656"/>
                  <a:pt x="13895" y="31650"/>
                </a:cubicBezTo>
                <a:cubicBezTo>
                  <a:pt x="13880" y="30984"/>
                  <a:pt x="13920" y="30322"/>
                  <a:pt x="13941" y="29664"/>
                </a:cubicBezTo>
                <a:cubicBezTo>
                  <a:pt x="13956" y="29092"/>
                  <a:pt x="13992" y="28527"/>
                  <a:pt x="13995" y="27954"/>
                </a:cubicBezTo>
                <a:cubicBezTo>
                  <a:pt x="13995" y="27759"/>
                  <a:pt x="14055" y="27686"/>
                  <a:pt x="14232" y="27686"/>
                </a:cubicBezTo>
                <a:cubicBezTo>
                  <a:pt x="14253" y="27686"/>
                  <a:pt x="14275" y="27687"/>
                  <a:pt x="14299" y="27689"/>
                </a:cubicBezTo>
                <a:cubicBezTo>
                  <a:pt x="14352" y="27694"/>
                  <a:pt x="14405" y="27696"/>
                  <a:pt x="14458" y="27696"/>
                </a:cubicBezTo>
                <a:cubicBezTo>
                  <a:pt x="14612" y="27696"/>
                  <a:pt x="14768" y="27677"/>
                  <a:pt x="14915" y="27643"/>
                </a:cubicBezTo>
                <a:cubicBezTo>
                  <a:pt x="15294" y="27549"/>
                  <a:pt x="15330" y="27442"/>
                  <a:pt x="15176" y="27080"/>
                </a:cubicBezTo>
                <a:cubicBezTo>
                  <a:pt x="14851" y="26333"/>
                  <a:pt x="14882" y="25650"/>
                  <a:pt x="15447" y="25084"/>
                </a:cubicBezTo>
                <a:cubicBezTo>
                  <a:pt x="15809" y="24723"/>
                  <a:pt x="16199" y="24387"/>
                  <a:pt x="16578" y="24040"/>
                </a:cubicBezTo>
                <a:cubicBezTo>
                  <a:pt x="17287" y="23399"/>
                  <a:pt x="18028" y="22808"/>
                  <a:pt x="19059" y="22580"/>
                </a:cubicBezTo>
                <a:cubicBezTo>
                  <a:pt x="19462" y="22490"/>
                  <a:pt x="19824" y="22283"/>
                  <a:pt x="20225" y="22168"/>
                </a:cubicBezTo>
                <a:cubicBezTo>
                  <a:pt x="20679" y="22040"/>
                  <a:pt x="21166" y="21985"/>
                  <a:pt x="21613" y="21835"/>
                </a:cubicBezTo>
                <a:cubicBezTo>
                  <a:pt x="21906" y="21739"/>
                  <a:pt x="22184" y="21687"/>
                  <a:pt x="22451" y="21687"/>
                </a:cubicBezTo>
                <a:cubicBezTo>
                  <a:pt x="22979" y="21687"/>
                  <a:pt x="23461" y="21893"/>
                  <a:pt x="23911" y="22379"/>
                </a:cubicBezTo>
                <a:cubicBezTo>
                  <a:pt x="24264" y="22758"/>
                  <a:pt x="24712" y="23070"/>
                  <a:pt x="25120" y="23420"/>
                </a:cubicBezTo>
                <a:cubicBezTo>
                  <a:pt x="25242" y="23528"/>
                  <a:pt x="25363" y="23639"/>
                  <a:pt x="25463" y="23760"/>
                </a:cubicBezTo>
                <a:cubicBezTo>
                  <a:pt x="26458" y="24959"/>
                  <a:pt x="27152" y="26290"/>
                  <a:pt x="27607" y="27721"/>
                </a:cubicBezTo>
                <a:cubicBezTo>
                  <a:pt x="27942" y="28773"/>
                  <a:pt x="27846" y="29750"/>
                  <a:pt x="27098" y="30545"/>
                </a:cubicBezTo>
                <a:cubicBezTo>
                  <a:pt x="26708" y="30960"/>
                  <a:pt x="26297" y="31357"/>
                  <a:pt x="25864" y="31732"/>
                </a:cubicBezTo>
                <a:cubicBezTo>
                  <a:pt x="25638" y="31930"/>
                  <a:pt x="25390" y="32158"/>
                  <a:pt x="25048" y="32158"/>
                </a:cubicBezTo>
                <a:cubicBezTo>
                  <a:pt x="25000" y="32158"/>
                  <a:pt x="24950" y="32153"/>
                  <a:pt x="24898" y="32144"/>
                </a:cubicBezTo>
                <a:cubicBezTo>
                  <a:pt x="24243" y="32026"/>
                  <a:pt x="23606" y="31797"/>
                  <a:pt x="23098" y="31331"/>
                </a:cubicBezTo>
                <a:cubicBezTo>
                  <a:pt x="22289" y="30591"/>
                  <a:pt x="21813" y="29683"/>
                  <a:pt x="21388" y="28766"/>
                </a:cubicBezTo>
                <a:cubicBezTo>
                  <a:pt x="21209" y="28383"/>
                  <a:pt x="21080" y="27975"/>
                  <a:pt x="20983" y="27579"/>
                </a:cubicBezTo>
                <a:cubicBezTo>
                  <a:pt x="20939" y="27382"/>
                  <a:pt x="21025" y="27274"/>
                  <a:pt x="21196" y="27274"/>
                </a:cubicBezTo>
                <a:cubicBezTo>
                  <a:pt x="21243" y="27274"/>
                  <a:pt x="21297" y="27282"/>
                  <a:pt x="21356" y="27299"/>
                </a:cubicBezTo>
                <a:cubicBezTo>
                  <a:pt x="21724" y="27407"/>
                  <a:pt x="22086" y="27553"/>
                  <a:pt x="22443" y="27696"/>
                </a:cubicBezTo>
                <a:cubicBezTo>
                  <a:pt x="22622" y="27767"/>
                  <a:pt x="22790" y="27871"/>
                  <a:pt x="22976" y="27972"/>
                </a:cubicBezTo>
                <a:cubicBezTo>
                  <a:pt x="23026" y="27886"/>
                  <a:pt x="23066" y="27822"/>
                  <a:pt x="23105" y="27757"/>
                </a:cubicBezTo>
                <a:cubicBezTo>
                  <a:pt x="23172" y="27647"/>
                  <a:pt x="23259" y="27593"/>
                  <a:pt x="23362" y="27593"/>
                </a:cubicBezTo>
                <a:cubicBezTo>
                  <a:pt x="23431" y="27593"/>
                  <a:pt x="23507" y="27617"/>
                  <a:pt x="23589" y="27664"/>
                </a:cubicBezTo>
                <a:cubicBezTo>
                  <a:pt x="23645" y="27696"/>
                  <a:pt x="23678" y="27772"/>
                  <a:pt x="23721" y="27825"/>
                </a:cubicBezTo>
                <a:lnTo>
                  <a:pt x="23528" y="27858"/>
                </a:lnTo>
                <a:cubicBezTo>
                  <a:pt x="23442" y="27879"/>
                  <a:pt x="23298" y="27879"/>
                  <a:pt x="23280" y="27925"/>
                </a:cubicBezTo>
                <a:cubicBezTo>
                  <a:pt x="23245" y="28015"/>
                  <a:pt x="23241" y="28169"/>
                  <a:pt x="23302" y="28233"/>
                </a:cubicBezTo>
                <a:cubicBezTo>
                  <a:pt x="23412" y="28351"/>
                  <a:pt x="23584" y="28426"/>
                  <a:pt x="23728" y="28523"/>
                </a:cubicBezTo>
                <a:cubicBezTo>
                  <a:pt x="23789" y="28562"/>
                  <a:pt x="23860" y="28601"/>
                  <a:pt x="23899" y="28655"/>
                </a:cubicBezTo>
                <a:cubicBezTo>
                  <a:pt x="24014" y="28819"/>
                  <a:pt x="24104" y="29006"/>
                  <a:pt x="24233" y="29163"/>
                </a:cubicBezTo>
                <a:cubicBezTo>
                  <a:pt x="24512" y="29511"/>
                  <a:pt x="24819" y="29843"/>
                  <a:pt x="25102" y="30190"/>
                </a:cubicBezTo>
                <a:cubicBezTo>
                  <a:pt x="25166" y="30272"/>
                  <a:pt x="25191" y="30394"/>
                  <a:pt x="25191" y="30494"/>
                </a:cubicBezTo>
                <a:cubicBezTo>
                  <a:pt x="25188" y="30515"/>
                  <a:pt x="25073" y="30541"/>
                  <a:pt x="24985" y="30541"/>
                </a:cubicBezTo>
                <a:cubicBezTo>
                  <a:pt x="24966" y="30541"/>
                  <a:pt x="24948" y="30540"/>
                  <a:pt x="24933" y="30537"/>
                </a:cubicBezTo>
                <a:cubicBezTo>
                  <a:pt x="24254" y="30426"/>
                  <a:pt x="23617" y="30305"/>
                  <a:pt x="23291" y="29571"/>
                </a:cubicBezTo>
                <a:cubicBezTo>
                  <a:pt x="23116" y="29174"/>
                  <a:pt x="22773" y="28827"/>
                  <a:pt x="22494" y="28466"/>
                </a:cubicBezTo>
                <a:cubicBezTo>
                  <a:pt x="22453" y="28416"/>
                  <a:pt x="22341" y="28361"/>
                  <a:pt x="22276" y="28361"/>
                </a:cubicBezTo>
                <a:cubicBezTo>
                  <a:pt x="22266" y="28361"/>
                  <a:pt x="22257" y="28362"/>
                  <a:pt x="22250" y="28365"/>
                </a:cubicBezTo>
                <a:cubicBezTo>
                  <a:pt x="22178" y="28394"/>
                  <a:pt x="22114" y="28497"/>
                  <a:pt x="22111" y="28580"/>
                </a:cubicBezTo>
                <a:cubicBezTo>
                  <a:pt x="22093" y="28880"/>
                  <a:pt x="22175" y="29163"/>
                  <a:pt x="22375" y="29442"/>
                </a:cubicBezTo>
                <a:cubicBezTo>
                  <a:pt x="22983" y="30287"/>
                  <a:pt x="23796" y="30945"/>
                  <a:pt x="24715" y="31518"/>
                </a:cubicBezTo>
                <a:cubicBezTo>
                  <a:pt x="24826" y="31586"/>
                  <a:pt x="24955" y="31632"/>
                  <a:pt x="25084" y="31668"/>
                </a:cubicBezTo>
                <a:cubicBezTo>
                  <a:pt x="25180" y="31695"/>
                  <a:pt x="25266" y="31710"/>
                  <a:pt x="25343" y="31710"/>
                </a:cubicBezTo>
                <a:cubicBezTo>
                  <a:pt x="25557" y="31710"/>
                  <a:pt x="25692" y="31598"/>
                  <a:pt x="25731" y="31353"/>
                </a:cubicBezTo>
                <a:cubicBezTo>
                  <a:pt x="25789" y="31009"/>
                  <a:pt x="25807" y="30644"/>
                  <a:pt x="25760" y="30291"/>
                </a:cubicBezTo>
                <a:cubicBezTo>
                  <a:pt x="25714" y="29897"/>
                  <a:pt x="25574" y="29503"/>
                  <a:pt x="25478" y="29103"/>
                </a:cubicBezTo>
                <a:lnTo>
                  <a:pt x="25478" y="29103"/>
                </a:lnTo>
                <a:cubicBezTo>
                  <a:pt x="25628" y="29199"/>
                  <a:pt x="25782" y="29321"/>
                  <a:pt x="25954" y="29403"/>
                </a:cubicBezTo>
                <a:cubicBezTo>
                  <a:pt x="26022" y="29436"/>
                  <a:pt x="26114" y="29458"/>
                  <a:pt x="26193" y="29458"/>
                </a:cubicBezTo>
                <a:cubicBezTo>
                  <a:pt x="26226" y="29458"/>
                  <a:pt x="26256" y="29455"/>
                  <a:pt x="26282" y="29446"/>
                </a:cubicBezTo>
                <a:cubicBezTo>
                  <a:pt x="26329" y="29432"/>
                  <a:pt x="26337" y="29263"/>
                  <a:pt x="26297" y="29181"/>
                </a:cubicBezTo>
                <a:cubicBezTo>
                  <a:pt x="26100" y="28745"/>
                  <a:pt x="25911" y="28304"/>
                  <a:pt x="25674" y="27886"/>
                </a:cubicBezTo>
                <a:cubicBezTo>
                  <a:pt x="25237" y="27120"/>
                  <a:pt x="24697" y="26415"/>
                  <a:pt x="24068" y="25775"/>
                </a:cubicBezTo>
                <a:cubicBezTo>
                  <a:pt x="23455" y="25153"/>
                  <a:pt x="22661" y="24812"/>
                  <a:pt x="21874" y="24501"/>
                </a:cubicBezTo>
                <a:cubicBezTo>
                  <a:pt x="21601" y="24393"/>
                  <a:pt x="21317" y="24327"/>
                  <a:pt x="21036" y="24327"/>
                </a:cubicBezTo>
                <a:cubicBezTo>
                  <a:pt x="20821" y="24327"/>
                  <a:pt x="20608" y="24366"/>
                  <a:pt x="20403" y="24454"/>
                </a:cubicBezTo>
                <a:cubicBezTo>
                  <a:pt x="19606" y="24798"/>
                  <a:pt x="18908" y="25256"/>
                  <a:pt x="18271" y="25792"/>
                </a:cubicBezTo>
                <a:cubicBezTo>
                  <a:pt x="17899" y="26104"/>
                  <a:pt x="17652" y="26476"/>
                  <a:pt x="17480" y="26909"/>
                </a:cubicBezTo>
                <a:cubicBezTo>
                  <a:pt x="17280" y="27402"/>
                  <a:pt x="17054" y="27893"/>
                  <a:pt x="16894" y="28405"/>
                </a:cubicBezTo>
                <a:cubicBezTo>
                  <a:pt x="16732" y="28902"/>
                  <a:pt x="16585" y="29421"/>
                  <a:pt x="16718" y="29983"/>
                </a:cubicBezTo>
                <a:cubicBezTo>
                  <a:pt x="16976" y="31088"/>
                  <a:pt x="17186" y="32216"/>
                  <a:pt x="17516" y="33332"/>
                </a:cubicBezTo>
                <a:cubicBezTo>
                  <a:pt x="18131" y="35422"/>
                  <a:pt x="19019" y="37461"/>
                  <a:pt x="20919" y="39078"/>
                </a:cubicBezTo>
                <a:cubicBezTo>
                  <a:pt x="21649" y="39701"/>
                  <a:pt x="22418" y="40302"/>
                  <a:pt x="23224" y="40850"/>
                </a:cubicBezTo>
                <a:cubicBezTo>
                  <a:pt x="23670" y="41154"/>
                  <a:pt x="24203" y="41354"/>
                  <a:pt x="24719" y="41522"/>
                </a:cubicBezTo>
                <a:cubicBezTo>
                  <a:pt x="25202" y="41684"/>
                  <a:pt x="25710" y="41744"/>
                  <a:pt x="26211" y="41848"/>
                </a:cubicBezTo>
                <a:cubicBezTo>
                  <a:pt x="26436" y="41894"/>
                  <a:pt x="26638" y="41916"/>
                  <a:pt x="26822" y="41916"/>
                </a:cubicBezTo>
                <a:cubicBezTo>
                  <a:pt x="27628" y="41916"/>
                  <a:pt x="28081" y="41492"/>
                  <a:pt x="28562" y="40807"/>
                </a:cubicBezTo>
                <a:cubicBezTo>
                  <a:pt x="28505" y="40746"/>
                  <a:pt x="28436" y="40685"/>
                  <a:pt x="28386" y="40617"/>
                </a:cubicBezTo>
                <a:cubicBezTo>
                  <a:pt x="28333" y="40546"/>
                  <a:pt x="28297" y="40467"/>
                  <a:pt x="28236" y="40363"/>
                </a:cubicBezTo>
                <a:cubicBezTo>
                  <a:pt x="28208" y="40421"/>
                  <a:pt x="28186" y="40439"/>
                  <a:pt x="28183" y="40463"/>
                </a:cubicBezTo>
                <a:cubicBezTo>
                  <a:pt x="28164" y="40708"/>
                  <a:pt x="28096" y="40819"/>
                  <a:pt x="27940" y="40819"/>
                </a:cubicBezTo>
                <a:cubicBezTo>
                  <a:pt x="27859" y="40819"/>
                  <a:pt x="27754" y="40789"/>
                  <a:pt x="27620" y="40731"/>
                </a:cubicBezTo>
                <a:cubicBezTo>
                  <a:pt x="27545" y="40699"/>
                  <a:pt x="27458" y="40689"/>
                  <a:pt x="27375" y="40689"/>
                </a:cubicBezTo>
                <a:cubicBezTo>
                  <a:pt x="27347" y="40689"/>
                  <a:pt x="27321" y="40690"/>
                  <a:pt x="27295" y="40692"/>
                </a:cubicBezTo>
                <a:cubicBezTo>
                  <a:pt x="27096" y="40708"/>
                  <a:pt x="26897" y="40717"/>
                  <a:pt x="26699" y="40717"/>
                </a:cubicBezTo>
                <a:cubicBezTo>
                  <a:pt x="25955" y="40717"/>
                  <a:pt x="25213" y="40592"/>
                  <a:pt x="24494" y="40245"/>
                </a:cubicBezTo>
                <a:cubicBezTo>
                  <a:pt x="23860" y="39940"/>
                  <a:pt x="23270" y="39540"/>
                  <a:pt x="22672" y="39172"/>
                </a:cubicBezTo>
                <a:cubicBezTo>
                  <a:pt x="21467" y="38431"/>
                  <a:pt x="20415" y="37551"/>
                  <a:pt x="19631" y="36434"/>
                </a:cubicBezTo>
                <a:cubicBezTo>
                  <a:pt x="19241" y="35879"/>
                  <a:pt x="18904" y="35296"/>
                  <a:pt x="18565" y="34723"/>
                </a:cubicBezTo>
                <a:cubicBezTo>
                  <a:pt x="18511" y="34631"/>
                  <a:pt x="18511" y="34431"/>
                  <a:pt x="18575" y="34380"/>
                </a:cubicBezTo>
                <a:cubicBezTo>
                  <a:pt x="18623" y="34343"/>
                  <a:pt x="18674" y="34327"/>
                  <a:pt x="18726" y="34327"/>
                </a:cubicBezTo>
                <a:cubicBezTo>
                  <a:pt x="18839" y="34327"/>
                  <a:pt x="18953" y="34405"/>
                  <a:pt x="19044" y="34513"/>
                </a:cubicBezTo>
                <a:cubicBezTo>
                  <a:pt x="19166" y="34663"/>
                  <a:pt x="19277" y="34821"/>
                  <a:pt x="19398" y="34971"/>
                </a:cubicBezTo>
                <a:cubicBezTo>
                  <a:pt x="19917" y="35618"/>
                  <a:pt x="20393" y="36312"/>
                  <a:pt x="20983" y="36918"/>
                </a:cubicBezTo>
                <a:cubicBezTo>
                  <a:pt x="21552" y="37504"/>
                  <a:pt x="22236" y="37998"/>
                  <a:pt x="22883" y="38531"/>
                </a:cubicBezTo>
                <a:cubicBezTo>
                  <a:pt x="22983" y="38617"/>
                  <a:pt x="23116" y="38663"/>
                  <a:pt x="23241" y="38721"/>
                </a:cubicBezTo>
                <a:cubicBezTo>
                  <a:pt x="23610" y="38885"/>
                  <a:pt x="23992" y="39025"/>
                  <a:pt x="24347" y="39225"/>
                </a:cubicBezTo>
                <a:cubicBezTo>
                  <a:pt x="24687" y="39415"/>
                  <a:pt x="25019" y="39508"/>
                  <a:pt x="25381" y="39540"/>
                </a:cubicBezTo>
                <a:cubicBezTo>
                  <a:pt x="25785" y="39576"/>
                  <a:pt x="26190" y="39587"/>
                  <a:pt x="26583" y="39833"/>
                </a:cubicBezTo>
                <a:cubicBezTo>
                  <a:pt x="26623" y="39857"/>
                  <a:pt x="26679" y="39867"/>
                  <a:pt x="26739" y="39867"/>
                </a:cubicBezTo>
                <a:cubicBezTo>
                  <a:pt x="26824" y="39867"/>
                  <a:pt x="26916" y="39846"/>
                  <a:pt x="26973" y="39812"/>
                </a:cubicBezTo>
                <a:cubicBezTo>
                  <a:pt x="27159" y="39697"/>
                  <a:pt x="27306" y="39533"/>
                  <a:pt x="27474" y="39393"/>
                </a:cubicBezTo>
                <a:cubicBezTo>
                  <a:pt x="27921" y="39017"/>
                  <a:pt x="28082" y="38373"/>
                  <a:pt x="28763" y="38206"/>
                </a:cubicBezTo>
                <a:cubicBezTo>
                  <a:pt x="28784" y="38201"/>
                  <a:pt x="28794" y="38166"/>
                  <a:pt x="28816" y="38148"/>
                </a:cubicBezTo>
                <a:cubicBezTo>
                  <a:pt x="29331" y="37762"/>
                  <a:pt x="29582" y="37200"/>
                  <a:pt x="29846" y="36652"/>
                </a:cubicBezTo>
                <a:cubicBezTo>
                  <a:pt x="30398" y="35522"/>
                  <a:pt x="30920" y="34380"/>
                  <a:pt x="31432" y="33232"/>
                </a:cubicBezTo>
                <a:cubicBezTo>
                  <a:pt x="31592" y="32877"/>
                  <a:pt x="31757" y="32505"/>
                  <a:pt x="31782" y="32115"/>
                </a:cubicBezTo>
                <a:cubicBezTo>
                  <a:pt x="31850" y="31060"/>
                  <a:pt x="31882" y="30000"/>
                  <a:pt x="31850" y="28941"/>
                </a:cubicBezTo>
                <a:cubicBezTo>
                  <a:pt x="31828" y="28240"/>
                  <a:pt x="31675" y="27531"/>
                  <a:pt x="31578" y="26831"/>
                </a:cubicBezTo>
                <a:cubicBezTo>
                  <a:pt x="31396" y="25535"/>
                  <a:pt x="30898" y="24326"/>
                  <a:pt x="30029" y="23227"/>
                </a:cubicBezTo>
                <a:cubicBezTo>
                  <a:pt x="29471" y="22526"/>
                  <a:pt x="28877" y="21850"/>
                  <a:pt x="28344" y="21152"/>
                </a:cubicBezTo>
                <a:cubicBezTo>
                  <a:pt x="27871" y="20532"/>
                  <a:pt x="27252" y="20096"/>
                  <a:pt x="26519" y="19774"/>
                </a:cubicBezTo>
                <a:cubicBezTo>
                  <a:pt x="26172" y="19620"/>
                  <a:pt x="25843" y="19434"/>
                  <a:pt x="25506" y="19270"/>
                </a:cubicBezTo>
                <a:cubicBezTo>
                  <a:pt x="25377" y="19206"/>
                  <a:pt x="25237" y="19163"/>
                  <a:pt x="25105" y="19109"/>
                </a:cubicBezTo>
                <a:cubicBezTo>
                  <a:pt x="24880" y="19012"/>
                  <a:pt x="24615" y="18955"/>
                  <a:pt x="24436" y="18815"/>
                </a:cubicBezTo>
                <a:cubicBezTo>
                  <a:pt x="23835" y="18336"/>
                  <a:pt x="23184" y="17960"/>
                  <a:pt x="22436" y="17763"/>
                </a:cubicBezTo>
                <a:cubicBezTo>
                  <a:pt x="21966" y="17640"/>
                  <a:pt x="21501" y="17550"/>
                  <a:pt x="21035" y="17550"/>
                </a:cubicBezTo>
                <a:close/>
                <a:moveTo>
                  <a:pt x="21634" y="15024"/>
                </a:moveTo>
                <a:cubicBezTo>
                  <a:pt x="21569" y="15024"/>
                  <a:pt x="21503" y="15027"/>
                  <a:pt x="21437" y="15033"/>
                </a:cubicBezTo>
                <a:cubicBezTo>
                  <a:pt x="20378" y="15137"/>
                  <a:pt x="19327" y="15216"/>
                  <a:pt x="18303" y="15363"/>
                </a:cubicBezTo>
                <a:cubicBezTo>
                  <a:pt x="17259" y="15509"/>
                  <a:pt x="16238" y="15728"/>
                  <a:pt x="15222" y="15906"/>
                </a:cubicBezTo>
                <a:cubicBezTo>
                  <a:pt x="14585" y="16020"/>
                  <a:pt x="13952" y="16106"/>
                  <a:pt x="13330" y="16232"/>
                </a:cubicBezTo>
                <a:cubicBezTo>
                  <a:pt x="12489" y="16400"/>
                  <a:pt x="11759" y="16790"/>
                  <a:pt x="11029" y="17176"/>
                </a:cubicBezTo>
                <a:cubicBezTo>
                  <a:pt x="10059" y="17698"/>
                  <a:pt x="9165" y="18307"/>
                  <a:pt x="8334" y="18991"/>
                </a:cubicBezTo>
                <a:cubicBezTo>
                  <a:pt x="8277" y="19037"/>
                  <a:pt x="8212" y="19094"/>
                  <a:pt x="8163" y="19155"/>
                </a:cubicBezTo>
                <a:cubicBezTo>
                  <a:pt x="8091" y="19180"/>
                  <a:pt x="8034" y="19227"/>
                  <a:pt x="8009" y="19291"/>
                </a:cubicBezTo>
                <a:cubicBezTo>
                  <a:pt x="7976" y="19377"/>
                  <a:pt x="7938" y="19455"/>
                  <a:pt x="7895" y="19528"/>
                </a:cubicBezTo>
                <a:cubicBezTo>
                  <a:pt x="7887" y="19506"/>
                  <a:pt x="7883" y="19485"/>
                  <a:pt x="7877" y="19463"/>
                </a:cubicBezTo>
                <a:cubicBezTo>
                  <a:pt x="7744" y="19531"/>
                  <a:pt x="7662" y="19574"/>
                  <a:pt x="7748" y="19717"/>
                </a:cubicBezTo>
                <a:cubicBezTo>
                  <a:pt x="7737" y="19728"/>
                  <a:pt x="7730" y="19735"/>
                  <a:pt x="7723" y="19746"/>
                </a:cubicBezTo>
                <a:lnTo>
                  <a:pt x="7723" y="19735"/>
                </a:lnTo>
                <a:cubicBezTo>
                  <a:pt x="7537" y="19820"/>
                  <a:pt x="7451" y="19906"/>
                  <a:pt x="7440" y="19996"/>
                </a:cubicBezTo>
                <a:cubicBezTo>
                  <a:pt x="7397" y="20071"/>
                  <a:pt x="7393" y="20157"/>
                  <a:pt x="7422" y="20240"/>
                </a:cubicBezTo>
                <a:cubicBezTo>
                  <a:pt x="7408" y="20228"/>
                  <a:pt x="7393" y="20218"/>
                  <a:pt x="7379" y="20207"/>
                </a:cubicBezTo>
                <a:cubicBezTo>
                  <a:pt x="7332" y="20175"/>
                  <a:pt x="7322" y="20096"/>
                  <a:pt x="7297" y="20035"/>
                </a:cubicBezTo>
                <a:lnTo>
                  <a:pt x="7297" y="20035"/>
                </a:lnTo>
                <a:cubicBezTo>
                  <a:pt x="7327" y="20334"/>
                  <a:pt x="7225" y="20488"/>
                  <a:pt x="6940" y="20488"/>
                </a:cubicBezTo>
                <a:cubicBezTo>
                  <a:pt x="6921" y="20488"/>
                  <a:pt x="6902" y="20487"/>
                  <a:pt x="6881" y="20486"/>
                </a:cubicBezTo>
                <a:cubicBezTo>
                  <a:pt x="6880" y="20486"/>
                  <a:pt x="6879" y="20486"/>
                  <a:pt x="6877" y="20486"/>
                </a:cubicBezTo>
                <a:cubicBezTo>
                  <a:pt x="6849" y="20486"/>
                  <a:pt x="6812" y="20520"/>
                  <a:pt x="6789" y="20544"/>
                </a:cubicBezTo>
                <a:cubicBezTo>
                  <a:pt x="6478" y="20912"/>
                  <a:pt x="6181" y="21288"/>
                  <a:pt x="5859" y="21642"/>
                </a:cubicBezTo>
                <a:cubicBezTo>
                  <a:pt x="5658" y="21868"/>
                  <a:pt x="5439" y="22078"/>
                  <a:pt x="5111" y="22172"/>
                </a:cubicBezTo>
                <a:cubicBezTo>
                  <a:pt x="5354" y="21881"/>
                  <a:pt x="5601" y="21627"/>
                  <a:pt x="5798" y="21341"/>
                </a:cubicBezTo>
                <a:cubicBezTo>
                  <a:pt x="5998" y="21052"/>
                  <a:pt x="6163" y="20737"/>
                  <a:pt x="6209" y="20368"/>
                </a:cubicBezTo>
                <a:cubicBezTo>
                  <a:pt x="6143" y="20343"/>
                  <a:pt x="6081" y="20331"/>
                  <a:pt x="6024" y="20331"/>
                </a:cubicBezTo>
                <a:cubicBezTo>
                  <a:pt x="5910" y="20331"/>
                  <a:pt x="5816" y="20380"/>
                  <a:pt x="5755" y="20476"/>
                </a:cubicBezTo>
                <a:cubicBezTo>
                  <a:pt x="5647" y="20640"/>
                  <a:pt x="5568" y="20826"/>
                  <a:pt x="5500" y="21012"/>
                </a:cubicBezTo>
                <a:cubicBezTo>
                  <a:pt x="5444" y="21166"/>
                  <a:pt x="5336" y="21286"/>
                  <a:pt x="5205" y="21286"/>
                </a:cubicBezTo>
                <a:cubicBezTo>
                  <a:pt x="5178" y="21286"/>
                  <a:pt x="5150" y="21281"/>
                  <a:pt x="5121" y="21270"/>
                </a:cubicBezTo>
                <a:cubicBezTo>
                  <a:pt x="5040" y="21239"/>
                  <a:pt x="4970" y="21226"/>
                  <a:pt x="4908" y="21226"/>
                </a:cubicBezTo>
                <a:cubicBezTo>
                  <a:pt x="4683" y="21226"/>
                  <a:pt x="4566" y="21406"/>
                  <a:pt x="4424" y="21589"/>
                </a:cubicBezTo>
                <a:cubicBezTo>
                  <a:pt x="4159" y="21928"/>
                  <a:pt x="3912" y="22311"/>
                  <a:pt x="3575" y="22565"/>
                </a:cubicBezTo>
                <a:cubicBezTo>
                  <a:pt x="3081" y="22941"/>
                  <a:pt x="2731" y="23371"/>
                  <a:pt x="2652" y="24000"/>
                </a:cubicBezTo>
                <a:cubicBezTo>
                  <a:pt x="2613" y="24304"/>
                  <a:pt x="2434" y="24483"/>
                  <a:pt x="2173" y="24619"/>
                </a:cubicBezTo>
                <a:cubicBezTo>
                  <a:pt x="1933" y="24745"/>
                  <a:pt x="1707" y="24902"/>
                  <a:pt x="1507" y="25077"/>
                </a:cubicBezTo>
                <a:cubicBezTo>
                  <a:pt x="1403" y="25170"/>
                  <a:pt x="1371" y="25335"/>
                  <a:pt x="1304" y="25470"/>
                </a:cubicBezTo>
                <a:cubicBezTo>
                  <a:pt x="1454" y="25449"/>
                  <a:pt x="1629" y="25475"/>
                  <a:pt x="1743" y="25402"/>
                </a:cubicBezTo>
                <a:cubicBezTo>
                  <a:pt x="2384" y="25013"/>
                  <a:pt x="2860" y="24429"/>
                  <a:pt x="3360" y="23878"/>
                </a:cubicBezTo>
                <a:cubicBezTo>
                  <a:pt x="3765" y="23427"/>
                  <a:pt x="4162" y="22973"/>
                  <a:pt x="4567" y="22519"/>
                </a:cubicBezTo>
                <a:lnTo>
                  <a:pt x="4624" y="22562"/>
                </a:lnTo>
                <a:cubicBezTo>
                  <a:pt x="4613" y="22593"/>
                  <a:pt x="4606" y="22629"/>
                  <a:pt x="4588" y="22658"/>
                </a:cubicBezTo>
                <a:cubicBezTo>
                  <a:pt x="4266" y="23209"/>
                  <a:pt x="3940" y="23760"/>
                  <a:pt x="3615" y="24311"/>
                </a:cubicBezTo>
                <a:cubicBezTo>
                  <a:pt x="3583" y="24362"/>
                  <a:pt x="3540" y="24411"/>
                  <a:pt x="3486" y="24436"/>
                </a:cubicBezTo>
                <a:cubicBezTo>
                  <a:pt x="3060" y="24637"/>
                  <a:pt x="2756" y="24976"/>
                  <a:pt x="2484" y="25349"/>
                </a:cubicBezTo>
                <a:cubicBezTo>
                  <a:pt x="2037" y="25964"/>
                  <a:pt x="1750" y="26659"/>
                  <a:pt x="1604" y="27417"/>
                </a:cubicBezTo>
                <a:cubicBezTo>
                  <a:pt x="1596" y="27463"/>
                  <a:pt x="1583" y="27503"/>
                  <a:pt x="1568" y="27557"/>
                </a:cubicBezTo>
                <a:cubicBezTo>
                  <a:pt x="1514" y="27500"/>
                  <a:pt x="1475" y="27457"/>
                  <a:pt x="1421" y="27399"/>
                </a:cubicBezTo>
                <a:cubicBezTo>
                  <a:pt x="1256" y="27614"/>
                  <a:pt x="1210" y="27853"/>
                  <a:pt x="1264" y="28094"/>
                </a:cubicBezTo>
                <a:cubicBezTo>
                  <a:pt x="1317" y="28326"/>
                  <a:pt x="1243" y="28433"/>
                  <a:pt x="1056" y="28512"/>
                </a:cubicBezTo>
                <a:cubicBezTo>
                  <a:pt x="713" y="28652"/>
                  <a:pt x="620" y="29034"/>
                  <a:pt x="703" y="29514"/>
                </a:cubicBezTo>
                <a:cubicBezTo>
                  <a:pt x="788" y="29428"/>
                  <a:pt x="867" y="29360"/>
                  <a:pt x="931" y="29278"/>
                </a:cubicBezTo>
                <a:cubicBezTo>
                  <a:pt x="1135" y="29020"/>
                  <a:pt x="1314" y="28741"/>
                  <a:pt x="1540" y="28505"/>
                </a:cubicBezTo>
                <a:cubicBezTo>
                  <a:pt x="1661" y="28376"/>
                  <a:pt x="1700" y="28251"/>
                  <a:pt x="1686" y="28090"/>
                </a:cubicBezTo>
                <a:cubicBezTo>
                  <a:pt x="1675" y="27968"/>
                  <a:pt x="1647" y="27846"/>
                  <a:pt x="1629" y="27718"/>
                </a:cubicBezTo>
                <a:cubicBezTo>
                  <a:pt x="2008" y="27643"/>
                  <a:pt x="2173" y="27317"/>
                  <a:pt x="2373" y="27034"/>
                </a:cubicBezTo>
                <a:cubicBezTo>
                  <a:pt x="2752" y="26501"/>
                  <a:pt x="3110" y="25954"/>
                  <a:pt x="3518" y="25445"/>
                </a:cubicBezTo>
                <a:cubicBezTo>
                  <a:pt x="4073" y="24755"/>
                  <a:pt x="4653" y="24079"/>
                  <a:pt x="5082" y="23295"/>
                </a:cubicBezTo>
                <a:cubicBezTo>
                  <a:pt x="5436" y="22658"/>
                  <a:pt x="5926" y="22139"/>
                  <a:pt x="6470" y="21660"/>
                </a:cubicBezTo>
                <a:cubicBezTo>
                  <a:pt x="6903" y="21273"/>
                  <a:pt x="7322" y="20872"/>
                  <a:pt x="7740" y="20472"/>
                </a:cubicBezTo>
                <a:cubicBezTo>
                  <a:pt x="7787" y="20468"/>
                  <a:pt x="7834" y="20451"/>
                  <a:pt x="7880" y="20422"/>
                </a:cubicBezTo>
                <a:cubicBezTo>
                  <a:pt x="8195" y="20218"/>
                  <a:pt x="8445" y="19936"/>
                  <a:pt x="8577" y="19588"/>
                </a:cubicBezTo>
                <a:cubicBezTo>
                  <a:pt x="8589" y="19553"/>
                  <a:pt x="8595" y="19520"/>
                  <a:pt x="8599" y="19488"/>
                </a:cubicBezTo>
                <a:cubicBezTo>
                  <a:pt x="8620" y="19492"/>
                  <a:pt x="8638" y="19498"/>
                  <a:pt x="8656" y="19510"/>
                </a:cubicBezTo>
                <a:cubicBezTo>
                  <a:pt x="8692" y="19523"/>
                  <a:pt x="8728" y="19545"/>
                  <a:pt x="8735" y="19549"/>
                </a:cubicBezTo>
                <a:cubicBezTo>
                  <a:pt x="8882" y="19434"/>
                  <a:pt x="9011" y="19338"/>
                  <a:pt x="9132" y="19234"/>
                </a:cubicBezTo>
                <a:cubicBezTo>
                  <a:pt x="9651" y="18793"/>
                  <a:pt x="10149" y="18332"/>
                  <a:pt x="10686" y="17906"/>
                </a:cubicBezTo>
                <a:cubicBezTo>
                  <a:pt x="11626" y="17169"/>
                  <a:pt x="12728" y="16804"/>
                  <a:pt x="13986" y="16804"/>
                </a:cubicBezTo>
                <a:cubicBezTo>
                  <a:pt x="14010" y="16804"/>
                  <a:pt x="14035" y="16804"/>
                  <a:pt x="14060" y="16804"/>
                </a:cubicBezTo>
                <a:cubicBezTo>
                  <a:pt x="14168" y="16806"/>
                  <a:pt x="14277" y="16810"/>
                  <a:pt x="14386" y="16810"/>
                </a:cubicBezTo>
                <a:cubicBezTo>
                  <a:pt x="14638" y="16810"/>
                  <a:pt x="14885" y="16787"/>
                  <a:pt x="15097" y="16646"/>
                </a:cubicBezTo>
                <a:cubicBezTo>
                  <a:pt x="15526" y="16361"/>
                  <a:pt x="16004" y="16318"/>
                  <a:pt x="16503" y="16318"/>
                </a:cubicBezTo>
                <a:cubicBezTo>
                  <a:pt x="16586" y="16318"/>
                  <a:pt x="16670" y="16320"/>
                  <a:pt x="16754" y="16321"/>
                </a:cubicBezTo>
                <a:cubicBezTo>
                  <a:pt x="16871" y="16323"/>
                  <a:pt x="16990" y="16327"/>
                  <a:pt x="17108" y="16327"/>
                </a:cubicBezTo>
                <a:cubicBezTo>
                  <a:pt x="17476" y="16327"/>
                  <a:pt x="17837" y="16287"/>
                  <a:pt x="18124" y="16010"/>
                </a:cubicBezTo>
                <a:cubicBezTo>
                  <a:pt x="18196" y="15942"/>
                  <a:pt x="18275" y="15881"/>
                  <a:pt x="18307" y="15852"/>
                </a:cubicBezTo>
                <a:cubicBezTo>
                  <a:pt x="18507" y="15931"/>
                  <a:pt x="18643" y="16014"/>
                  <a:pt x="18786" y="16028"/>
                </a:cubicBezTo>
                <a:cubicBezTo>
                  <a:pt x="18863" y="16036"/>
                  <a:pt x="18941" y="16040"/>
                  <a:pt x="19018" y="16040"/>
                </a:cubicBezTo>
                <a:cubicBezTo>
                  <a:pt x="19156" y="16040"/>
                  <a:pt x="19293" y="16028"/>
                  <a:pt x="19424" y="16002"/>
                </a:cubicBezTo>
                <a:cubicBezTo>
                  <a:pt x="19815" y="15929"/>
                  <a:pt x="20207" y="15888"/>
                  <a:pt x="20603" y="15888"/>
                </a:cubicBezTo>
                <a:cubicBezTo>
                  <a:pt x="20923" y="15888"/>
                  <a:pt x="21246" y="15915"/>
                  <a:pt x="21574" y="15974"/>
                </a:cubicBezTo>
                <a:cubicBezTo>
                  <a:pt x="22160" y="16081"/>
                  <a:pt x="22758" y="16217"/>
                  <a:pt x="23359" y="16243"/>
                </a:cubicBezTo>
                <a:cubicBezTo>
                  <a:pt x="24150" y="16275"/>
                  <a:pt x="24855" y="16511"/>
                  <a:pt x="25495" y="16915"/>
                </a:cubicBezTo>
                <a:cubicBezTo>
                  <a:pt x="26451" y="17516"/>
                  <a:pt x="27377" y="18178"/>
                  <a:pt x="28347" y="18808"/>
                </a:cubicBezTo>
                <a:cubicBezTo>
                  <a:pt x="29120" y="19309"/>
                  <a:pt x="29767" y="19914"/>
                  <a:pt x="30319" y="20615"/>
                </a:cubicBezTo>
                <a:cubicBezTo>
                  <a:pt x="30999" y="21481"/>
                  <a:pt x="31707" y="22347"/>
                  <a:pt x="32387" y="23242"/>
                </a:cubicBezTo>
                <a:cubicBezTo>
                  <a:pt x="32910" y="23932"/>
                  <a:pt x="33475" y="24623"/>
                  <a:pt x="33879" y="25371"/>
                </a:cubicBezTo>
                <a:cubicBezTo>
                  <a:pt x="34627" y="26752"/>
                  <a:pt x="35225" y="28197"/>
                  <a:pt x="35628" y="29689"/>
                </a:cubicBezTo>
                <a:cubicBezTo>
                  <a:pt x="35901" y="30684"/>
                  <a:pt x="36226" y="31696"/>
                  <a:pt x="36337" y="32705"/>
                </a:cubicBezTo>
                <a:cubicBezTo>
                  <a:pt x="36502" y="34148"/>
                  <a:pt x="36513" y="35597"/>
                  <a:pt x="36541" y="37050"/>
                </a:cubicBezTo>
                <a:cubicBezTo>
                  <a:pt x="36556" y="37776"/>
                  <a:pt x="36384" y="38456"/>
                  <a:pt x="36015" y="39068"/>
                </a:cubicBezTo>
                <a:cubicBezTo>
                  <a:pt x="35550" y="39844"/>
                  <a:pt x="35131" y="40646"/>
                  <a:pt x="34734" y="41461"/>
                </a:cubicBezTo>
                <a:cubicBezTo>
                  <a:pt x="34498" y="41941"/>
                  <a:pt x="34312" y="42452"/>
                  <a:pt x="34824" y="43072"/>
                </a:cubicBezTo>
                <a:cubicBezTo>
                  <a:pt x="35024" y="43311"/>
                  <a:pt x="34924" y="43512"/>
                  <a:pt x="34645" y="43648"/>
                </a:cubicBezTo>
                <a:cubicBezTo>
                  <a:pt x="34358" y="43780"/>
                  <a:pt x="33980" y="43844"/>
                  <a:pt x="33808" y="44063"/>
                </a:cubicBezTo>
                <a:cubicBezTo>
                  <a:pt x="33539" y="44399"/>
                  <a:pt x="33382" y="44829"/>
                  <a:pt x="33228" y="45243"/>
                </a:cubicBezTo>
                <a:cubicBezTo>
                  <a:pt x="32952" y="45991"/>
                  <a:pt x="32530" y="46586"/>
                  <a:pt x="31696" y="46858"/>
                </a:cubicBezTo>
                <a:cubicBezTo>
                  <a:pt x="30830" y="47140"/>
                  <a:pt x="30008" y="47484"/>
                  <a:pt x="29149" y="47760"/>
                </a:cubicBezTo>
                <a:cubicBezTo>
                  <a:pt x="28814" y="47865"/>
                  <a:pt x="28445" y="47948"/>
                  <a:pt x="28072" y="47948"/>
                </a:cubicBezTo>
                <a:cubicBezTo>
                  <a:pt x="28030" y="47948"/>
                  <a:pt x="27989" y="47947"/>
                  <a:pt x="27947" y="47945"/>
                </a:cubicBezTo>
                <a:cubicBezTo>
                  <a:pt x="26909" y="47895"/>
                  <a:pt x="25868" y="47777"/>
                  <a:pt x="24847" y="47691"/>
                </a:cubicBezTo>
                <a:cubicBezTo>
                  <a:pt x="24014" y="47623"/>
                  <a:pt x="23184" y="47534"/>
                  <a:pt x="22443" y="46951"/>
                </a:cubicBezTo>
                <a:cubicBezTo>
                  <a:pt x="22025" y="46622"/>
                  <a:pt x="21624" y="46267"/>
                  <a:pt x="21266" y="45884"/>
                </a:cubicBezTo>
                <a:cubicBezTo>
                  <a:pt x="20750" y="45326"/>
                  <a:pt x="20250" y="44786"/>
                  <a:pt x="19620" y="44356"/>
                </a:cubicBezTo>
                <a:cubicBezTo>
                  <a:pt x="19255" y="44105"/>
                  <a:pt x="18943" y="43741"/>
                  <a:pt x="18658" y="43394"/>
                </a:cubicBezTo>
                <a:cubicBezTo>
                  <a:pt x="18096" y="42710"/>
                  <a:pt x="17581" y="42002"/>
                  <a:pt x="17029" y="41326"/>
                </a:cubicBezTo>
                <a:cubicBezTo>
                  <a:pt x="16786" y="41025"/>
                  <a:pt x="16499" y="40756"/>
                  <a:pt x="16220" y="40492"/>
                </a:cubicBezTo>
                <a:cubicBezTo>
                  <a:pt x="16153" y="40427"/>
                  <a:pt x="16031" y="40424"/>
                  <a:pt x="15934" y="40396"/>
                </a:cubicBezTo>
                <a:cubicBezTo>
                  <a:pt x="15924" y="40485"/>
                  <a:pt x="15873" y="40581"/>
                  <a:pt x="15903" y="40660"/>
                </a:cubicBezTo>
                <a:cubicBezTo>
                  <a:pt x="15967" y="40828"/>
                  <a:pt x="16060" y="40992"/>
                  <a:pt x="16164" y="41143"/>
                </a:cubicBezTo>
                <a:cubicBezTo>
                  <a:pt x="16621" y="41783"/>
                  <a:pt x="17105" y="42421"/>
                  <a:pt x="17559" y="43079"/>
                </a:cubicBezTo>
                <a:cubicBezTo>
                  <a:pt x="17906" y="43587"/>
                  <a:pt x="18167" y="44156"/>
                  <a:pt x="18554" y="44639"/>
                </a:cubicBezTo>
                <a:cubicBezTo>
                  <a:pt x="19019" y="45222"/>
                  <a:pt x="19577" y="45741"/>
                  <a:pt x="20096" y="46300"/>
                </a:cubicBezTo>
                <a:cubicBezTo>
                  <a:pt x="20600" y="46847"/>
                  <a:pt x="21123" y="47369"/>
                  <a:pt x="21867" y="47559"/>
                </a:cubicBezTo>
                <a:cubicBezTo>
                  <a:pt x="22003" y="47595"/>
                  <a:pt x="22146" y="47638"/>
                  <a:pt x="22282" y="47684"/>
                </a:cubicBezTo>
                <a:cubicBezTo>
                  <a:pt x="22343" y="47705"/>
                  <a:pt x="22451" y="47755"/>
                  <a:pt x="22454" y="47788"/>
                </a:cubicBezTo>
                <a:cubicBezTo>
                  <a:pt x="22494" y="48085"/>
                  <a:pt x="22755" y="48167"/>
                  <a:pt x="22951" y="48228"/>
                </a:cubicBezTo>
                <a:cubicBezTo>
                  <a:pt x="23581" y="48417"/>
                  <a:pt x="24216" y="48568"/>
                  <a:pt x="24847" y="48568"/>
                </a:cubicBezTo>
                <a:cubicBezTo>
                  <a:pt x="24944" y="48568"/>
                  <a:pt x="25041" y="48565"/>
                  <a:pt x="25138" y="48557"/>
                </a:cubicBezTo>
                <a:cubicBezTo>
                  <a:pt x="25520" y="48526"/>
                  <a:pt x="25909" y="48466"/>
                  <a:pt x="26302" y="48466"/>
                </a:cubicBezTo>
                <a:cubicBezTo>
                  <a:pt x="26486" y="48466"/>
                  <a:pt x="26670" y="48479"/>
                  <a:pt x="26855" y="48514"/>
                </a:cubicBezTo>
                <a:cubicBezTo>
                  <a:pt x="27361" y="48607"/>
                  <a:pt x="27851" y="48664"/>
                  <a:pt x="28331" y="48664"/>
                </a:cubicBezTo>
                <a:cubicBezTo>
                  <a:pt x="28664" y="48664"/>
                  <a:pt x="28991" y="48637"/>
                  <a:pt x="29316" y="48575"/>
                </a:cubicBezTo>
                <a:cubicBezTo>
                  <a:pt x="29348" y="48570"/>
                  <a:pt x="29381" y="48568"/>
                  <a:pt x="29415" y="48568"/>
                </a:cubicBezTo>
                <a:cubicBezTo>
                  <a:pt x="29462" y="48568"/>
                  <a:pt x="29510" y="48571"/>
                  <a:pt x="29557" y="48571"/>
                </a:cubicBezTo>
                <a:cubicBezTo>
                  <a:pt x="29581" y="48571"/>
                  <a:pt x="29605" y="48570"/>
                  <a:pt x="29628" y="48568"/>
                </a:cubicBezTo>
                <a:cubicBezTo>
                  <a:pt x="30064" y="48518"/>
                  <a:pt x="30587" y="48579"/>
                  <a:pt x="30920" y="48389"/>
                </a:cubicBezTo>
                <a:cubicBezTo>
                  <a:pt x="31657" y="47963"/>
                  <a:pt x="32333" y="47448"/>
                  <a:pt x="32966" y="46901"/>
                </a:cubicBezTo>
                <a:cubicBezTo>
                  <a:pt x="33804" y="46174"/>
                  <a:pt x="34487" y="45304"/>
                  <a:pt x="35042" y="44353"/>
                </a:cubicBezTo>
                <a:cubicBezTo>
                  <a:pt x="35564" y="43461"/>
                  <a:pt x="36066" y="42549"/>
                  <a:pt x="36434" y="41580"/>
                </a:cubicBezTo>
                <a:cubicBezTo>
                  <a:pt x="36766" y="40706"/>
                  <a:pt x="36910" y="39744"/>
                  <a:pt x="37128" y="38824"/>
                </a:cubicBezTo>
                <a:cubicBezTo>
                  <a:pt x="37522" y="37168"/>
                  <a:pt x="37496" y="35447"/>
                  <a:pt x="37303" y="33711"/>
                </a:cubicBezTo>
                <a:cubicBezTo>
                  <a:pt x="37136" y="32162"/>
                  <a:pt x="36784" y="30634"/>
                  <a:pt x="36355" y="29124"/>
                </a:cubicBezTo>
                <a:cubicBezTo>
                  <a:pt x="35955" y="27711"/>
                  <a:pt x="35468" y="26322"/>
                  <a:pt x="34609" y="25055"/>
                </a:cubicBezTo>
                <a:cubicBezTo>
                  <a:pt x="33589" y="23546"/>
                  <a:pt x="32537" y="22082"/>
                  <a:pt x="31453" y="20672"/>
                </a:cubicBezTo>
                <a:cubicBezTo>
                  <a:pt x="30956" y="20028"/>
                  <a:pt x="30304" y="19474"/>
                  <a:pt x="29703" y="18905"/>
                </a:cubicBezTo>
                <a:cubicBezTo>
                  <a:pt x="29432" y="18643"/>
                  <a:pt x="29045" y="18464"/>
                  <a:pt x="28794" y="18197"/>
                </a:cubicBezTo>
                <a:cubicBezTo>
                  <a:pt x="28082" y="17437"/>
                  <a:pt x="27224" y="16872"/>
                  <a:pt x="26240" y="16486"/>
                </a:cubicBezTo>
                <a:cubicBezTo>
                  <a:pt x="25181" y="16071"/>
                  <a:pt x="24111" y="15702"/>
                  <a:pt x="23055" y="15345"/>
                </a:cubicBezTo>
                <a:cubicBezTo>
                  <a:pt x="22593" y="15190"/>
                  <a:pt x="22127" y="15024"/>
                  <a:pt x="21634" y="15024"/>
                </a:cubicBezTo>
                <a:close/>
                <a:moveTo>
                  <a:pt x="2514" y="45414"/>
                </a:moveTo>
                <a:cubicBezTo>
                  <a:pt x="2380" y="45414"/>
                  <a:pt x="2320" y="45487"/>
                  <a:pt x="2280" y="45613"/>
                </a:cubicBezTo>
                <a:cubicBezTo>
                  <a:pt x="2241" y="45684"/>
                  <a:pt x="2209" y="45741"/>
                  <a:pt x="2180" y="45798"/>
                </a:cubicBezTo>
                <a:cubicBezTo>
                  <a:pt x="2119" y="45920"/>
                  <a:pt x="2148" y="46013"/>
                  <a:pt x="2287" y="46070"/>
                </a:cubicBezTo>
                <a:cubicBezTo>
                  <a:pt x="2706" y="46249"/>
                  <a:pt x="3135" y="46407"/>
                  <a:pt x="3543" y="46622"/>
                </a:cubicBezTo>
                <a:cubicBezTo>
                  <a:pt x="3948" y="46836"/>
                  <a:pt x="4374" y="47061"/>
                  <a:pt x="4717" y="47383"/>
                </a:cubicBezTo>
                <a:cubicBezTo>
                  <a:pt x="5114" y="47752"/>
                  <a:pt x="5429" y="48232"/>
                  <a:pt x="5786" y="48665"/>
                </a:cubicBezTo>
                <a:cubicBezTo>
                  <a:pt x="5852" y="48744"/>
                  <a:pt x="5963" y="48869"/>
                  <a:pt x="6020" y="48869"/>
                </a:cubicBezTo>
                <a:cubicBezTo>
                  <a:pt x="6022" y="48869"/>
                  <a:pt x="6025" y="48869"/>
                  <a:pt x="6027" y="48868"/>
                </a:cubicBezTo>
                <a:cubicBezTo>
                  <a:pt x="6108" y="48847"/>
                  <a:pt x="6181" y="48736"/>
                  <a:pt x="6220" y="48643"/>
                </a:cubicBezTo>
                <a:cubicBezTo>
                  <a:pt x="6252" y="48564"/>
                  <a:pt x="6259" y="48435"/>
                  <a:pt x="6220" y="48353"/>
                </a:cubicBezTo>
                <a:cubicBezTo>
                  <a:pt x="5951" y="47777"/>
                  <a:pt x="5708" y="47180"/>
                  <a:pt x="5168" y="46800"/>
                </a:cubicBezTo>
                <a:cubicBezTo>
                  <a:pt x="4799" y="46539"/>
                  <a:pt x="4434" y="46282"/>
                  <a:pt x="4073" y="46024"/>
                </a:cubicBezTo>
                <a:cubicBezTo>
                  <a:pt x="3615" y="45702"/>
                  <a:pt x="3129" y="45530"/>
                  <a:pt x="2620" y="45426"/>
                </a:cubicBezTo>
                <a:cubicBezTo>
                  <a:pt x="2580" y="45418"/>
                  <a:pt x="2545" y="45414"/>
                  <a:pt x="2514" y="45414"/>
                </a:cubicBezTo>
                <a:close/>
                <a:moveTo>
                  <a:pt x="1908" y="46496"/>
                </a:moveTo>
                <a:lnTo>
                  <a:pt x="1908" y="46496"/>
                </a:lnTo>
                <a:cubicBezTo>
                  <a:pt x="1986" y="47255"/>
                  <a:pt x="2173" y="47616"/>
                  <a:pt x="2656" y="47917"/>
                </a:cubicBezTo>
                <a:cubicBezTo>
                  <a:pt x="3461" y="48417"/>
                  <a:pt x="4280" y="48915"/>
                  <a:pt x="5111" y="49416"/>
                </a:cubicBezTo>
                <a:cubicBezTo>
                  <a:pt x="5211" y="49477"/>
                  <a:pt x="5319" y="49506"/>
                  <a:pt x="5412" y="49506"/>
                </a:cubicBezTo>
                <a:cubicBezTo>
                  <a:pt x="5538" y="49506"/>
                  <a:pt x="5639" y="49454"/>
                  <a:pt x="5665" y="49355"/>
                </a:cubicBezTo>
                <a:cubicBezTo>
                  <a:pt x="5733" y="49108"/>
                  <a:pt x="5529" y="48983"/>
                  <a:pt x="5368" y="48868"/>
                </a:cubicBezTo>
                <a:cubicBezTo>
                  <a:pt x="4674" y="48364"/>
                  <a:pt x="3944" y="47985"/>
                  <a:pt x="3189" y="47709"/>
                </a:cubicBezTo>
                <a:cubicBezTo>
                  <a:pt x="3056" y="47662"/>
                  <a:pt x="2914" y="47580"/>
                  <a:pt x="2810" y="47473"/>
                </a:cubicBezTo>
                <a:cubicBezTo>
                  <a:pt x="2506" y="47165"/>
                  <a:pt x="2219" y="46836"/>
                  <a:pt x="1908" y="46496"/>
                </a:cubicBezTo>
                <a:close/>
                <a:moveTo>
                  <a:pt x="10012" y="44635"/>
                </a:moveTo>
                <a:cubicBezTo>
                  <a:pt x="10009" y="44711"/>
                  <a:pt x="9973" y="44793"/>
                  <a:pt x="10002" y="44861"/>
                </a:cubicBezTo>
                <a:cubicBezTo>
                  <a:pt x="10091" y="45068"/>
                  <a:pt x="10177" y="45291"/>
                  <a:pt x="10309" y="45476"/>
                </a:cubicBezTo>
                <a:cubicBezTo>
                  <a:pt x="11193" y="46703"/>
                  <a:pt x="12103" y="47948"/>
                  <a:pt x="13036" y="49205"/>
                </a:cubicBezTo>
                <a:cubicBezTo>
                  <a:pt x="13198" y="49423"/>
                  <a:pt x="13426" y="49602"/>
                  <a:pt x="13627" y="49799"/>
                </a:cubicBezTo>
                <a:cubicBezTo>
                  <a:pt x="13655" y="49785"/>
                  <a:pt x="13684" y="49770"/>
                  <a:pt x="13716" y="49756"/>
                </a:cubicBezTo>
                <a:cubicBezTo>
                  <a:pt x="13716" y="49677"/>
                  <a:pt x="13734" y="49595"/>
                  <a:pt x="13713" y="49520"/>
                </a:cubicBezTo>
                <a:cubicBezTo>
                  <a:pt x="13627" y="49177"/>
                  <a:pt x="13562" y="48825"/>
                  <a:pt x="13434" y="48496"/>
                </a:cubicBezTo>
                <a:cubicBezTo>
                  <a:pt x="13330" y="48224"/>
                  <a:pt x="13168" y="47956"/>
                  <a:pt x="12990" y="47720"/>
                </a:cubicBezTo>
                <a:cubicBezTo>
                  <a:pt x="12560" y="47165"/>
                  <a:pt x="12095" y="46643"/>
                  <a:pt x="11665" y="46099"/>
                </a:cubicBezTo>
                <a:cubicBezTo>
                  <a:pt x="11240" y="45559"/>
                  <a:pt x="10778" y="45072"/>
                  <a:pt x="10224" y="44696"/>
                </a:cubicBezTo>
                <a:cubicBezTo>
                  <a:pt x="10166" y="44653"/>
                  <a:pt x="10084" y="44653"/>
                  <a:pt x="10012" y="44635"/>
                </a:cubicBezTo>
                <a:close/>
                <a:moveTo>
                  <a:pt x="7883" y="29482"/>
                </a:moveTo>
                <a:cubicBezTo>
                  <a:pt x="7791" y="29564"/>
                  <a:pt x="7651" y="29632"/>
                  <a:pt x="7616" y="29739"/>
                </a:cubicBezTo>
                <a:cubicBezTo>
                  <a:pt x="7433" y="30287"/>
                  <a:pt x="7268" y="30849"/>
                  <a:pt x="7117" y="31410"/>
                </a:cubicBezTo>
                <a:cubicBezTo>
                  <a:pt x="7082" y="31557"/>
                  <a:pt x="7114" y="31729"/>
                  <a:pt x="7114" y="31932"/>
                </a:cubicBezTo>
                <a:cubicBezTo>
                  <a:pt x="7108" y="31932"/>
                  <a:pt x="7102" y="31932"/>
                  <a:pt x="7097" y="31932"/>
                </a:cubicBezTo>
                <a:cubicBezTo>
                  <a:pt x="6898" y="31932"/>
                  <a:pt x="6930" y="32166"/>
                  <a:pt x="6878" y="32330"/>
                </a:cubicBezTo>
                <a:cubicBezTo>
                  <a:pt x="6559" y="33293"/>
                  <a:pt x="6230" y="34255"/>
                  <a:pt x="5933" y="35228"/>
                </a:cubicBezTo>
                <a:cubicBezTo>
                  <a:pt x="5726" y="35915"/>
                  <a:pt x="5540" y="36617"/>
                  <a:pt x="5568" y="37375"/>
                </a:cubicBezTo>
                <a:cubicBezTo>
                  <a:pt x="5583" y="37758"/>
                  <a:pt x="5679" y="38148"/>
                  <a:pt x="5662" y="38524"/>
                </a:cubicBezTo>
                <a:cubicBezTo>
                  <a:pt x="5626" y="39211"/>
                  <a:pt x="5518" y="39884"/>
                  <a:pt x="5476" y="40571"/>
                </a:cubicBezTo>
                <a:cubicBezTo>
                  <a:pt x="5447" y="41022"/>
                  <a:pt x="5426" y="41483"/>
                  <a:pt x="5494" y="41937"/>
                </a:cubicBezTo>
                <a:cubicBezTo>
                  <a:pt x="5565" y="42385"/>
                  <a:pt x="5758" y="42829"/>
                  <a:pt x="5894" y="43279"/>
                </a:cubicBezTo>
                <a:cubicBezTo>
                  <a:pt x="6320" y="44664"/>
                  <a:pt x="7064" y="45905"/>
                  <a:pt x="8030" y="47054"/>
                </a:cubicBezTo>
                <a:cubicBezTo>
                  <a:pt x="8510" y="47623"/>
                  <a:pt x="8990" y="48203"/>
                  <a:pt x="9479" y="48779"/>
                </a:cubicBezTo>
                <a:cubicBezTo>
                  <a:pt x="9945" y="49319"/>
                  <a:pt x="10388" y="49902"/>
                  <a:pt x="11018" y="50260"/>
                </a:cubicBezTo>
                <a:cubicBezTo>
                  <a:pt x="11394" y="50475"/>
                  <a:pt x="11787" y="50658"/>
                  <a:pt x="12174" y="50855"/>
                </a:cubicBezTo>
                <a:cubicBezTo>
                  <a:pt x="12188" y="50822"/>
                  <a:pt x="12202" y="50790"/>
                  <a:pt x="12213" y="50757"/>
                </a:cubicBezTo>
                <a:cubicBezTo>
                  <a:pt x="11991" y="50514"/>
                  <a:pt x="11769" y="50267"/>
                  <a:pt x="11544" y="50021"/>
                </a:cubicBezTo>
                <a:cubicBezTo>
                  <a:pt x="11094" y="49530"/>
                  <a:pt x="10650" y="49040"/>
                  <a:pt x="10199" y="48564"/>
                </a:cubicBezTo>
                <a:cubicBezTo>
                  <a:pt x="9569" y="47895"/>
                  <a:pt x="8925" y="47255"/>
                  <a:pt x="8316" y="46592"/>
                </a:cubicBezTo>
                <a:cubicBezTo>
                  <a:pt x="8037" y="46292"/>
                  <a:pt x="7834" y="45909"/>
                  <a:pt x="7543" y="45634"/>
                </a:cubicBezTo>
                <a:cubicBezTo>
                  <a:pt x="7311" y="45408"/>
                  <a:pt x="7154" y="45176"/>
                  <a:pt x="7043" y="44893"/>
                </a:cubicBezTo>
                <a:cubicBezTo>
                  <a:pt x="6942" y="44635"/>
                  <a:pt x="6838" y="44378"/>
                  <a:pt x="6757" y="44117"/>
                </a:cubicBezTo>
                <a:cubicBezTo>
                  <a:pt x="6559" y="43494"/>
                  <a:pt x="6309" y="42878"/>
                  <a:pt x="6202" y="42256"/>
                </a:cubicBezTo>
                <a:cubicBezTo>
                  <a:pt x="5969" y="40957"/>
                  <a:pt x="6009" y="39679"/>
                  <a:pt x="6091" y="38424"/>
                </a:cubicBezTo>
                <a:cubicBezTo>
                  <a:pt x="6141" y="37676"/>
                  <a:pt x="6298" y="36949"/>
                  <a:pt x="6448" y="36226"/>
                </a:cubicBezTo>
                <a:cubicBezTo>
                  <a:pt x="6564" y="35661"/>
                  <a:pt x="6752" y="35118"/>
                  <a:pt x="6896" y="34563"/>
                </a:cubicBezTo>
                <a:cubicBezTo>
                  <a:pt x="7036" y="34023"/>
                  <a:pt x="7178" y="33486"/>
                  <a:pt x="7282" y="32938"/>
                </a:cubicBezTo>
                <a:cubicBezTo>
                  <a:pt x="7358" y="32552"/>
                  <a:pt x="7358" y="32147"/>
                  <a:pt x="7426" y="31761"/>
                </a:cubicBezTo>
                <a:cubicBezTo>
                  <a:pt x="7479" y="31475"/>
                  <a:pt x="7555" y="31214"/>
                  <a:pt x="7812" y="30999"/>
                </a:cubicBezTo>
                <a:cubicBezTo>
                  <a:pt x="8152" y="30716"/>
                  <a:pt x="8266" y="30266"/>
                  <a:pt x="8138" y="29790"/>
                </a:cubicBezTo>
                <a:cubicBezTo>
                  <a:pt x="8109" y="29675"/>
                  <a:pt x="7969" y="29582"/>
                  <a:pt x="7883" y="29482"/>
                </a:cubicBezTo>
                <a:close/>
                <a:moveTo>
                  <a:pt x="7086" y="36341"/>
                </a:moveTo>
                <a:cubicBezTo>
                  <a:pt x="7057" y="36341"/>
                  <a:pt x="7032" y="36345"/>
                  <a:pt x="7007" y="36345"/>
                </a:cubicBezTo>
                <a:cubicBezTo>
                  <a:pt x="6957" y="36488"/>
                  <a:pt x="6886" y="36627"/>
                  <a:pt x="6868" y="36778"/>
                </a:cubicBezTo>
                <a:cubicBezTo>
                  <a:pt x="6821" y="37118"/>
                  <a:pt x="6792" y="37465"/>
                  <a:pt x="6778" y="37812"/>
                </a:cubicBezTo>
                <a:cubicBezTo>
                  <a:pt x="6739" y="38703"/>
                  <a:pt x="6663" y="39597"/>
                  <a:pt x="6692" y="40503"/>
                </a:cubicBezTo>
                <a:cubicBezTo>
                  <a:pt x="6746" y="42059"/>
                  <a:pt x="7304" y="43526"/>
                  <a:pt x="8217" y="44929"/>
                </a:cubicBezTo>
                <a:cubicBezTo>
                  <a:pt x="9236" y="46500"/>
                  <a:pt x="10359" y="48031"/>
                  <a:pt x="11726" y="49416"/>
                </a:cubicBezTo>
                <a:cubicBezTo>
                  <a:pt x="11969" y="49659"/>
                  <a:pt x="12227" y="49928"/>
                  <a:pt x="12517" y="50067"/>
                </a:cubicBezTo>
                <a:cubicBezTo>
                  <a:pt x="13119" y="50361"/>
                  <a:pt x="13520" y="50797"/>
                  <a:pt x="13766" y="51423"/>
                </a:cubicBezTo>
                <a:cubicBezTo>
                  <a:pt x="13934" y="51849"/>
                  <a:pt x="14249" y="52049"/>
                  <a:pt x="14646" y="52146"/>
                </a:cubicBezTo>
                <a:cubicBezTo>
                  <a:pt x="14688" y="52156"/>
                  <a:pt x="14723" y="52161"/>
                  <a:pt x="14751" y="52161"/>
                </a:cubicBezTo>
                <a:cubicBezTo>
                  <a:pt x="14862" y="52161"/>
                  <a:pt x="14869" y="52085"/>
                  <a:pt x="14818" y="51942"/>
                </a:cubicBezTo>
                <a:cubicBezTo>
                  <a:pt x="14793" y="51877"/>
                  <a:pt x="14750" y="51813"/>
                  <a:pt x="14711" y="51753"/>
                </a:cubicBezTo>
                <a:cubicBezTo>
                  <a:pt x="14099" y="50890"/>
                  <a:pt x="13472" y="50064"/>
                  <a:pt x="12699" y="49359"/>
                </a:cubicBezTo>
                <a:cubicBezTo>
                  <a:pt x="12012" y="48733"/>
                  <a:pt x="11358" y="48082"/>
                  <a:pt x="10732" y="47412"/>
                </a:cubicBezTo>
                <a:cubicBezTo>
                  <a:pt x="10338" y="46994"/>
                  <a:pt x="9930" y="46546"/>
                  <a:pt x="9669" y="46056"/>
                </a:cubicBezTo>
                <a:cubicBezTo>
                  <a:pt x="9028" y="44835"/>
                  <a:pt x="8485" y="43595"/>
                  <a:pt x="7890" y="42392"/>
                </a:cubicBezTo>
                <a:cubicBezTo>
                  <a:pt x="7175" y="40950"/>
                  <a:pt x="6996" y="39537"/>
                  <a:pt x="7311" y="38109"/>
                </a:cubicBezTo>
                <a:cubicBezTo>
                  <a:pt x="7418" y="37618"/>
                  <a:pt x="7458" y="37103"/>
                  <a:pt x="7243" y="36588"/>
                </a:cubicBezTo>
                <a:cubicBezTo>
                  <a:pt x="7208" y="36499"/>
                  <a:pt x="7139" y="36424"/>
                  <a:pt x="7086" y="36341"/>
                </a:cubicBezTo>
                <a:close/>
                <a:moveTo>
                  <a:pt x="3936" y="52215"/>
                </a:moveTo>
                <a:cubicBezTo>
                  <a:pt x="3863" y="52215"/>
                  <a:pt x="3814" y="52243"/>
                  <a:pt x="3797" y="52300"/>
                </a:cubicBezTo>
                <a:cubicBezTo>
                  <a:pt x="3737" y="52511"/>
                  <a:pt x="3865" y="52693"/>
                  <a:pt x="4022" y="52843"/>
                </a:cubicBezTo>
                <a:cubicBezTo>
                  <a:pt x="4062" y="52882"/>
                  <a:pt x="4127" y="52900"/>
                  <a:pt x="4197" y="52900"/>
                </a:cubicBezTo>
                <a:cubicBezTo>
                  <a:pt x="4335" y="52900"/>
                  <a:pt x="4495" y="52830"/>
                  <a:pt x="4524" y="52719"/>
                </a:cubicBezTo>
                <a:cubicBezTo>
                  <a:pt x="4549" y="52629"/>
                  <a:pt x="4463" y="52490"/>
                  <a:pt x="4452" y="52450"/>
                </a:cubicBezTo>
                <a:cubicBezTo>
                  <a:pt x="4244" y="52293"/>
                  <a:pt x="4057" y="52215"/>
                  <a:pt x="3936" y="52215"/>
                </a:cubicBezTo>
                <a:close/>
                <a:moveTo>
                  <a:pt x="20461" y="13899"/>
                </a:moveTo>
                <a:cubicBezTo>
                  <a:pt x="19973" y="13899"/>
                  <a:pt x="19487" y="13925"/>
                  <a:pt x="19001" y="13984"/>
                </a:cubicBezTo>
                <a:cubicBezTo>
                  <a:pt x="17759" y="14139"/>
                  <a:pt x="16582" y="14378"/>
                  <a:pt x="15508" y="14915"/>
                </a:cubicBezTo>
                <a:cubicBezTo>
                  <a:pt x="15412" y="14967"/>
                  <a:pt x="15355" y="15086"/>
                  <a:pt x="15280" y="15178"/>
                </a:cubicBezTo>
                <a:lnTo>
                  <a:pt x="15280" y="15178"/>
                </a:lnTo>
                <a:cubicBezTo>
                  <a:pt x="15276" y="15177"/>
                  <a:pt x="15272" y="15177"/>
                  <a:pt x="15269" y="15176"/>
                </a:cubicBezTo>
                <a:cubicBezTo>
                  <a:pt x="15268" y="15178"/>
                  <a:pt x="15268" y="15180"/>
                  <a:pt x="15267" y="15182"/>
                </a:cubicBezTo>
                <a:lnTo>
                  <a:pt x="15267" y="15182"/>
                </a:lnTo>
                <a:cubicBezTo>
                  <a:pt x="15071" y="15025"/>
                  <a:pt x="14842" y="14985"/>
                  <a:pt x="14611" y="14985"/>
                </a:cubicBezTo>
                <a:cubicBezTo>
                  <a:pt x="14523" y="14985"/>
                  <a:pt x="14436" y="14991"/>
                  <a:pt x="14349" y="14998"/>
                </a:cubicBezTo>
                <a:cubicBezTo>
                  <a:pt x="13222" y="15094"/>
                  <a:pt x="12177" y="15459"/>
                  <a:pt x="11158" y="15820"/>
                </a:cubicBezTo>
                <a:cubicBezTo>
                  <a:pt x="10445" y="16067"/>
                  <a:pt x="9798" y="16464"/>
                  <a:pt x="9129" y="16790"/>
                </a:cubicBezTo>
                <a:cubicBezTo>
                  <a:pt x="8513" y="17094"/>
                  <a:pt x="7941" y="17441"/>
                  <a:pt x="7444" y="17899"/>
                </a:cubicBezTo>
                <a:cubicBezTo>
                  <a:pt x="7143" y="18175"/>
                  <a:pt x="6828" y="18443"/>
                  <a:pt x="6491" y="18676"/>
                </a:cubicBezTo>
                <a:cubicBezTo>
                  <a:pt x="6316" y="18801"/>
                  <a:pt x="6065" y="18819"/>
                  <a:pt x="5872" y="18922"/>
                </a:cubicBezTo>
                <a:cubicBezTo>
                  <a:pt x="5160" y="19309"/>
                  <a:pt x="4599" y="19860"/>
                  <a:pt x="4083" y="20458"/>
                </a:cubicBezTo>
                <a:cubicBezTo>
                  <a:pt x="3694" y="20905"/>
                  <a:pt x="3332" y="21377"/>
                  <a:pt x="2928" y="21810"/>
                </a:cubicBezTo>
                <a:cubicBezTo>
                  <a:pt x="2627" y="22136"/>
                  <a:pt x="2326" y="22454"/>
                  <a:pt x="2141" y="22862"/>
                </a:cubicBezTo>
                <a:cubicBezTo>
                  <a:pt x="2037" y="23098"/>
                  <a:pt x="1890" y="23242"/>
                  <a:pt x="1633" y="23320"/>
                </a:cubicBezTo>
                <a:cubicBezTo>
                  <a:pt x="1239" y="23445"/>
                  <a:pt x="1135" y="23632"/>
                  <a:pt x="1178" y="23972"/>
                </a:cubicBezTo>
                <a:cubicBezTo>
                  <a:pt x="1205" y="24179"/>
                  <a:pt x="1267" y="24288"/>
                  <a:pt x="1369" y="24288"/>
                </a:cubicBezTo>
                <a:cubicBezTo>
                  <a:pt x="1433" y="24288"/>
                  <a:pt x="1514" y="24244"/>
                  <a:pt x="1611" y="24154"/>
                </a:cubicBezTo>
                <a:cubicBezTo>
                  <a:pt x="1894" y="23896"/>
                  <a:pt x="2148" y="23602"/>
                  <a:pt x="2387" y="23306"/>
                </a:cubicBezTo>
                <a:cubicBezTo>
                  <a:pt x="2706" y="22912"/>
                  <a:pt x="3003" y="22494"/>
                  <a:pt x="3311" y="22089"/>
                </a:cubicBezTo>
                <a:cubicBezTo>
                  <a:pt x="3543" y="21785"/>
                  <a:pt x="3790" y="21495"/>
                  <a:pt x="4012" y="21188"/>
                </a:cubicBezTo>
                <a:cubicBezTo>
                  <a:pt x="4227" y="20890"/>
                  <a:pt x="4420" y="20554"/>
                  <a:pt x="4777" y="20418"/>
                </a:cubicBezTo>
                <a:cubicBezTo>
                  <a:pt x="5078" y="20304"/>
                  <a:pt x="5415" y="20264"/>
                  <a:pt x="5743" y="20210"/>
                </a:cubicBezTo>
                <a:cubicBezTo>
                  <a:pt x="6062" y="20154"/>
                  <a:pt x="6417" y="20218"/>
                  <a:pt x="6696" y="20000"/>
                </a:cubicBezTo>
                <a:cubicBezTo>
                  <a:pt x="6562" y="19646"/>
                  <a:pt x="6601" y="19534"/>
                  <a:pt x="6891" y="19534"/>
                </a:cubicBezTo>
                <a:cubicBezTo>
                  <a:pt x="6934" y="19534"/>
                  <a:pt x="6984" y="19537"/>
                  <a:pt x="7039" y="19541"/>
                </a:cubicBezTo>
                <a:cubicBezTo>
                  <a:pt x="7041" y="19541"/>
                  <a:pt x="7042" y="19541"/>
                  <a:pt x="7043" y="19541"/>
                </a:cubicBezTo>
                <a:cubicBezTo>
                  <a:pt x="7097" y="19541"/>
                  <a:pt x="7176" y="19476"/>
                  <a:pt x="7208" y="19424"/>
                </a:cubicBezTo>
                <a:cubicBezTo>
                  <a:pt x="7411" y="19066"/>
                  <a:pt x="7594" y="18697"/>
                  <a:pt x="7809" y="18347"/>
                </a:cubicBezTo>
                <a:cubicBezTo>
                  <a:pt x="7860" y="18260"/>
                  <a:pt x="7996" y="18164"/>
                  <a:pt x="8092" y="18164"/>
                </a:cubicBezTo>
                <a:cubicBezTo>
                  <a:pt x="8095" y="18164"/>
                  <a:pt x="8098" y="18164"/>
                  <a:pt x="8102" y="18164"/>
                </a:cubicBezTo>
                <a:cubicBezTo>
                  <a:pt x="8123" y="18166"/>
                  <a:pt x="8144" y="18167"/>
                  <a:pt x="8164" y="18167"/>
                </a:cubicBezTo>
                <a:cubicBezTo>
                  <a:pt x="8410" y="18167"/>
                  <a:pt x="8587" y="18032"/>
                  <a:pt x="8706" y="17867"/>
                </a:cubicBezTo>
                <a:cubicBezTo>
                  <a:pt x="9132" y="17269"/>
                  <a:pt x="9744" y="16990"/>
                  <a:pt x="10456" y="16793"/>
                </a:cubicBezTo>
                <a:cubicBezTo>
                  <a:pt x="10917" y="16664"/>
                  <a:pt x="11361" y="16450"/>
                  <a:pt x="11787" y="16225"/>
                </a:cubicBezTo>
                <a:cubicBezTo>
                  <a:pt x="12159" y="16029"/>
                  <a:pt x="12493" y="15791"/>
                  <a:pt x="12949" y="15791"/>
                </a:cubicBezTo>
                <a:cubicBezTo>
                  <a:pt x="12986" y="15791"/>
                  <a:pt x="13023" y="15792"/>
                  <a:pt x="13061" y="15795"/>
                </a:cubicBezTo>
                <a:cubicBezTo>
                  <a:pt x="13239" y="15810"/>
                  <a:pt x="13417" y="15820"/>
                  <a:pt x="13594" y="15820"/>
                </a:cubicBezTo>
                <a:cubicBezTo>
                  <a:pt x="14000" y="15820"/>
                  <a:pt x="14403" y="15767"/>
                  <a:pt x="14786" y="15588"/>
                </a:cubicBezTo>
                <a:cubicBezTo>
                  <a:pt x="14991" y="15492"/>
                  <a:pt x="15201" y="15410"/>
                  <a:pt x="15267" y="15182"/>
                </a:cubicBezTo>
                <a:lnTo>
                  <a:pt x="15267" y="15182"/>
                </a:lnTo>
                <a:cubicBezTo>
                  <a:pt x="15269" y="15184"/>
                  <a:pt x="15271" y="15185"/>
                  <a:pt x="15272" y="15187"/>
                </a:cubicBezTo>
                <a:cubicBezTo>
                  <a:pt x="15275" y="15184"/>
                  <a:pt x="15277" y="15181"/>
                  <a:pt x="15280" y="15178"/>
                </a:cubicBezTo>
                <a:lnTo>
                  <a:pt x="15280" y="15178"/>
                </a:lnTo>
                <a:cubicBezTo>
                  <a:pt x="15460" y="15201"/>
                  <a:pt x="15637" y="15213"/>
                  <a:pt x="15812" y="15213"/>
                </a:cubicBezTo>
                <a:cubicBezTo>
                  <a:pt x="16450" y="15213"/>
                  <a:pt x="17051" y="15054"/>
                  <a:pt x="17602" y="14704"/>
                </a:cubicBezTo>
                <a:cubicBezTo>
                  <a:pt x="17708" y="14636"/>
                  <a:pt x="17805" y="14606"/>
                  <a:pt x="17907" y="14606"/>
                </a:cubicBezTo>
                <a:cubicBezTo>
                  <a:pt x="17994" y="14606"/>
                  <a:pt x="18085" y="14628"/>
                  <a:pt x="18189" y="14668"/>
                </a:cubicBezTo>
                <a:cubicBezTo>
                  <a:pt x="18388" y="14742"/>
                  <a:pt x="18614" y="14799"/>
                  <a:pt x="18829" y="14799"/>
                </a:cubicBezTo>
                <a:cubicBezTo>
                  <a:pt x="18853" y="14799"/>
                  <a:pt x="18877" y="14798"/>
                  <a:pt x="18901" y="14797"/>
                </a:cubicBezTo>
                <a:cubicBezTo>
                  <a:pt x="19466" y="14768"/>
                  <a:pt x="20028" y="14668"/>
                  <a:pt x="20600" y="14640"/>
                </a:cubicBezTo>
                <a:cubicBezTo>
                  <a:pt x="20907" y="14624"/>
                  <a:pt x="21221" y="14601"/>
                  <a:pt x="21533" y="14601"/>
                </a:cubicBezTo>
                <a:cubicBezTo>
                  <a:pt x="21785" y="14601"/>
                  <a:pt x="22036" y="14616"/>
                  <a:pt x="22279" y="14661"/>
                </a:cubicBezTo>
                <a:cubicBezTo>
                  <a:pt x="23048" y="14804"/>
                  <a:pt x="23810" y="15051"/>
                  <a:pt x="24565" y="15305"/>
                </a:cubicBezTo>
                <a:cubicBezTo>
                  <a:pt x="25685" y="15680"/>
                  <a:pt x="26690" y="16278"/>
                  <a:pt x="27675" y="16919"/>
                </a:cubicBezTo>
                <a:cubicBezTo>
                  <a:pt x="28190" y="17255"/>
                  <a:pt x="28684" y="17627"/>
                  <a:pt x="29152" y="18020"/>
                </a:cubicBezTo>
                <a:cubicBezTo>
                  <a:pt x="30033" y="18758"/>
                  <a:pt x="30898" y="19528"/>
                  <a:pt x="31779" y="20304"/>
                </a:cubicBezTo>
                <a:cubicBezTo>
                  <a:pt x="32333" y="20794"/>
                  <a:pt x="32641" y="21409"/>
                  <a:pt x="33031" y="21997"/>
                </a:cubicBezTo>
                <a:cubicBezTo>
                  <a:pt x="33689" y="22980"/>
                  <a:pt x="34459" y="23932"/>
                  <a:pt x="35124" y="24945"/>
                </a:cubicBezTo>
                <a:cubicBezTo>
                  <a:pt x="35872" y="26071"/>
                  <a:pt x="36584" y="27227"/>
                  <a:pt x="36931" y="28512"/>
                </a:cubicBezTo>
                <a:cubicBezTo>
                  <a:pt x="37425" y="30344"/>
                  <a:pt x="38023" y="32190"/>
                  <a:pt x="38574" y="34069"/>
                </a:cubicBezTo>
                <a:cubicBezTo>
                  <a:pt x="38789" y="34806"/>
                  <a:pt x="38928" y="35544"/>
                  <a:pt x="38402" y="36127"/>
                </a:cubicBezTo>
                <a:cubicBezTo>
                  <a:pt x="38011" y="36563"/>
                  <a:pt x="37958" y="37096"/>
                  <a:pt x="38115" y="37686"/>
                </a:cubicBezTo>
                <a:cubicBezTo>
                  <a:pt x="38373" y="38670"/>
                  <a:pt x="38352" y="39590"/>
                  <a:pt x="37865" y="40402"/>
                </a:cubicBezTo>
                <a:cubicBezTo>
                  <a:pt x="37443" y="41111"/>
                  <a:pt x="37228" y="41909"/>
                  <a:pt x="37139" y="42761"/>
                </a:cubicBezTo>
                <a:cubicBezTo>
                  <a:pt x="37096" y="43129"/>
                  <a:pt x="37038" y="43526"/>
                  <a:pt x="36842" y="43813"/>
                </a:cubicBezTo>
                <a:cubicBezTo>
                  <a:pt x="36427" y="44406"/>
                  <a:pt x="35926" y="44939"/>
                  <a:pt x="35446" y="45484"/>
                </a:cubicBezTo>
                <a:cubicBezTo>
                  <a:pt x="34745" y="46274"/>
                  <a:pt x="34023" y="47043"/>
                  <a:pt x="33331" y="47834"/>
                </a:cubicBezTo>
                <a:cubicBezTo>
                  <a:pt x="32949" y="48275"/>
                  <a:pt x="32545" y="48668"/>
                  <a:pt x="31904" y="48812"/>
                </a:cubicBezTo>
                <a:cubicBezTo>
                  <a:pt x="31539" y="48893"/>
                  <a:pt x="31184" y="48997"/>
                  <a:pt x="30834" y="49104"/>
                </a:cubicBezTo>
                <a:cubicBezTo>
                  <a:pt x="30022" y="49359"/>
                  <a:pt x="29274" y="49752"/>
                  <a:pt x="28368" y="49766"/>
                </a:cubicBezTo>
                <a:cubicBezTo>
                  <a:pt x="28250" y="49768"/>
                  <a:pt x="28131" y="49769"/>
                  <a:pt x="28012" y="49769"/>
                </a:cubicBezTo>
                <a:cubicBezTo>
                  <a:pt x="27049" y="49769"/>
                  <a:pt x="26079" y="49710"/>
                  <a:pt x="25127" y="49684"/>
                </a:cubicBezTo>
                <a:cubicBezTo>
                  <a:pt x="24622" y="49670"/>
                  <a:pt x="24132" y="49555"/>
                  <a:pt x="23631" y="49319"/>
                </a:cubicBezTo>
                <a:cubicBezTo>
                  <a:pt x="22811" y="48929"/>
                  <a:pt x="22038" y="48410"/>
                  <a:pt x="21169" y="48224"/>
                </a:cubicBezTo>
                <a:cubicBezTo>
                  <a:pt x="20836" y="48153"/>
                  <a:pt x="20540" y="47863"/>
                  <a:pt x="20450" y="47516"/>
                </a:cubicBezTo>
                <a:cubicBezTo>
                  <a:pt x="20357" y="47162"/>
                  <a:pt x="20149" y="46944"/>
                  <a:pt x="19838" y="46807"/>
                </a:cubicBezTo>
                <a:cubicBezTo>
                  <a:pt x="19345" y="46589"/>
                  <a:pt x="18925" y="46278"/>
                  <a:pt x="18557" y="45874"/>
                </a:cubicBezTo>
                <a:cubicBezTo>
                  <a:pt x="17895" y="45151"/>
                  <a:pt x="17223" y="44457"/>
                  <a:pt x="16585" y="43741"/>
                </a:cubicBezTo>
                <a:cubicBezTo>
                  <a:pt x="16435" y="43573"/>
                  <a:pt x="16306" y="43319"/>
                  <a:pt x="16292" y="43118"/>
                </a:cubicBezTo>
                <a:cubicBezTo>
                  <a:pt x="16250" y="42506"/>
                  <a:pt x="16124" y="41927"/>
                  <a:pt x="15852" y="41340"/>
                </a:cubicBezTo>
                <a:cubicBezTo>
                  <a:pt x="15412" y="40378"/>
                  <a:pt x="15026" y="39411"/>
                  <a:pt x="14600" y="38467"/>
                </a:cubicBezTo>
                <a:cubicBezTo>
                  <a:pt x="14235" y="37654"/>
                  <a:pt x="13842" y="36864"/>
                  <a:pt x="13469" y="36073"/>
                </a:cubicBezTo>
                <a:cubicBezTo>
                  <a:pt x="12950" y="34964"/>
                  <a:pt x="12825" y="33822"/>
                  <a:pt x="12650" y="32692"/>
                </a:cubicBezTo>
                <a:cubicBezTo>
                  <a:pt x="12582" y="32244"/>
                  <a:pt x="12510" y="31808"/>
                  <a:pt x="12656" y="31382"/>
                </a:cubicBezTo>
                <a:cubicBezTo>
                  <a:pt x="12711" y="31228"/>
                  <a:pt x="12742" y="31060"/>
                  <a:pt x="12757" y="30895"/>
                </a:cubicBezTo>
                <a:cubicBezTo>
                  <a:pt x="12818" y="30294"/>
                  <a:pt x="12879" y="29693"/>
                  <a:pt x="12911" y="29092"/>
                </a:cubicBezTo>
                <a:cubicBezTo>
                  <a:pt x="12929" y="28798"/>
                  <a:pt x="12893" y="28494"/>
                  <a:pt x="12882" y="28197"/>
                </a:cubicBezTo>
                <a:cubicBezTo>
                  <a:pt x="12850" y="28187"/>
                  <a:pt x="12818" y="28180"/>
                  <a:pt x="12785" y="28172"/>
                </a:cubicBezTo>
                <a:cubicBezTo>
                  <a:pt x="12739" y="28208"/>
                  <a:pt x="12671" y="28233"/>
                  <a:pt x="12646" y="28283"/>
                </a:cubicBezTo>
                <a:cubicBezTo>
                  <a:pt x="12528" y="28515"/>
                  <a:pt x="12377" y="28741"/>
                  <a:pt x="12324" y="28996"/>
                </a:cubicBezTo>
                <a:cubicBezTo>
                  <a:pt x="12206" y="29557"/>
                  <a:pt x="12156" y="30144"/>
                  <a:pt x="12045" y="30709"/>
                </a:cubicBezTo>
                <a:cubicBezTo>
                  <a:pt x="11873" y="31582"/>
                  <a:pt x="11931" y="32469"/>
                  <a:pt x="12109" y="33371"/>
                </a:cubicBezTo>
                <a:cubicBezTo>
                  <a:pt x="12296" y="34298"/>
                  <a:pt x="12489" y="35228"/>
                  <a:pt x="12893" y="36140"/>
                </a:cubicBezTo>
                <a:cubicBezTo>
                  <a:pt x="13176" y="36767"/>
                  <a:pt x="13376" y="37425"/>
                  <a:pt x="13637" y="38069"/>
                </a:cubicBezTo>
                <a:cubicBezTo>
                  <a:pt x="13812" y="38488"/>
                  <a:pt x="13981" y="38925"/>
                  <a:pt x="14242" y="39301"/>
                </a:cubicBezTo>
                <a:cubicBezTo>
                  <a:pt x="14851" y="40166"/>
                  <a:pt x="15186" y="41100"/>
                  <a:pt x="15380" y="42059"/>
                </a:cubicBezTo>
                <a:cubicBezTo>
                  <a:pt x="15254" y="42095"/>
                  <a:pt x="15051" y="42102"/>
                  <a:pt x="15044" y="42163"/>
                </a:cubicBezTo>
                <a:cubicBezTo>
                  <a:pt x="15029" y="42313"/>
                  <a:pt x="15065" y="42510"/>
                  <a:pt x="15155" y="42646"/>
                </a:cubicBezTo>
                <a:cubicBezTo>
                  <a:pt x="15391" y="43007"/>
                  <a:pt x="15680" y="43344"/>
                  <a:pt x="15931" y="43705"/>
                </a:cubicBezTo>
                <a:cubicBezTo>
                  <a:pt x="16382" y="44356"/>
                  <a:pt x="16912" y="44990"/>
                  <a:pt x="17247" y="45694"/>
                </a:cubicBezTo>
                <a:cubicBezTo>
                  <a:pt x="17612" y="46471"/>
                  <a:pt x="18124" y="46972"/>
                  <a:pt x="18879" y="47347"/>
                </a:cubicBezTo>
                <a:cubicBezTo>
                  <a:pt x="19663" y="47742"/>
                  <a:pt x="20433" y="48203"/>
                  <a:pt x="20944" y="49022"/>
                </a:cubicBezTo>
                <a:cubicBezTo>
                  <a:pt x="21026" y="49155"/>
                  <a:pt x="21230" y="49269"/>
                  <a:pt x="21388" y="49319"/>
                </a:cubicBezTo>
                <a:cubicBezTo>
                  <a:pt x="21753" y="49438"/>
                  <a:pt x="22129" y="49516"/>
                  <a:pt x="22500" y="49606"/>
                </a:cubicBezTo>
                <a:cubicBezTo>
                  <a:pt x="23280" y="49788"/>
                  <a:pt x="24064" y="49956"/>
                  <a:pt x="24844" y="50314"/>
                </a:cubicBezTo>
                <a:cubicBezTo>
                  <a:pt x="25569" y="50650"/>
                  <a:pt x="26298" y="50808"/>
                  <a:pt x="27011" y="50808"/>
                </a:cubicBezTo>
                <a:cubicBezTo>
                  <a:pt x="27276" y="50808"/>
                  <a:pt x="27540" y="50786"/>
                  <a:pt x="27800" y="50744"/>
                </a:cubicBezTo>
                <a:cubicBezTo>
                  <a:pt x="28973" y="50551"/>
                  <a:pt x="30140" y="50303"/>
                  <a:pt x="31321" y="50064"/>
                </a:cubicBezTo>
                <a:cubicBezTo>
                  <a:pt x="32322" y="49864"/>
                  <a:pt x="33159" y="49469"/>
                  <a:pt x="33593" y="48568"/>
                </a:cubicBezTo>
                <a:cubicBezTo>
                  <a:pt x="33725" y="48292"/>
                  <a:pt x="34029" y="48088"/>
                  <a:pt x="34323" y="47938"/>
                </a:cubicBezTo>
                <a:cubicBezTo>
                  <a:pt x="34852" y="47666"/>
                  <a:pt x="35289" y="47326"/>
                  <a:pt x="35532" y="46793"/>
                </a:cubicBezTo>
                <a:cubicBezTo>
                  <a:pt x="35646" y="46539"/>
                  <a:pt x="35790" y="46300"/>
                  <a:pt x="35947" y="46070"/>
                </a:cubicBezTo>
                <a:cubicBezTo>
                  <a:pt x="36041" y="45935"/>
                  <a:pt x="36187" y="45831"/>
                  <a:pt x="36345" y="45677"/>
                </a:cubicBezTo>
                <a:cubicBezTo>
                  <a:pt x="36495" y="45970"/>
                  <a:pt x="36620" y="46178"/>
                  <a:pt x="36706" y="46392"/>
                </a:cubicBezTo>
                <a:cubicBezTo>
                  <a:pt x="36964" y="47012"/>
                  <a:pt x="36888" y="47298"/>
                  <a:pt x="36366" y="47605"/>
                </a:cubicBezTo>
                <a:cubicBezTo>
                  <a:pt x="35901" y="47881"/>
                  <a:pt x="35367" y="48077"/>
                  <a:pt x="34946" y="48392"/>
                </a:cubicBezTo>
                <a:cubicBezTo>
                  <a:pt x="33754" y="49280"/>
                  <a:pt x="32609" y="50203"/>
                  <a:pt x="31450" y="51098"/>
                </a:cubicBezTo>
                <a:cubicBezTo>
                  <a:pt x="31223" y="51273"/>
                  <a:pt x="30981" y="51406"/>
                  <a:pt x="30691" y="51406"/>
                </a:cubicBezTo>
                <a:cubicBezTo>
                  <a:pt x="30509" y="51406"/>
                  <a:pt x="30309" y="51353"/>
                  <a:pt x="30083" y="51226"/>
                </a:cubicBezTo>
                <a:cubicBezTo>
                  <a:pt x="29913" y="51132"/>
                  <a:pt x="29748" y="51095"/>
                  <a:pt x="29588" y="51095"/>
                </a:cubicBezTo>
                <a:cubicBezTo>
                  <a:pt x="29468" y="51095"/>
                  <a:pt x="29351" y="51116"/>
                  <a:pt x="29238" y="51152"/>
                </a:cubicBezTo>
                <a:cubicBezTo>
                  <a:pt x="28902" y="51259"/>
                  <a:pt x="28562" y="51359"/>
                  <a:pt x="28243" y="51491"/>
                </a:cubicBezTo>
                <a:cubicBezTo>
                  <a:pt x="27856" y="51654"/>
                  <a:pt x="27439" y="51703"/>
                  <a:pt x="27011" y="51703"/>
                </a:cubicBezTo>
                <a:cubicBezTo>
                  <a:pt x="26458" y="51703"/>
                  <a:pt x="25887" y="51621"/>
                  <a:pt x="25334" y="51595"/>
                </a:cubicBezTo>
                <a:cubicBezTo>
                  <a:pt x="24765" y="51570"/>
                  <a:pt x="24197" y="51348"/>
                  <a:pt x="23649" y="51073"/>
                </a:cubicBezTo>
                <a:cubicBezTo>
                  <a:pt x="22697" y="50589"/>
                  <a:pt x="21753" y="50121"/>
                  <a:pt x="20826" y="49638"/>
                </a:cubicBezTo>
                <a:cubicBezTo>
                  <a:pt x="20299" y="49362"/>
                  <a:pt x="19767" y="49086"/>
                  <a:pt x="19277" y="48751"/>
                </a:cubicBezTo>
                <a:cubicBezTo>
                  <a:pt x="18421" y="48163"/>
                  <a:pt x="17838" y="47319"/>
                  <a:pt x="17237" y="46525"/>
                </a:cubicBezTo>
                <a:cubicBezTo>
                  <a:pt x="16554" y="45616"/>
                  <a:pt x="15906" y="44696"/>
                  <a:pt x="15262" y="43795"/>
                </a:cubicBezTo>
                <a:cubicBezTo>
                  <a:pt x="14986" y="43408"/>
                  <a:pt x="14808" y="43000"/>
                  <a:pt x="14757" y="42546"/>
                </a:cubicBezTo>
                <a:cubicBezTo>
                  <a:pt x="14725" y="42249"/>
                  <a:pt x="14639" y="41934"/>
                  <a:pt x="14503" y="41658"/>
                </a:cubicBezTo>
                <a:cubicBezTo>
                  <a:pt x="13927" y="40488"/>
                  <a:pt x="13301" y="39357"/>
                  <a:pt x="12764" y="38209"/>
                </a:cubicBezTo>
                <a:cubicBezTo>
                  <a:pt x="11669" y="35866"/>
                  <a:pt x="11043" y="33514"/>
                  <a:pt x="11215" y="31121"/>
                </a:cubicBezTo>
                <a:cubicBezTo>
                  <a:pt x="11294" y="29993"/>
                  <a:pt x="11519" y="28920"/>
                  <a:pt x="11991" y="27922"/>
                </a:cubicBezTo>
                <a:cubicBezTo>
                  <a:pt x="12217" y="27445"/>
                  <a:pt x="12364" y="26930"/>
                  <a:pt x="12571" y="26444"/>
                </a:cubicBezTo>
                <a:cubicBezTo>
                  <a:pt x="12707" y="26122"/>
                  <a:pt x="12857" y="25800"/>
                  <a:pt x="13064" y="25524"/>
                </a:cubicBezTo>
                <a:cubicBezTo>
                  <a:pt x="13222" y="25310"/>
                  <a:pt x="13505" y="25184"/>
                  <a:pt x="13687" y="24976"/>
                </a:cubicBezTo>
                <a:cubicBezTo>
                  <a:pt x="14342" y="24247"/>
                  <a:pt x="14975" y="23495"/>
                  <a:pt x="15627" y="22755"/>
                </a:cubicBezTo>
                <a:cubicBezTo>
                  <a:pt x="16063" y="22250"/>
                  <a:pt x="16607" y="21906"/>
                  <a:pt x="17337" y="21799"/>
                </a:cubicBezTo>
                <a:cubicBezTo>
                  <a:pt x="17731" y="21739"/>
                  <a:pt x="18106" y="21592"/>
                  <a:pt x="18479" y="21463"/>
                </a:cubicBezTo>
                <a:cubicBezTo>
                  <a:pt x="18833" y="21338"/>
                  <a:pt x="19166" y="21163"/>
                  <a:pt x="19523" y="21048"/>
                </a:cubicBezTo>
                <a:cubicBezTo>
                  <a:pt x="20177" y="20837"/>
                  <a:pt x="20843" y="20639"/>
                  <a:pt x="21559" y="20639"/>
                </a:cubicBezTo>
                <a:cubicBezTo>
                  <a:pt x="21693" y="20639"/>
                  <a:pt x="21829" y="20646"/>
                  <a:pt x="21967" y="20661"/>
                </a:cubicBezTo>
                <a:cubicBezTo>
                  <a:pt x="22629" y="20740"/>
                  <a:pt x="23291" y="20859"/>
                  <a:pt x="23960" y="20973"/>
                </a:cubicBezTo>
                <a:cubicBezTo>
                  <a:pt x="24915" y="21138"/>
                  <a:pt x="25778" y="21541"/>
                  <a:pt x="26594" y="22068"/>
                </a:cubicBezTo>
                <a:cubicBezTo>
                  <a:pt x="26769" y="22182"/>
                  <a:pt x="26948" y="22325"/>
                  <a:pt x="27067" y="22490"/>
                </a:cubicBezTo>
                <a:cubicBezTo>
                  <a:pt x="27384" y="22930"/>
                  <a:pt x="27689" y="23381"/>
                  <a:pt x="27968" y="23846"/>
                </a:cubicBezTo>
                <a:cubicBezTo>
                  <a:pt x="28465" y="24676"/>
                  <a:pt x="28905" y="25542"/>
                  <a:pt x="28977" y="26472"/>
                </a:cubicBezTo>
                <a:cubicBezTo>
                  <a:pt x="29116" y="28236"/>
                  <a:pt x="29091" y="29990"/>
                  <a:pt x="28616" y="31693"/>
                </a:cubicBezTo>
                <a:cubicBezTo>
                  <a:pt x="28190" y="33199"/>
                  <a:pt x="26880" y="34026"/>
                  <a:pt x="25267" y="34087"/>
                </a:cubicBezTo>
                <a:cubicBezTo>
                  <a:pt x="25229" y="34089"/>
                  <a:pt x="25191" y="34089"/>
                  <a:pt x="25153" y="34089"/>
                </a:cubicBezTo>
                <a:cubicBezTo>
                  <a:pt x="24206" y="34089"/>
                  <a:pt x="23298" y="33621"/>
                  <a:pt x="22482" y="33070"/>
                </a:cubicBezTo>
                <a:cubicBezTo>
                  <a:pt x="22060" y="32784"/>
                  <a:pt x="21663" y="32459"/>
                  <a:pt x="21248" y="32173"/>
                </a:cubicBezTo>
                <a:cubicBezTo>
                  <a:pt x="21172" y="32121"/>
                  <a:pt x="21107" y="32095"/>
                  <a:pt x="21054" y="32095"/>
                </a:cubicBezTo>
                <a:cubicBezTo>
                  <a:pt x="20958" y="32095"/>
                  <a:pt x="20903" y="32177"/>
                  <a:pt x="20894" y="32327"/>
                </a:cubicBezTo>
                <a:cubicBezTo>
                  <a:pt x="20851" y="32956"/>
                  <a:pt x="21120" y="33465"/>
                  <a:pt x="21759" y="33808"/>
                </a:cubicBezTo>
                <a:cubicBezTo>
                  <a:pt x="22264" y="34084"/>
                  <a:pt x="22780" y="34352"/>
                  <a:pt x="23295" y="34620"/>
                </a:cubicBezTo>
                <a:cubicBezTo>
                  <a:pt x="23722" y="34845"/>
                  <a:pt x="24169" y="34991"/>
                  <a:pt x="24627" y="34991"/>
                </a:cubicBezTo>
                <a:cubicBezTo>
                  <a:pt x="24694" y="34991"/>
                  <a:pt x="24762" y="34988"/>
                  <a:pt x="24829" y="34981"/>
                </a:cubicBezTo>
                <a:cubicBezTo>
                  <a:pt x="25614" y="34913"/>
                  <a:pt x="26408" y="34845"/>
                  <a:pt x="27188" y="34728"/>
                </a:cubicBezTo>
                <a:cubicBezTo>
                  <a:pt x="27921" y="34616"/>
                  <a:pt x="28490" y="34298"/>
                  <a:pt x="28806" y="33650"/>
                </a:cubicBezTo>
                <a:cubicBezTo>
                  <a:pt x="29195" y="32863"/>
                  <a:pt x="29460" y="32036"/>
                  <a:pt x="29681" y="31189"/>
                </a:cubicBezTo>
                <a:cubicBezTo>
                  <a:pt x="29950" y="30172"/>
                  <a:pt x="30122" y="29138"/>
                  <a:pt x="30122" y="28068"/>
                </a:cubicBezTo>
                <a:cubicBezTo>
                  <a:pt x="30125" y="26999"/>
                  <a:pt x="29785" y="25957"/>
                  <a:pt x="29450" y="24927"/>
                </a:cubicBezTo>
                <a:cubicBezTo>
                  <a:pt x="29213" y="24208"/>
                  <a:pt x="28830" y="23542"/>
                  <a:pt x="28236" y="22991"/>
                </a:cubicBezTo>
                <a:cubicBezTo>
                  <a:pt x="27775" y="22558"/>
                  <a:pt x="27273" y="22161"/>
                  <a:pt x="26783" y="21764"/>
                </a:cubicBezTo>
                <a:cubicBezTo>
                  <a:pt x="26111" y="21224"/>
                  <a:pt x="25427" y="20694"/>
                  <a:pt x="24586" y="20429"/>
                </a:cubicBezTo>
                <a:cubicBezTo>
                  <a:pt x="24057" y="20264"/>
                  <a:pt x="23506" y="20182"/>
                  <a:pt x="22966" y="20068"/>
                </a:cubicBezTo>
                <a:cubicBezTo>
                  <a:pt x="22644" y="19998"/>
                  <a:pt x="22328" y="19962"/>
                  <a:pt x="22016" y="19962"/>
                </a:cubicBezTo>
                <a:cubicBezTo>
                  <a:pt x="21606" y="19962"/>
                  <a:pt x="21203" y="20024"/>
                  <a:pt x="20804" y="20150"/>
                </a:cubicBezTo>
                <a:cubicBezTo>
                  <a:pt x="20638" y="20204"/>
                  <a:pt x="20445" y="20234"/>
                  <a:pt x="20258" y="20234"/>
                </a:cubicBezTo>
                <a:cubicBezTo>
                  <a:pt x="20172" y="20234"/>
                  <a:pt x="20087" y="20228"/>
                  <a:pt x="20007" y="20215"/>
                </a:cubicBezTo>
                <a:cubicBezTo>
                  <a:pt x="19887" y="20195"/>
                  <a:pt x="19771" y="20186"/>
                  <a:pt x="19658" y="20186"/>
                </a:cubicBezTo>
                <a:cubicBezTo>
                  <a:pt x="19246" y="20186"/>
                  <a:pt x="18875" y="20305"/>
                  <a:pt x="18507" y="20468"/>
                </a:cubicBezTo>
                <a:cubicBezTo>
                  <a:pt x="18013" y="20687"/>
                  <a:pt x="17530" y="20976"/>
                  <a:pt x="17001" y="21066"/>
                </a:cubicBezTo>
                <a:cubicBezTo>
                  <a:pt x="16189" y="21209"/>
                  <a:pt x="15698" y="21681"/>
                  <a:pt x="15204" y="22190"/>
                </a:cubicBezTo>
                <a:cubicBezTo>
                  <a:pt x="14954" y="22447"/>
                  <a:pt x="14704" y="22719"/>
                  <a:pt x="14395" y="22902"/>
                </a:cubicBezTo>
                <a:cubicBezTo>
                  <a:pt x="14073" y="23091"/>
                  <a:pt x="13891" y="23274"/>
                  <a:pt x="14027" y="23663"/>
                </a:cubicBezTo>
                <a:cubicBezTo>
                  <a:pt x="14052" y="23736"/>
                  <a:pt x="13992" y="23896"/>
                  <a:pt x="13931" y="23914"/>
                </a:cubicBezTo>
                <a:cubicBezTo>
                  <a:pt x="13573" y="24025"/>
                  <a:pt x="13391" y="24294"/>
                  <a:pt x="13190" y="24562"/>
                </a:cubicBezTo>
                <a:cubicBezTo>
                  <a:pt x="12918" y="24934"/>
                  <a:pt x="12600" y="25270"/>
                  <a:pt x="12317" y="25639"/>
                </a:cubicBezTo>
                <a:cubicBezTo>
                  <a:pt x="12091" y="25932"/>
                  <a:pt x="11845" y="26218"/>
                  <a:pt x="11695" y="26551"/>
                </a:cubicBezTo>
                <a:cubicBezTo>
                  <a:pt x="11519" y="26948"/>
                  <a:pt x="11426" y="27389"/>
                  <a:pt x="11319" y="27815"/>
                </a:cubicBezTo>
                <a:cubicBezTo>
                  <a:pt x="11129" y="28566"/>
                  <a:pt x="10936" y="29321"/>
                  <a:pt x="10778" y="30086"/>
                </a:cubicBezTo>
                <a:cubicBezTo>
                  <a:pt x="10613" y="30867"/>
                  <a:pt x="10445" y="31650"/>
                  <a:pt x="10531" y="32487"/>
                </a:cubicBezTo>
                <a:cubicBezTo>
                  <a:pt x="10613" y="33242"/>
                  <a:pt x="10653" y="34001"/>
                  <a:pt x="10732" y="34763"/>
                </a:cubicBezTo>
                <a:cubicBezTo>
                  <a:pt x="10753" y="34949"/>
                  <a:pt x="10839" y="35143"/>
                  <a:pt x="10917" y="35329"/>
                </a:cubicBezTo>
                <a:cubicBezTo>
                  <a:pt x="11068" y="35690"/>
                  <a:pt x="11272" y="36041"/>
                  <a:pt x="11386" y="36413"/>
                </a:cubicBezTo>
                <a:cubicBezTo>
                  <a:pt x="11755" y="37575"/>
                  <a:pt x="12095" y="38756"/>
                  <a:pt x="12686" y="39884"/>
                </a:cubicBezTo>
                <a:cubicBezTo>
                  <a:pt x="13244" y="40950"/>
                  <a:pt x="13842" y="42013"/>
                  <a:pt x="14438" y="43093"/>
                </a:cubicBezTo>
                <a:cubicBezTo>
                  <a:pt x="14707" y="43583"/>
                  <a:pt x="14947" y="44092"/>
                  <a:pt x="15269" y="44556"/>
                </a:cubicBezTo>
                <a:cubicBezTo>
                  <a:pt x="15870" y="45426"/>
                  <a:pt x="16557" y="46257"/>
                  <a:pt x="17165" y="47151"/>
                </a:cubicBezTo>
                <a:cubicBezTo>
                  <a:pt x="17513" y="47662"/>
                  <a:pt x="17749" y="48239"/>
                  <a:pt x="18038" y="48793"/>
                </a:cubicBezTo>
                <a:cubicBezTo>
                  <a:pt x="18013" y="48807"/>
                  <a:pt x="17992" y="48818"/>
                  <a:pt x="17967" y="48833"/>
                </a:cubicBezTo>
                <a:cubicBezTo>
                  <a:pt x="17577" y="48629"/>
                  <a:pt x="17183" y="48432"/>
                  <a:pt x="16804" y="48217"/>
                </a:cubicBezTo>
                <a:cubicBezTo>
                  <a:pt x="16134" y="47841"/>
                  <a:pt x="15756" y="47230"/>
                  <a:pt x="15423" y="46592"/>
                </a:cubicBezTo>
                <a:cubicBezTo>
                  <a:pt x="15008" y="45795"/>
                  <a:pt x="14625" y="44990"/>
                  <a:pt x="14207" y="44206"/>
                </a:cubicBezTo>
                <a:cubicBezTo>
                  <a:pt x="13705" y="43279"/>
                  <a:pt x="13125" y="42396"/>
                  <a:pt x="12682" y="41469"/>
                </a:cubicBezTo>
                <a:cubicBezTo>
                  <a:pt x="11823" y="39679"/>
                  <a:pt x="11100" y="37879"/>
                  <a:pt x="10553" y="36069"/>
                </a:cubicBezTo>
                <a:cubicBezTo>
                  <a:pt x="10230" y="35010"/>
                  <a:pt x="9959" y="33951"/>
                  <a:pt x="9895" y="32881"/>
                </a:cubicBezTo>
                <a:cubicBezTo>
                  <a:pt x="9877" y="32613"/>
                  <a:pt x="9956" y="32312"/>
                  <a:pt x="9844" y="32083"/>
                </a:cubicBezTo>
                <a:cubicBezTo>
                  <a:pt x="9672" y="31714"/>
                  <a:pt x="9687" y="31500"/>
                  <a:pt x="9963" y="31228"/>
                </a:cubicBezTo>
                <a:cubicBezTo>
                  <a:pt x="10245" y="30949"/>
                  <a:pt x="10156" y="30516"/>
                  <a:pt x="10077" y="30133"/>
                </a:cubicBezTo>
                <a:cubicBezTo>
                  <a:pt x="10042" y="29963"/>
                  <a:pt x="10034" y="29700"/>
                  <a:pt x="9820" y="29700"/>
                </a:cubicBezTo>
                <a:cubicBezTo>
                  <a:pt x="9818" y="29700"/>
                  <a:pt x="9817" y="29700"/>
                  <a:pt x="9816" y="29700"/>
                </a:cubicBezTo>
                <a:cubicBezTo>
                  <a:pt x="9712" y="29700"/>
                  <a:pt x="9576" y="29962"/>
                  <a:pt x="9551" y="30126"/>
                </a:cubicBezTo>
                <a:cubicBezTo>
                  <a:pt x="9487" y="30530"/>
                  <a:pt x="9465" y="30945"/>
                  <a:pt x="9447" y="31361"/>
                </a:cubicBezTo>
                <a:cubicBezTo>
                  <a:pt x="9419" y="32058"/>
                  <a:pt x="9411" y="32759"/>
                  <a:pt x="9175" y="33422"/>
                </a:cubicBezTo>
                <a:cubicBezTo>
                  <a:pt x="9014" y="33865"/>
                  <a:pt x="8878" y="34348"/>
                  <a:pt x="8868" y="34827"/>
                </a:cubicBezTo>
                <a:cubicBezTo>
                  <a:pt x="8856" y="35465"/>
                  <a:pt x="8968" y="36123"/>
                  <a:pt x="9050" y="36774"/>
                </a:cubicBezTo>
                <a:cubicBezTo>
                  <a:pt x="9147" y="37529"/>
                  <a:pt x="9315" y="38280"/>
                  <a:pt x="9226" y="39035"/>
                </a:cubicBezTo>
                <a:cubicBezTo>
                  <a:pt x="9193" y="39301"/>
                  <a:pt x="9197" y="39615"/>
                  <a:pt x="9300" y="39869"/>
                </a:cubicBezTo>
                <a:cubicBezTo>
                  <a:pt x="9751" y="40975"/>
                  <a:pt x="10181" y="42109"/>
                  <a:pt x="10757" y="43193"/>
                </a:cubicBezTo>
                <a:cubicBezTo>
                  <a:pt x="11333" y="44277"/>
                  <a:pt x="12077" y="45304"/>
                  <a:pt x="12747" y="46381"/>
                </a:cubicBezTo>
                <a:cubicBezTo>
                  <a:pt x="13401" y="47438"/>
                  <a:pt x="14185" y="48382"/>
                  <a:pt x="15204" y="49147"/>
                </a:cubicBezTo>
                <a:cubicBezTo>
                  <a:pt x="15301" y="49219"/>
                  <a:pt x="15369" y="49254"/>
                  <a:pt x="15420" y="49254"/>
                </a:cubicBezTo>
                <a:cubicBezTo>
                  <a:pt x="15487" y="49254"/>
                  <a:pt x="15524" y="49192"/>
                  <a:pt x="15559" y="49076"/>
                </a:cubicBezTo>
                <a:cubicBezTo>
                  <a:pt x="15655" y="48751"/>
                  <a:pt x="15520" y="48442"/>
                  <a:pt x="15312" y="48171"/>
                </a:cubicBezTo>
                <a:cubicBezTo>
                  <a:pt x="14876" y="47598"/>
                  <a:pt x="14435" y="47036"/>
                  <a:pt x="13966" y="46507"/>
                </a:cubicBezTo>
                <a:cubicBezTo>
                  <a:pt x="12739" y="45122"/>
                  <a:pt x="11773" y="43630"/>
                  <a:pt x="11072" y="42023"/>
                </a:cubicBezTo>
                <a:cubicBezTo>
                  <a:pt x="10621" y="40989"/>
                  <a:pt x="10328" y="39923"/>
                  <a:pt x="9866" y="38907"/>
                </a:cubicBezTo>
                <a:cubicBezTo>
                  <a:pt x="9322" y="37715"/>
                  <a:pt x="9294" y="36462"/>
                  <a:pt x="9261" y="35246"/>
                </a:cubicBezTo>
                <a:cubicBezTo>
                  <a:pt x="9254" y="34953"/>
                  <a:pt x="9297" y="34659"/>
                  <a:pt x="9551" y="34419"/>
                </a:cubicBezTo>
                <a:cubicBezTo>
                  <a:pt x="9647" y="34742"/>
                  <a:pt x="9720" y="35032"/>
                  <a:pt x="9827" y="35307"/>
                </a:cubicBezTo>
                <a:cubicBezTo>
                  <a:pt x="10016" y="35812"/>
                  <a:pt x="10131" y="36316"/>
                  <a:pt x="10170" y="36842"/>
                </a:cubicBezTo>
                <a:cubicBezTo>
                  <a:pt x="10195" y="37189"/>
                  <a:pt x="10316" y="37547"/>
                  <a:pt x="10420" y="37897"/>
                </a:cubicBezTo>
                <a:cubicBezTo>
                  <a:pt x="10531" y="38266"/>
                  <a:pt x="10681" y="38631"/>
                  <a:pt x="10800" y="39000"/>
                </a:cubicBezTo>
                <a:cubicBezTo>
                  <a:pt x="11111" y="40001"/>
                  <a:pt x="11368" y="41032"/>
                  <a:pt x="11909" y="41991"/>
                </a:cubicBezTo>
                <a:cubicBezTo>
                  <a:pt x="12589" y="43193"/>
                  <a:pt x="13330" y="44385"/>
                  <a:pt x="14045" y="45613"/>
                </a:cubicBezTo>
                <a:cubicBezTo>
                  <a:pt x="14593" y="46561"/>
                  <a:pt x="15323" y="47365"/>
                  <a:pt x="16177" y="48074"/>
                </a:cubicBezTo>
                <a:cubicBezTo>
                  <a:pt x="17695" y="49327"/>
                  <a:pt x="19351" y="50396"/>
                  <a:pt x="21151" y="51262"/>
                </a:cubicBezTo>
                <a:cubicBezTo>
                  <a:pt x="22311" y="51817"/>
                  <a:pt x="23516" y="52264"/>
                  <a:pt x="24730" y="52375"/>
                </a:cubicBezTo>
                <a:cubicBezTo>
                  <a:pt x="25105" y="52411"/>
                  <a:pt x="25478" y="52424"/>
                  <a:pt x="25850" y="52424"/>
                </a:cubicBezTo>
                <a:cubicBezTo>
                  <a:pt x="26533" y="52424"/>
                  <a:pt x="27212" y="52379"/>
                  <a:pt x="27893" y="52339"/>
                </a:cubicBezTo>
                <a:cubicBezTo>
                  <a:pt x="28651" y="52296"/>
                  <a:pt x="29381" y="52153"/>
                  <a:pt x="30129" y="52053"/>
                </a:cubicBezTo>
                <a:cubicBezTo>
                  <a:pt x="30423" y="52014"/>
                  <a:pt x="30712" y="51949"/>
                  <a:pt x="31013" y="51928"/>
                </a:cubicBezTo>
                <a:cubicBezTo>
                  <a:pt x="32018" y="51856"/>
                  <a:pt x="32648" y="51305"/>
                  <a:pt x="33189" y="50643"/>
                </a:cubicBezTo>
                <a:cubicBezTo>
                  <a:pt x="33362" y="50429"/>
                  <a:pt x="33563" y="50272"/>
                  <a:pt x="33883" y="50272"/>
                </a:cubicBezTo>
                <a:cubicBezTo>
                  <a:pt x="33921" y="50272"/>
                  <a:pt x="33960" y="50274"/>
                  <a:pt x="34001" y="50278"/>
                </a:cubicBezTo>
                <a:cubicBezTo>
                  <a:pt x="34041" y="50283"/>
                  <a:pt x="34080" y="50284"/>
                  <a:pt x="34119" y="50284"/>
                </a:cubicBezTo>
                <a:cubicBezTo>
                  <a:pt x="34211" y="50284"/>
                  <a:pt x="34301" y="50275"/>
                  <a:pt x="34391" y="50267"/>
                </a:cubicBezTo>
                <a:cubicBezTo>
                  <a:pt x="35214" y="50189"/>
                  <a:pt x="35704" y="49738"/>
                  <a:pt x="36023" y="49101"/>
                </a:cubicBezTo>
                <a:cubicBezTo>
                  <a:pt x="36345" y="48460"/>
                  <a:pt x="36667" y="47824"/>
                  <a:pt x="36989" y="47187"/>
                </a:cubicBezTo>
                <a:cubicBezTo>
                  <a:pt x="37303" y="46557"/>
                  <a:pt x="37597" y="45917"/>
                  <a:pt x="37676" y="45176"/>
                </a:cubicBezTo>
                <a:cubicBezTo>
                  <a:pt x="37737" y="44632"/>
                  <a:pt x="37829" y="44099"/>
                  <a:pt x="37944" y="43576"/>
                </a:cubicBezTo>
                <a:cubicBezTo>
                  <a:pt x="38026" y="43204"/>
                  <a:pt x="38237" y="42875"/>
                  <a:pt x="38284" y="42500"/>
                </a:cubicBezTo>
                <a:cubicBezTo>
                  <a:pt x="38510" y="40789"/>
                  <a:pt x="38695" y="39075"/>
                  <a:pt x="38899" y="37379"/>
                </a:cubicBezTo>
                <a:cubicBezTo>
                  <a:pt x="38928" y="37114"/>
                  <a:pt x="38982" y="36857"/>
                  <a:pt x="39025" y="36599"/>
                </a:cubicBezTo>
                <a:cubicBezTo>
                  <a:pt x="39060" y="36588"/>
                  <a:pt x="39096" y="36581"/>
                  <a:pt x="39132" y="36574"/>
                </a:cubicBezTo>
                <a:cubicBezTo>
                  <a:pt x="39268" y="36699"/>
                  <a:pt x="39440" y="36814"/>
                  <a:pt x="39540" y="36953"/>
                </a:cubicBezTo>
                <a:cubicBezTo>
                  <a:pt x="40005" y="37633"/>
                  <a:pt x="40180" y="38352"/>
                  <a:pt x="40176" y="39060"/>
                </a:cubicBezTo>
                <a:cubicBezTo>
                  <a:pt x="40176" y="39769"/>
                  <a:pt x="40123" y="40474"/>
                  <a:pt x="40034" y="41169"/>
                </a:cubicBezTo>
                <a:cubicBezTo>
                  <a:pt x="39951" y="41813"/>
                  <a:pt x="39879" y="42474"/>
                  <a:pt x="39651" y="43061"/>
                </a:cubicBezTo>
                <a:cubicBezTo>
                  <a:pt x="39124" y="44417"/>
                  <a:pt x="38431" y="45702"/>
                  <a:pt x="37947" y="47079"/>
                </a:cubicBezTo>
                <a:cubicBezTo>
                  <a:pt x="37436" y="48525"/>
                  <a:pt x="36441" y="49570"/>
                  <a:pt x="35217" y="50422"/>
                </a:cubicBezTo>
                <a:cubicBezTo>
                  <a:pt x="34373" y="51008"/>
                  <a:pt x="33421" y="51463"/>
                  <a:pt x="32530" y="51981"/>
                </a:cubicBezTo>
                <a:cubicBezTo>
                  <a:pt x="32251" y="52146"/>
                  <a:pt x="31836" y="52196"/>
                  <a:pt x="31893" y="52665"/>
                </a:cubicBezTo>
                <a:cubicBezTo>
                  <a:pt x="31897" y="52686"/>
                  <a:pt x="31836" y="52701"/>
                  <a:pt x="31800" y="52719"/>
                </a:cubicBezTo>
                <a:cubicBezTo>
                  <a:pt x="31725" y="52625"/>
                  <a:pt x="31664" y="52543"/>
                  <a:pt x="31589" y="52450"/>
                </a:cubicBezTo>
                <a:cubicBezTo>
                  <a:pt x="31403" y="52547"/>
                  <a:pt x="31220" y="52625"/>
                  <a:pt x="31067" y="52729"/>
                </a:cubicBezTo>
                <a:cubicBezTo>
                  <a:pt x="31020" y="52762"/>
                  <a:pt x="31013" y="52873"/>
                  <a:pt x="31038" y="52940"/>
                </a:cubicBezTo>
                <a:cubicBezTo>
                  <a:pt x="31055" y="52994"/>
                  <a:pt x="31167" y="53080"/>
                  <a:pt x="31213" y="53080"/>
                </a:cubicBezTo>
                <a:cubicBezTo>
                  <a:pt x="31671" y="53062"/>
                  <a:pt x="32168" y="53105"/>
                  <a:pt x="32573" y="52977"/>
                </a:cubicBezTo>
                <a:cubicBezTo>
                  <a:pt x="33296" y="52754"/>
                  <a:pt x="33980" y="52443"/>
                  <a:pt x="34652" y="52128"/>
                </a:cubicBezTo>
                <a:cubicBezTo>
                  <a:pt x="35585" y="51692"/>
                  <a:pt x="36345" y="51048"/>
                  <a:pt x="37014" y="50325"/>
                </a:cubicBezTo>
                <a:cubicBezTo>
                  <a:pt x="37557" y="49735"/>
                  <a:pt x="38054" y="49097"/>
                  <a:pt x="38498" y="48429"/>
                </a:cubicBezTo>
                <a:cubicBezTo>
                  <a:pt x="38663" y="48181"/>
                  <a:pt x="38606" y="47791"/>
                  <a:pt x="38656" y="47469"/>
                </a:cubicBezTo>
                <a:cubicBezTo>
                  <a:pt x="38681" y="47312"/>
                  <a:pt x="38677" y="47129"/>
                  <a:pt x="38763" y="47012"/>
                </a:cubicBezTo>
                <a:cubicBezTo>
                  <a:pt x="39375" y="46167"/>
                  <a:pt x="39976" y="45319"/>
                  <a:pt x="40291" y="44303"/>
                </a:cubicBezTo>
                <a:cubicBezTo>
                  <a:pt x="40305" y="44260"/>
                  <a:pt x="40298" y="44206"/>
                  <a:pt x="40302" y="44156"/>
                </a:cubicBezTo>
                <a:cubicBezTo>
                  <a:pt x="40188" y="44105"/>
                  <a:pt x="40091" y="44063"/>
                  <a:pt x="39919" y="43988"/>
                </a:cubicBezTo>
                <a:cubicBezTo>
                  <a:pt x="40030" y="43783"/>
                  <a:pt x="40120" y="43598"/>
                  <a:pt x="40227" y="43418"/>
                </a:cubicBezTo>
                <a:cubicBezTo>
                  <a:pt x="40356" y="43204"/>
                  <a:pt x="40553" y="43022"/>
                  <a:pt x="40624" y="42786"/>
                </a:cubicBezTo>
                <a:cubicBezTo>
                  <a:pt x="41053" y="41319"/>
                  <a:pt x="40957" y="39755"/>
                  <a:pt x="40545" y="38173"/>
                </a:cubicBezTo>
                <a:cubicBezTo>
                  <a:pt x="40273" y="37128"/>
                  <a:pt x="39819" y="36102"/>
                  <a:pt x="39532" y="35075"/>
                </a:cubicBezTo>
                <a:cubicBezTo>
                  <a:pt x="39300" y="34241"/>
                  <a:pt x="39225" y="33404"/>
                  <a:pt x="39017" y="32577"/>
                </a:cubicBezTo>
                <a:cubicBezTo>
                  <a:pt x="38613" y="30978"/>
                  <a:pt x="38230" y="29389"/>
                  <a:pt x="37719" y="27836"/>
                </a:cubicBezTo>
                <a:cubicBezTo>
                  <a:pt x="37464" y="27070"/>
                  <a:pt x="36931" y="26347"/>
                  <a:pt x="36545" y="25607"/>
                </a:cubicBezTo>
                <a:cubicBezTo>
                  <a:pt x="36115" y="24783"/>
                  <a:pt x="35536" y="24043"/>
                  <a:pt x="34874" y="23345"/>
                </a:cubicBezTo>
                <a:cubicBezTo>
                  <a:pt x="34713" y="23177"/>
                  <a:pt x="34487" y="23006"/>
                  <a:pt x="34437" y="22819"/>
                </a:cubicBezTo>
                <a:cubicBezTo>
                  <a:pt x="34205" y="21985"/>
                  <a:pt x="33628" y="21302"/>
                  <a:pt x="33042" y="20640"/>
                </a:cubicBezTo>
                <a:cubicBezTo>
                  <a:pt x="31790" y="19219"/>
                  <a:pt x="30484" y="17881"/>
                  <a:pt x="29049" y="16683"/>
                </a:cubicBezTo>
                <a:cubicBezTo>
                  <a:pt x="28404" y="16146"/>
                  <a:pt x="27728" y="15659"/>
                  <a:pt x="26963" y="15287"/>
                </a:cubicBezTo>
                <a:cubicBezTo>
                  <a:pt x="25785" y="14711"/>
                  <a:pt x="24540" y="14354"/>
                  <a:pt x="23277" y="14149"/>
                </a:cubicBezTo>
                <a:cubicBezTo>
                  <a:pt x="22334" y="13996"/>
                  <a:pt x="21396" y="13899"/>
                  <a:pt x="20461" y="13899"/>
                </a:cubicBezTo>
                <a:close/>
                <a:moveTo>
                  <a:pt x="30788" y="52944"/>
                </a:moveTo>
                <a:cubicBezTo>
                  <a:pt x="30637" y="52965"/>
                  <a:pt x="30390" y="52937"/>
                  <a:pt x="30362" y="53019"/>
                </a:cubicBezTo>
                <a:cubicBezTo>
                  <a:pt x="30315" y="53148"/>
                  <a:pt x="30419" y="53352"/>
                  <a:pt x="30459" y="53524"/>
                </a:cubicBezTo>
                <a:cubicBezTo>
                  <a:pt x="30609" y="53509"/>
                  <a:pt x="30759" y="53492"/>
                  <a:pt x="30988" y="53466"/>
                </a:cubicBezTo>
                <a:cubicBezTo>
                  <a:pt x="30905" y="53248"/>
                  <a:pt x="30845" y="53098"/>
                  <a:pt x="30788" y="52944"/>
                </a:cubicBezTo>
                <a:close/>
                <a:moveTo>
                  <a:pt x="28319" y="52758"/>
                </a:moveTo>
                <a:lnTo>
                  <a:pt x="28319" y="52758"/>
                </a:lnTo>
                <a:cubicBezTo>
                  <a:pt x="28454" y="52965"/>
                  <a:pt x="28512" y="53098"/>
                  <a:pt x="28608" y="53198"/>
                </a:cubicBezTo>
                <a:cubicBezTo>
                  <a:pt x="28759" y="53355"/>
                  <a:pt x="28979" y="53617"/>
                  <a:pt x="29095" y="53617"/>
                </a:cubicBezTo>
                <a:cubicBezTo>
                  <a:pt x="29097" y="53617"/>
                  <a:pt x="29099" y="53617"/>
                  <a:pt x="29102" y="53616"/>
                </a:cubicBezTo>
                <a:cubicBezTo>
                  <a:pt x="29170" y="53610"/>
                  <a:pt x="29235" y="53605"/>
                  <a:pt x="29299" y="53605"/>
                </a:cubicBezTo>
                <a:cubicBezTo>
                  <a:pt x="29438" y="53605"/>
                  <a:pt x="29574" y="53625"/>
                  <a:pt x="29729" y="53681"/>
                </a:cubicBezTo>
                <a:cubicBezTo>
                  <a:pt x="29772" y="53695"/>
                  <a:pt x="29821" y="53702"/>
                  <a:pt x="29869" y="53702"/>
                </a:cubicBezTo>
                <a:cubicBezTo>
                  <a:pt x="29942" y="53702"/>
                  <a:pt x="30014" y="53686"/>
                  <a:pt x="30061" y="53656"/>
                </a:cubicBezTo>
                <a:cubicBezTo>
                  <a:pt x="30129" y="53609"/>
                  <a:pt x="30172" y="53481"/>
                  <a:pt x="30154" y="53388"/>
                </a:cubicBezTo>
                <a:cubicBezTo>
                  <a:pt x="30132" y="53263"/>
                  <a:pt x="30064" y="53098"/>
                  <a:pt x="29968" y="53019"/>
                </a:cubicBezTo>
                <a:cubicBezTo>
                  <a:pt x="29923" y="52983"/>
                  <a:pt x="29852" y="52969"/>
                  <a:pt x="29775" y="52969"/>
                </a:cubicBezTo>
                <a:cubicBezTo>
                  <a:pt x="29590" y="52969"/>
                  <a:pt x="29363" y="53050"/>
                  <a:pt x="29338" y="53105"/>
                </a:cubicBezTo>
                <a:cubicBezTo>
                  <a:pt x="28999" y="52990"/>
                  <a:pt x="28687" y="52883"/>
                  <a:pt x="28319" y="52758"/>
                </a:cubicBezTo>
                <a:close/>
                <a:moveTo>
                  <a:pt x="4838" y="38037"/>
                </a:moveTo>
                <a:cubicBezTo>
                  <a:pt x="4764" y="38116"/>
                  <a:pt x="4649" y="38184"/>
                  <a:pt x="4620" y="38284"/>
                </a:cubicBezTo>
                <a:cubicBezTo>
                  <a:pt x="4491" y="38742"/>
                  <a:pt x="4345" y="39204"/>
                  <a:pt x="4280" y="39683"/>
                </a:cubicBezTo>
                <a:cubicBezTo>
                  <a:pt x="4159" y="40606"/>
                  <a:pt x="3768" y="41351"/>
                  <a:pt x="3196" y="41988"/>
                </a:cubicBezTo>
                <a:cubicBezTo>
                  <a:pt x="2774" y="42452"/>
                  <a:pt x="2405" y="42961"/>
                  <a:pt x="2158" y="43565"/>
                </a:cubicBezTo>
                <a:cubicBezTo>
                  <a:pt x="2062" y="43798"/>
                  <a:pt x="2016" y="44059"/>
                  <a:pt x="1951" y="44292"/>
                </a:cubicBezTo>
                <a:cubicBezTo>
                  <a:pt x="2313" y="44346"/>
                  <a:pt x="2595" y="44356"/>
                  <a:pt x="2871" y="44432"/>
                </a:cubicBezTo>
                <a:cubicBezTo>
                  <a:pt x="3687" y="44653"/>
                  <a:pt x="4359" y="45251"/>
                  <a:pt x="5007" y="45834"/>
                </a:cubicBezTo>
                <a:cubicBezTo>
                  <a:pt x="5905" y="46643"/>
                  <a:pt x="6731" y="47570"/>
                  <a:pt x="7619" y="48447"/>
                </a:cubicBezTo>
                <a:cubicBezTo>
                  <a:pt x="8123" y="48947"/>
                  <a:pt x="8646" y="49430"/>
                  <a:pt x="9186" y="49899"/>
                </a:cubicBezTo>
                <a:cubicBezTo>
                  <a:pt x="9945" y="50557"/>
                  <a:pt x="10760" y="51130"/>
                  <a:pt x="11612" y="51674"/>
                </a:cubicBezTo>
                <a:cubicBezTo>
                  <a:pt x="12671" y="52350"/>
                  <a:pt x="13713" y="53119"/>
                  <a:pt x="14786" y="53852"/>
                </a:cubicBezTo>
                <a:cubicBezTo>
                  <a:pt x="14854" y="53899"/>
                  <a:pt x="14965" y="53943"/>
                  <a:pt x="15038" y="53943"/>
                </a:cubicBezTo>
                <a:cubicBezTo>
                  <a:pt x="15061" y="53943"/>
                  <a:pt x="15081" y="53938"/>
                  <a:pt x="15094" y="53928"/>
                </a:cubicBezTo>
                <a:cubicBezTo>
                  <a:pt x="15151" y="53885"/>
                  <a:pt x="15161" y="53724"/>
                  <a:pt x="15133" y="53621"/>
                </a:cubicBezTo>
                <a:cubicBezTo>
                  <a:pt x="15022" y="53213"/>
                  <a:pt x="14793" y="52837"/>
                  <a:pt x="14464" y="52575"/>
                </a:cubicBezTo>
                <a:cubicBezTo>
                  <a:pt x="13708" y="51971"/>
                  <a:pt x="12911" y="51502"/>
                  <a:pt x="12034" y="51319"/>
                </a:cubicBezTo>
                <a:cubicBezTo>
                  <a:pt x="11476" y="51201"/>
                  <a:pt x="10922" y="51044"/>
                  <a:pt x="10438" y="50622"/>
                </a:cubicBezTo>
                <a:cubicBezTo>
                  <a:pt x="10109" y="50332"/>
                  <a:pt x="9780" y="50046"/>
                  <a:pt x="9454" y="49756"/>
                </a:cubicBezTo>
                <a:cubicBezTo>
                  <a:pt x="9350" y="49663"/>
                  <a:pt x="9247" y="49573"/>
                  <a:pt x="9157" y="49466"/>
                </a:cubicBezTo>
                <a:cubicBezTo>
                  <a:pt x="8603" y="48815"/>
                  <a:pt x="8062" y="48160"/>
                  <a:pt x="7519" y="47519"/>
                </a:cubicBezTo>
                <a:cubicBezTo>
                  <a:pt x="6907" y="46786"/>
                  <a:pt x="6209" y="46196"/>
                  <a:pt x="5426" y="45741"/>
                </a:cubicBezTo>
                <a:cubicBezTo>
                  <a:pt x="5254" y="45641"/>
                  <a:pt x="5082" y="45494"/>
                  <a:pt x="4957" y="45329"/>
                </a:cubicBezTo>
                <a:cubicBezTo>
                  <a:pt x="4756" y="45068"/>
                  <a:pt x="4584" y="44782"/>
                  <a:pt x="4412" y="44496"/>
                </a:cubicBezTo>
                <a:cubicBezTo>
                  <a:pt x="4135" y="44032"/>
                  <a:pt x="3825" y="43703"/>
                  <a:pt x="3324" y="43703"/>
                </a:cubicBezTo>
                <a:cubicBezTo>
                  <a:pt x="3276" y="43703"/>
                  <a:pt x="3227" y="43706"/>
                  <a:pt x="3175" y="43712"/>
                </a:cubicBezTo>
                <a:cubicBezTo>
                  <a:pt x="3156" y="43714"/>
                  <a:pt x="3138" y="43715"/>
                  <a:pt x="3121" y="43715"/>
                </a:cubicBezTo>
                <a:cubicBezTo>
                  <a:pt x="2846" y="43715"/>
                  <a:pt x="2723" y="43455"/>
                  <a:pt x="2878" y="43182"/>
                </a:cubicBezTo>
                <a:cubicBezTo>
                  <a:pt x="3129" y="42739"/>
                  <a:pt x="3414" y="42320"/>
                  <a:pt x="3687" y="41894"/>
                </a:cubicBezTo>
                <a:cubicBezTo>
                  <a:pt x="3704" y="41869"/>
                  <a:pt x="3733" y="41851"/>
                  <a:pt x="3758" y="41834"/>
                </a:cubicBezTo>
                <a:cubicBezTo>
                  <a:pt x="3799" y="41802"/>
                  <a:pt x="3836" y="41784"/>
                  <a:pt x="3870" y="41784"/>
                </a:cubicBezTo>
                <a:cubicBezTo>
                  <a:pt x="3923" y="41784"/>
                  <a:pt x="3968" y="41826"/>
                  <a:pt x="4004" y="41920"/>
                </a:cubicBezTo>
                <a:cubicBezTo>
                  <a:pt x="4098" y="42141"/>
                  <a:pt x="4194" y="42363"/>
                  <a:pt x="4270" y="42543"/>
                </a:cubicBezTo>
                <a:cubicBezTo>
                  <a:pt x="4501" y="42528"/>
                  <a:pt x="4704" y="42517"/>
                  <a:pt x="4942" y="42500"/>
                </a:cubicBezTo>
                <a:lnTo>
                  <a:pt x="4942" y="42500"/>
                </a:lnTo>
                <a:cubicBezTo>
                  <a:pt x="4942" y="42501"/>
                  <a:pt x="4942" y="42502"/>
                  <a:pt x="4942" y="42503"/>
                </a:cubicBezTo>
                <a:cubicBezTo>
                  <a:pt x="4942" y="42504"/>
                  <a:pt x="4942" y="42505"/>
                  <a:pt x="4942" y="42506"/>
                </a:cubicBezTo>
                <a:lnTo>
                  <a:pt x="4942" y="42506"/>
                </a:lnTo>
                <a:cubicBezTo>
                  <a:pt x="4943" y="42504"/>
                  <a:pt x="4944" y="42502"/>
                  <a:pt x="4946" y="42500"/>
                </a:cubicBezTo>
                <a:lnTo>
                  <a:pt x="4946" y="42500"/>
                </a:lnTo>
                <a:cubicBezTo>
                  <a:pt x="4945" y="42500"/>
                  <a:pt x="4943" y="42500"/>
                  <a:pt x="4942" y="42500"/>
                </a:cubicBezTo>
                <a:lnTo>
                  <a:pt x="4942" y="42500"/>
                </a:lnTo>
                <a:cubicBezTo>
                  <a:pt x="4942" y="42458"/>
                  <a:pt x="4942" y="42416"/>
                  <a:pt x="4939" y="42374"/>
                </a:cubicBezTo>
                <a:cubicBezTo>
                  <a:pt x="4868" y="41473"/>
                  <a:pt x="4820" y="40589"/>
                  <a:pt x="4967" y="39722"/>
                </a:cubicBezTo>
                <a:cubicBezTo>
                  <a:pt x="5039" y="39283"/>
                  <a:pt x="5003" y="38810"/>
                  <a:pt x="4992" y="38352"/>
                </a:cubicBezTo>
                <a:cubicBezTo>
                  <a:pt x="4989" y="38249"/>
                  <a:pt x="4892" y="38141"/>
                  <a:pt x="4838" y="38037"/>
                </a:cubicBezTo>
                <a:close/>
                <a:moveTo>
                  <a:pt x="16038" y="48843"/>
                </a:moveTo>
                <a:cubicBezTo>
                  <a:pt x="16035" y="48929"/>
                  <a:pt x="16024" y="48990"/>
                  <a:pt x="16031" y="49055"/>
                </a:cubicBezTo>
                <a:cubicBezTo>
                  <a:pt x="16099" y="49566"/>
                  <a:pt x="16385" y="50010"/>
                  <a:pt x="16808" y="50321"/>
                </a:cubicBezTo>
                <a:cubicBezTo>
                  <a:pt x="17741" y="51012"/>
                  <a:pt x="18711" y="51688"/>
                  <a:pt x="19710" y="52321"/>
                </a:cubicBezTo>
                <a:cubicBezTo>
                  <a:pt x="20002" y="52508"/>
                  <a:pt x="20392" y="52642"/>
                  <a:pt x="20709" y="52642"/>
                </a:cubicBezTo>
                <a:cubicBezTo>
                  <a:pt x="20746" y="52642"/>
                  <a:pt x="20781" y="52640"/>
                  <a:pt x="20815" y="52636"/>
                </a:cubicBezTo>
                <a:cubicBezTo>
                  <a:pt x="20867" y="52631"/>
                  <a:pt x="20919" y="52628"/>
                  <a:pt x="20969" y="52628"/>
                </a:cubicBezTo>
                <a:cubicBezTo>
                  <a:pt x="21283" y="52628"/>
                  <a:pt x="21569" y="52727"/>
                  <a:pt x="21871" y="52848"/>
                </a:cubicBezTo>
                <a:cubicBezTo>
                  <a:pt x="22604" y="53144"/>
                  <a:pt x="23320" y="53545"/>
                  <a:pt x="24107" y="53606"/>
                </a:cubicBezTo>
                <a:cubicBezTo>
                  <a:pt x="24687" y="53649"/>
                  <a:pt x="25285" y="53828"/>
                  <a:pt x="25878" y="53931"/>
                </a:cubicBezTo>
                <a:cubicBezTo>
                  <a:pt x="25987" y="53951"/>
                  <a:pt x="26097" y="53957"/>
                  <a:pt x="26206" y="53957"/>
                </a:cubicBezTo>
                <a:cubicBezTo>
                  <a:pt x="26283" y="53957"/>
                  <a:pt x="26359" y="53954"/>
                  <a:pt x="26433" y="53950"/>
                </a:cubicBezTo>
                <a:cubicBezTo>
                  <a:pt x="26730" y="53931"/>
                  <a:pt x="27016" y="53878"/>
                  <a:pt x="27320" y="53867"/>
                </a:cubicBezTo>
                <a:cubicBezTo>
                  <a:pt x="27560" y="53857"/>
                  <a:pt x="27778" y="53852"/>
                  <a:pt x="27749" y="53621"/>
                </a:cubicBezTo>
                <a:lnTo>
                  <a:pt x="27749" y="53621"/>
                </a:lnTo>
                <a:cubicBezTo>
                  <a:pt x="28082" y="53624"/>
                  <a:pt x="28390" y="53631"/>
                  <a:pt x="28712" y="53634"/>
                </a:cubicBezTo>
                <a:cubicBezTo>
                  <a:pt x="28616" y="53302"/>
                  <a:pt x="28419" y="53165"/>
                  <a:pt x="28193" y="53134"/>
                </a:cubicBezTo>
                <a:cubicBezTo>
                  <a:pt x="28143" y="53126"/>
                  <a:pt x="28094" y="53124"/>
                  <a:pt x="28044" y="53124"/>
                </a:cubicBezTo>
                <a:cubicBezTo>
                  <a:pt x="27901" y="53124"/>
                  <a:pt x="27756" y="53147"/>
                  <a:pt x="27589" y="53155"/>
                </a:cubicBezTo>
                <a:lnTo>
                  <a:pt x="27589" y="53155"/>
                </a:lnTo>
                <a:cubicBezTo>
                  <a:pt x="27587" y="53149"/>
                  <a:pt x="27537" y="53074"/>
                  <a:pt x="27442" y="52926"/>
                </a:cubicBezTo>
                <a:cubicBezTo>
                  <a:pt x="27317" y="53241"/>
                  <a:pt x="27088" y="53323"/>
                  <a:pt x="26825" y="53323"/>
                </a:cubicBezTo>
                <a:cubicBezTo>
                  <a:pt x="26732" y="53323"/>
                  <a:pt x="26635" y="53312"/>
                  <a:pt x="26537" y="53299"/>
                </a:cubicBezTo>
                <a:cubicBezTo>
                  <a:pt x="26347" y="53269"/>
                  <a:pt x="26147" y="53155"/>
                  <a:pt x="25954" y="53105"/>
                </a:cubicBezTo>
                <a:cubicBezTo>
                  <a:pt x="25593" y="53008"/>
                  <a:pt x="25246" y="52971"/>
                  <a:pt x="24907" y="52971"/>
                </a:cubicBezTo>
                <a:cubicBezTo>
                  <a:pt x="24631" y="52971"/>
                  <a:pt x="24360" y="52996"/>
                  <a:pt x="24093" y="53033"/>
                </a:cubicBezTo>
                <a:cubicBezTo>
                  <a:pt x="24037" y="53041"/>
                  <a:pt x="23981" y="53045"/>
                  <a:pt x="23926" y="53045"/>
                </a:cubicBezTo>
                <a:cubicBezTo>
                  <a:pt x="23604" y="53045"/>
                  <a:pt x="23289" y="52921"/>
                  <a:pt x="22969" y="52790"/>
                </a:cubicBezTo>
                <a:cubicBezTo>
                  <a:pt x="22329" y="52526"/>
                  <a:pt x="21692" y="52275"/>
                  <a:pt x="21062" y="52028"/>
                </a:cubicBezTo>
                <a:cubicBezTo>
                  <a:pt x="20579" y="51842"/>
                  <a:pt x="20068" y="51742"/>
                  <a:pt x="19627" y="51477"/>
                </a:cubicBezTo>
                <a:cubicBezTo>
                  <a:pt x="18922" y="51055"/>
                  <a:pt x="18260" y="50543"/>
                  <a:pt x="17602" y="50057"/>
                </a:cubicBezTo>
                <a:cubicBezTo>
                  <a:pt x="17076" y="49674"/>
                  <a:pt x="16575" y="49262"/>
                  <a:pt x="16038" y="48843"/>
                </a:cubicBezTo>
                <a:close/>
                <a:moveTo>
                  <a:pt x="28941" y="15831"/>
                </a:moveTo>
                <a:lnTo>
                  <a:pt x="28941" y="15831"/>
                </a:lnTo>
                <a:cubicBezTo>
                  <a:pt x="28981" y="15931"/>
                  <a:pt x="29006" y="16038"/>
                  <a:pt x="29070" y="16128"/>
                </a:cubicBezTo>
                <a:cubicBezTo>
                  <a:pt x="29123" y="16192"/>
                  <a:pt x="29227" y="16235"/>
                  <a:pt x="29313" y="16281"/>
                </a:cubicBezTo>
                <a:cubicBezTo>
                  <a:pt x="29442" y="16354"/>
                  <a:pt x="29582" y="16410"/>
                  <a:pt x="29703" y="16493"/>
                </a:cubicBezTo>
                <a:cubicBezTo>
                  <a:pt x="30709" y="17162"/>
                  <a:pt x="31542" y="17974"/>
                  <a:pt x="32186" y="18940"/>
                </a:cubicBezTo>
                <a:cubicBezTo>
                  <a:pt x="32348" y="19180"/>
                  <a:pt x="32566" y="19399"/>
                  <a:pt x="32770" y="19617"/>
                </a:cubicBezTo>
                <a:cubicBezTo>
                  <a:pt x="32934" y="19792"/>
                  <a:pt x="33156" y="19939"/>
                  <a:pt x="33293" y="20129"/>
                </a:cubicBezTo>
                <a:cubicBezTo>
                  <a:pt x="34076" y="21231"/>
                  <a:pt x="34802" y="22383"/>
                  <a:pt x="35664" y="23485"/>
                </a:cubicBezTo>
                <a:cubicBezTo>
                  <a:pt x="36380" y="24397"/>
                  <a:pt x="37038" y="25341"/>
                  <a:pt x="37668" y="26315"/>
                </a:cubicBezTo>
                <a:cubicBezTo>
                  <a:pt x="38484" y="27579"/>
                  <a:pt x="39096" y="28895"/>
                  <a:pt x="39282" y="30294"/>
                </a:cubicBezTo>
                <a:cubicBezTo>
                  <a:pt x="39428" y="31403"/>
                  <a:pt x="39747" y="32502"/>
                  <a:pt x="40206" y="33604"/>
                </a:cubicBezTo>
                <a:cubicBezTo>
                  <a:pt x="40409" y="34087"/>
                  <a:pt x="40703" y="34570"/>
                  <a:pt x="40820" y="35060"/>
                </a:cubicBezTo>
                <a:cubicBezTo>
                  <a:pt x="41225" y="36778"/>
                  <a:pt x="41583" y="38520"/>
                  <a:pt x="41948" y="40281"/>
                </a:cubicBezTo>
                <a:cubicBezTo>
                  <a:pt x="42095" y="40992"/>
                  <a:pt x="42224" y="41716"/>
                  <a:pt x="42037" y="42381"/>
                </a:cubicBezTo>
                <a:cubicBezTo>
                  <a:pt x="41927" y="42789"/>
                  <a:pt x="41744" y="43169"/>
                  <a:pt x="41633" y="43580"/>
                </a:cubicBezTo>
                <a:cubicBezTo>
                  <a:pt x="41271" y="44890"/>
                  <a:pt x="40824" y="46163"/>
                  <a:pt x="40216" y="47362"/>
                </a:cubicBezTo>
                <a:cubicBezTo>
                  <a:pt x="39629" y="48518"/>
                  <a:pt x="38842" y="49534"/>
                  <a:pt x="37919" y="50450"/>
                </a:cubicBezTo>
                <a:cubicBezTo>
                  <a:pt x="37063" y="51302"/>
                  <a:pt x="36133" y="52067"/>
                  <a:pt x="35131" y="52758"/>
                </a:cubicBezTo>
                <a:cubicBezTo>
                  <a:pt x="34799" y="52987"/>
                  <a:pt x="34201" y="52944"/>
                  <a:pt x="34180" y="53409"/>
                </a:cubicBezTo>
                <a:cubicBezTo>
                  <a:pt x="34125" y="53412"/>
                  <a:pt x="34072" y="53413"/>
                  <a:pt x="34020" y="53413"/>
                </a:cubicBezTo>
                <a:cubicBezTo>
                  <a:pt x="33969" y="53413"/>
                  <a:pt x="33919" y="53412"/>
                  <a:pt x="33871" y="53412"/>
                </a:cubicBezTo>
                <a:cubicBezTo>
                  <a:pt x="33737" y="53412"/>
                  <a:pt x="33618" y="53418"/>
                  <a:pt x="33524" y="53459"/>
                </a:cubicBezTo>
                <a:cubicBezTo>
                  <a:pt x="33371" y="53524"/>
                  <a:pt x="33296" y="53706"/>
                  <a:pt x="33181" y="53839"/>
                </a:cubicBezTo>
                <a:cubicBezTo>
                  <a:pt x="33092" y="53806"/>
                  <a:pt x="32933" y="53709"/>
                  <a:pt x="32819" y="53709"/>
                </a:cubicBezTo>
                <a:cubicBezTo>
                  <a:pt x="32806" y="53709"/>
                  <a:pt x="32793" y="53710"/>
                  <a:pt x="32781" y="53713"/>
                </a:cubicBezTo>
                <a:cubicBezTo>
                  <a:pt x="32337" y="53810"/>
                  <a:pt x="31919" y="53946"/>
                  <a:pt x="31499" y="54082"/>
                </a:cubicBezTo>
                <a:cubicBezTo>
                  <a:pt x="31432" y="54103"/>
                  <a:pt x="31364" y="54254"/>
                  <a:pt x="31374" y="54260"/>
                </a:cubicBezTo>
                <a:cubicBezTo>
                  <a:pt x="31567" y="54436"/>
                  <a:pt x="31761" y="54630"/>
                  <a:pt x="31983" y="54747"/>
                </a:cubicBezTo>
                <a:cubicBezTo>
                  <a:pt x="31998" y="54756"/>
                  <a:pt x="32015" y="54759"/>
                  <a:pt x="32033" y="54759"/>
                </a:cubicBezTo>
                <a:cubicBezTo>
                  <a:pt x="32124" y="54759"/>
                  <a:pt x="32247" y="54672"/>
                  <a:pt x="32351" y="54637"/>
                </a:cubicBezTo>
                <a:cubicBezTo>
                  <a:pt x="32411" y="54615"/>
                  <a:pt x="32471" y="54554"/>
                  <a:pt x="32530" y="54554"/>
                </a:cubicBezTo>
                <a:cubicBezTo>
                  <a:pt x="32538" y="54554"/>
                  <a:pt x="32547" y="54555"/>
                  <a:pt x="32555" y="54558"/>
                </a:cubicBezTo>
                <a:cubicBezTo>
                  <a:pt x="32704" y="54600"/>
                  <a:pt x="32840" y="54619"/>
                  <a:pt x="32970" y="54619"/>
                </a:cubicBezTo>
                <a:cubicBezTo>
                  <a:pt x="33149" y="54619"/>
                  <a:pt x="33319" y="54583"/>
                  <a:pt x="33503" y="54526"/>
                </a:cubicBezTo>
                <a:cubicBezTo>
                  <a:pt x="33968" y="54379"/>
                  <a:pt x="34423" y="54300"/>
                  <a:pt x="34315" y="53664"/>
                </a:cubicBezTo>
                <a:lnTo>
                  <a:pt x="34315" y="53664"/>
                </a:lnTo>
                <a:cubicBezTo>
                  <a:pt x="34437" y="53733"/>
                  <a:pt x="34517" y="53769"/>
                  <a:pt x="34577" y="53769"/>
                </a:cubicBezTo>
                <a:cubicBezTo>
                  <a:pt x="34643" y="53769"/>
                  <a:pt x="34684" y="53726"/>
                  <a:pt x="34727" y="53638"/>
                </a:cubicBezTo>
                <a:cubicBezTo>
                  <a:pt x="34770" y="53552"/>
                  <a:pt x="34784" y="53449"/>
                  <a:pt x="34817" y="53355"/>
                </a:cubicBezTo>
                <a:cubicBezTo>
                  <a:pt x="34881" y="53160"/>
                  <a:pt x="34981" y="53066"/>
                  <a:pt x="35140" y="53066"/>
                </a:cubicBezTo>
                <a:cubicBezTo>
                  <a:pt x="35227" y="53066"/>
                  <a:pt x="35331" y="53094"/>
                  <a:pt x="35457" y="53148"/>
                </a:cubicBezTo>
                <a:cubicBezTo>
                  <a:pt x="35560" y="53283"/>
                  <a:pt x="35712" y="53477"/>
                  <a:pt x="35805" y="53477"/>
                </a:cubicBezTo>
                <a:cubicBezTo>
                  <a:pt x="35806" y="53477"/>
                  <a:pt x="35807" y="53477"/>
                  <a:pt x="35808" y="53477"/>
                </a:cubicBezTo>
                <a:cubicBezTo>
                  <a:pt x="35968" y="53477"/>
                  <a:pt x="36226" y="53366"/>
                  <a:pt x="36212" y="53273"/>
                </a:cubicBezTo>
                <a:cubicBezTo>
                  <a:pt x="36176" y="52996"/>
                  <a:pt x="36325" y="52914"/>
                  <a:pt x="36516" y="52914"/>
                </a:cubicBezTo>
                <a:cubicBezTo>
                  <a:pt x="36552" y="52914"/>
                  <a:pt x="36589" y="52917"/>
                  <a:pt x="36627" y="52922"/>
                </a:cubicBezTo>
                <a:cubicBezTo>
                  <a:pt x="36688" y="52931"/>
                  <a:pt x="36744" y="52935"/>
                  <a:pt x="36796" y="52935"/>
                </a:cubicBezTo>
                <a:cubicBezTo>
                  <a:pt x="37204" y="52935"/>
                  <a:pt x="37371" y="52684"/>
                  <a:pt x="37479" y="52357"/>
                </a:cubicBezTo>
                <a:cubicBezTo>
                  <a:pt x="37625" y="51925"/>
                  <a:pt x="37854" y="51577"/>
                  <a:pt x="38345" y="51416"/>
                </a:cubicBezTo>
                <a:cubicBezTo>
                  <a:pt x="38545" y="51352"/>
                  <a:pt x="38710" y="51152"/>
                  <a:pt x="38767" y="50954"/>
                </a:cubicBezTo>
                <a:cubicBezTo>
                  <a:pt x="38899" y="50516"/>
                  <a:pt x="39234" y="50382"/>
                  <a:pt x="39716" y="50382"/>
                </a:cubicBezTo>
                <a:cubicBezTo>
                  <a:pt x="39730" y="50382"/>
                  <a:pt x="39744" y="50382"/>
                  <a:pt x="39758" y="50382"/>
                </a:cubicBezTo>
                <a:cubicBezTo>
                  <a:pt x="39761" y="50382"/>
                  <a:pt x="39764" y="50382"/>
                  <a:pt x="39766" y="50382"/>
                </a:cubicBezTo>
                <a:cubicBezTo>
                  <a:pt x="39869" y="50382"/>
                  <a:pt x="39999" y="50319"/>
                  <a:pt x="40030" y="50242"/>
                </a:cubicBezTo>
                <a:cubicBezTo>
                  <a:pt x="40474" y="49040"/>
                  <a:pt x="40896" y="47831"/>
                  <a:pt x="41336" y="46635"/>
                </a:cubicBezTo>
                <a:cubicBezTo>
                  <a:pt x="41568" y="46006"/>
                  <a:pt x="41801" y="45390"/>
                  <a:pt x="41819" y="44671"/>
                </a:cubicBezTo>
                <a:cubicBezTo>
                  <a:pt x="41833" y="44196"/>
                  <a:pt x="42062" y="43762"/>
                  <a:pt x="42252" y="43337"/>
                </a:cubicBezTo>
                <a:cubicBezTo>
                  <a:pt x="42309" y="43216"/>
                  <a:pt x="42522" y="43110"/>
                  <a:pt x="42690" y="43110"/>
                </a:cubicBezTo>
                <a:cubicBezTo>
                  <a:pt x="42700" y="43110"/>
                  <a:pt x="42711" y="43110"/>
                  <a:pt x="42721" y="43111"/>
                </a:cubicBezTo>
                <a:cubicBezTo>
                  <a:pt x="42982" y="43136"/>
                  <a:pt x="43147" y="43362"/>
                  <a:pt x="43204" y="43595"/>
                </a:cubicBezTo>
                <a:cubicBezTo>
                  <a:pt x="43228" y="43709"/>
                  <a:pt x="43243" y="43826"/>
                  <a:pt x="43228" y="43934"/>
                </a:cubicBezTo>
                <a:cubicBezTo>
                  <a:pt x="43150" y="44470"/>
                  <a:pt x="43068" y="45011"/>
                  <a:pt x="42967" y="45544"/>
                </a:cubicBezTo>
                <a:cubicBezTo>
                  <a:pt x="42785" y="46500"/>
                  <a:pt x="42584" y="47448"/>
                  <a:pt x="42084" y="48267"/>
                </a:cubicBezTo>
                <a:cubicBezTo>
                  <a:pt x="41537" y="49158"/>
                  <a:pt x="40974" y="50042"/>
                  <a:pt x="40427" y="50933"/>
                </a:cubicBezTo>
                <a:cubicBezTo>
                  <a:pt x="40291" y="51152"/>
                  <a:pt x="40180" y="51388"/>
                  <a:pt x="40041" y="51645"/>
                </a:cubicBezTo>
                <a:cubicBezTo>
                  <a:pt x="40167" y="51681"/>
                  <a:pt x="40278" y="51697"/>
                  <a:pt x="40376" y="51697"/>
                </a:cubicBezTo>
                <a:cubicBezTo>
                  <a:pt x="40688" y="51697"/>
                  <a:pt x="40873" y="51540"/>
                  <a:pt x="41039" y="51388"/>
                </a:cubicBezTo>
                <a:cubicBezTo>
                  <a:pt x="42109" y="50386"/>
                  <a:pt x="42868" y="49169"/>
                  <a:pt x="43472" y="47852"/>
                </a:cubicBezTo>
                <a:cubicBezTo>
                  <a:pt x="43658" y="47448"/>
                  <a:pt x="43755" y="46994"/>
                  <a:pt x="43841" y="46546"/>
                </a:cubicBezTo>
                <a:cubicBezTo>
                  <a:pt x="44034" y="45548"/>
                  <a:pt x="43837" y="44489"/>
                  <a:pt x="43593" y="43433"/>
                </a:cubicBezTo>
                <a:cubicBezTo>
                  <a:pt x="43322" y="42256"/>
                  <a:pt x="43043" y="41090"/>
                  <a:pt x="42756" y="39930"/>
                </a:cubicBezTo>
                <a:cubicBezTo>
                  <a:pt x="42341" y="38259"/>
                  <a:pt x="41948" y="36602"/>
                  <a:pt x="41497" y="34971"/>
                </a:cubicBezTo>
                <a:cubicBezTo>
                  <a:pt x="41179" y="33822"/>
                  <a:pt x="40764" y="32692"/>
                  <a:pt x="40416" y="31564"/>
                </a:cubicBezTo>
                <a:cubicBezTo>
                  <a:pt x="40338" y="31306"/>
                  <a:pt x="40341" y="31042"/>
                  <a:pt x="40305" y="30781"/>
                </a:cubicBezTo>
                <a:cubicBezTo>
                  <a:pt x="40345" y="30773"/>
                  <a:pt x="40384" y="30763"/>
                  <a:pt x="40424" y="30752"/>
                </a:cubicBezTo>
                <a:cubicBezTo>
                  <a:pt x="40549" y="30856"/>
                  <a:pt x="40710" y="30949"/>
                  <a:pt x="40792" y="31070"/>
                </a:cubicBezTo>
                <a:cubicBezTo>
                  <a:pt x="40982" y="31346"/>
                  <a:pt x="41157" y="31636"/>
                  <a:pt x="41293" y="31929"/>
                </a:cubicBezTo>
                <a:cubicBezTo>
                  <a:pt x="42037" y="33547"/>
                  <a:pt x="42417" y="35214"/>
                  <a:pt x="42903" y="36896"/>
                </a:cubicBezTo>
                <a:cubicBezTo>
                  <a:pt x="43035" y="37361"/>
                  <a:pt x="42878" y="37905"/>
                  <a:pt x="43626" y="38309"/>
                </a:cubicBezTo>
                <a:cubicBezTo>
                  <a:pt x="43071" y="38463"/>
                  <a:pt x="43486" y="38789"/>
                  <a:pt x="43522" y="39050"/>
                </a:cubicBezTo>
                <a:cubicBezTo>
                  <a:pt x="43841" y="39053"/>
                  <a:pt x="43927" y="39118"/>
                  <a:pt x="43826" y="39314"/>
                </a:cubicBezTo>
                <a:cubicBezTo>
                  <a:pt x="43709" y="39554"/>
                  <a:pt x="43801" y="39776"/>
                  <a:pt x="43930" y="40026"/>
                </a:cubicBezTo>
                <a:cubicBezTo>
                  <a:pt x="44134" y="40417"/>
                  <a:pt x="44320" y="40810"/>
                  <a:pt x="44531" y="41240"/>
                </a:cubicBezTo>
                <a:cubicBezTo>
                  <a:pt x="45022" y="40943"/>
                  <a:pt x="45154" y="40495"/>
                  <a:pt x="44961" y="39945"/>
                </a:cubicBezTo>
                <a:cubicBezTo>
                  <a:pt x="44632" y="38996"/>
                  <a:pt x="44256" y="38059"/>
                  <a:pt x="43909" y="37125"/>
                </a:cubicBezTo>
                <a:cubicBezTo>
                  <a:pt x="43383" y="35704"/>
                  <a:pt x="42789" y="34305"/>
                  <a:pt x="42391" y="32910"/>
                </a:cubicBezTo>
                <a:cubicBezTo>
                  <a:pt x="42112" y="31944"/>
                  <a:pt x="41666" y="31057"/>
                  <a:pt x="41082" y="30193"/>
                </a:cubicBezTo>
                <a:cubicBezTo>
                  <a:pt x="39829" y="28337"/>
                  <a:pt x="38581" y="26527"/>
                  <a:pt x="37400" y="24733"/>
                </a:cubicBezTo>
                <a:cubicBezTo>
                  <a:pt x="36989" y="24114"/>
                  <a:pt x="36688" y="23452"/>
                  <a:pt x="36320" y="22823"/>
                </a:cubicBezTo>
                <a:cubicBezTo>
                  <a:pt x="35901" y="22107"/>
                  <a:pt x="35232" y="21535"/>
                  <a:pt x="34673" y="20909"/>
                </a:cubicBezTo>
                <a:cubicBezTo>
                  <a:pt x="33858" y="19996"/>
                  <a:pt x="33081" y="19069"/>
                  <a:pt x="32351" y="18142"/>
                </a:cubicBezTo>
                <a:cubicBezTo>
                  <a:pt x="31549" y="17115"/>
                  <a:pt x="30537" y="16346"/>
                  <a:pt x="29260" y="15867"/>
                </a:cubicBezTo>
                <a:cubicBezTo>
                  <a:pt x="29163" y="15831"/>
                  <a:pt x="29045" y="15842"/>
                  <a:pt x="28941" y="15831"/>
                </a:cubicBezTo>
                <a:close/>
                <a:moveTo>
                  <a:pt x="14682" y="49668"/>
                </a:moveTo>
                <a:cubicBezTo>
                  <a:pt x="14649" y="49668"/>
                  <a:pt x="14615" y="49671"/>
                  <a:pt x="14582" y="49671"/>
                </a:cubicBezTo>
                <a:cubicBezTo>
                  <a:pt x="14576" y="49671"/>
                  <a:pt x="14570" y="49671"/>
                  <a:pt x="14564" y="49670"/>
                </a:cubicBezTo>
                <a:lnTo>
                  <a:pt x="14564" y="49670"/>
                </a:lnTo>
                <a:cubicBezTo>
                  <a:pt x="14582" y="49760"/>
                  <a:pt x="14572" y="49874"/>
                  <a:pt x="14621" y="49935"/>
                </a:cubicBezTo>
                <a:cubicBezTo>
                  <a:pt x="15022" y="50429"/>
                  <a:pt x="15391" y="50976"/>
                  <a:pt x="15863" y="51388"/>
                </a:cubicBezTo>
                <a:cubicBezTo>
                  <a:pt x="16976" y="52357"/>
                  <a:pt x="18238" y="53062"/>
                  <a:pt x="19602" y="53538"/>
                </a:cubicBezTo>
                <a:cubicBezTo>
                  <a:pt x="20482" y="53849"/>
                  <a:pt x="21369" y="54179"/>
                  <a:pt x="22268" y="54483"/>
                </a:cubicBezTo>
                <a:cubicBezTo>
                  <a:pt x="22837" y="54676"/>
                  <a:pt x="23412" y="54880"/>
                  <a:pt x="23989" y="54998"/>
                </a:cubicBezTo>
                <a:cubicBezTo>
                  <a:pt x="25109" y="55223"/>
                  <a:pt x="26208" y="55188"/>
                  <a:pt x="27367" y="55434"/>
                </a:cubicBezTo>
                <a:cubicBezTo>
                  <a:pt x="27752" y="55516"/>
                  <a:pt x="28125" y="55553"/>
                  <a:pt x="28489" y="55553"/>
                </a:cubicBezTo>
                <a:cubicBezTo>
                  <a:pt x="29415" y="55553"/>
                  <a:pt x="30278" y="55316"/>
                  <a:pt x="31103" y="54987"/>
                </a:cubicBezTo>
                <a:cubicBezTo>
                  <a:pt x="31328" y="54898"/>
                  <a:pt x="31536" y="54869"/>
                  <a:pt x="31339" y="54508"/>
                </a:cubicBezTo>
                <a:cubicBezTo>
                  <a:pt x="31235" y="54321"/>
                  <a:pt x="31163" y="54239"/>
                  <a:pt x="30966" y="54222"/>
                </a:cubicBezTo>
                <a:cubicBezTo>
                  <a:pt x="30948" y="54220"/>
                  <a:pt x="30932" y="54220"/>
                  <a:pt x="30916" y="54220"/>
                </a:cubicBezTo>
                <a:cubicBezTo>
                  <a:pt x="30620" y="54220"/>
                  <a:pt x="30662" y="54474"/>
                  <a:pt x="30659" y="54780"/>
                </a:cubicBezTo>
                <a:cubicBezTo>
                  <a:pt x="30494" y="54455"/>
                  <a:pt x="30331" y="54369"/>
                  <a:pt x="30170" y="54369"/>
                </a:cubicBezTo>
                <a:cubicBezTo>
                  <a:pt x="30065" y="54369"/>
                  <a:pt x="29961" y="54405"/>
                  <a:pt x="29858" y="54436"/>
                </a:cubicBezTo>
                <a:cubicBezTo>
                  <a:pt x="29850" y="54554"/>
                  <a:pt x="29839" y="54665"/>
                  <a:pt x="29825" y="54805"/>
                </a:cubicBezTo>
                <a:cubicBezTo>
                  <a:pt x="29567" y="54573"/>
                  <a:pt x="29444" y="54462"/>
                  <a:pt x="29357" y="54462"/>
                </a:cubicBezTo>
                <a:cubicBezTo>
                  <a:pt x="29277" y="54462"/>
                  <a:pt x="29228" y="54555"/>
                  <a:pt x="29134" y="54733"/>
                </a:cubicBezTo>
                <a:cubicBezTo>
                  <a:pt x="28964" y="54602"/>
                  <a:pt x="28794" y="54537"/>
                  <a:pt x="28638" y="54537"/>
                </a:cubicBezTo>
                <a:cubicBezTo>
                  <a:pt x="28497" y="54537"/>
                  <a:pt x="28367" y="54590"/>
                  <a:pt x="28258" y="54694"/>
                </a:cubicBezTo>
                <a:cubicBezTo>
                  <a:pt x="28215" y="54733"/>
                  <a:pt x="28150" y="54762"/>
                  <a:pt x="28086" y="54769"/>
                </a:cubicBezTo>
                <a:cubicBezTo>
                  <a:pt x="28055" y="54771"/>
                  <a:pt x="28023" y="54771"/>
                  <a:pt x="27991" y="54771"/>
                </a:cubicBezTo>
                <a:cubicBezTo>
                  <a:pt x="27905" y="54771"/>
                  <a:pt x="27818" y="54767"/>
                  <a:pt x="27734" y="54767"/>
                </a:cubicBezTo>
                <a:cubicBezTo>
                  <a:pt x="27654" y="54767"/>
                  <a:pt x="27575" y="54771"/>
                  <a:pt x="27503" y="54787"/>
                </a:cubicBezTo>
                <a:cubicBezTo>
                  <a:pt x="27348" y="54825"/>
                  <a:pt x="27194" y="54852"/>
                  <a:pt x="27037" y="54852"/>
                </a:cubicBezTo>
                <a:cubicBezTo>
                  <a:pt x="26802" y="54852"/>
                  <a:pt x="26563" y="54793"/>
                  <a:pt x="26307" y="54625"/>
                </a:cubicBezTo>
                <a:cubicBezTo>
                  <a:pt x="26046" y="54456"/>
                  <a:pt x="25780" y="54374"/>
                  <a:pt x="25515" y="54374"/>
                </a:cubicBezTo>
                <a:cubicBezTo>
                  <a:pt x="25450" y="54374"/>
                  <a:pt x="25385" y="54379"/>
                  <a:pt x="25320" y="54389"/>
                </a:cubicBezTo>
                <a:cubicBezTo>
                  <a:pt x="25188" y="54410"/>
                  <a:pt x="25053" y="54438"/>
                  <a:pt x="24917" y="54438"/>
                </a:cubicBezTo>
                <a:cubicBezTo>
                  <a:pt x="24862" y="54438"/>
                  <a:pt x="24807" y="54433"/>
                  <a:pt x="24751" y="54422"/>
                </a:cubicBezTo>
                <a:cubicBezTo>
                  <a:pt x="24372" y="54351"/>
                  <a:pt x="23989" y="54222"/>
                  <a:pt x="23610" y="54125"/>
                </a:cubicBezTo>
                <a:cubicBezTo>
                  <a:pt x="23087" y="53996"/>
                  <a:pt x="22558" y="53938"/>
                  <a:pt x="22050" y="53745"/>
                </a:cubicBezTo>
                <a:cubicBezTo>
                  <a:pt x="20991" y="53337"/>
                  <a:pt x="19953" y="52891"/>
                  <a:pt x="18933" y="52429"/>
                </a:cubicBezTo>
                <a:cubicBezTo>
                  <a:pt x="18114" y="52060"/>
                  <a:pt x="17376" y="51534"/>
                  <a:pt x="16661" y="50965"/>
                </a:cubicBezTo>
                <a:cubicBezTo>
                  <a:pt x="16063" y="50490"/>
                  <a:pt x="15412" y="50103"/>
                  <a:pt x="14790" y="49692"/>
                </a:cubicBezTo>
                <a:cubicBezTo>
                  <a:pt x="14759" y="49672"/>
                  <a:pt x="14722" y="49668"/>
                  <a:pt x="14682" y="49668"/>
                </a:cubicBezTo>
                <a:close/>
                <a:moveTo>
                  <a:pt x="6433" y="49139"/>
                </a:moveTo>
                <a:cubicBezTo>
                  <a:pt x="6306" y="49139"/>
                  <a:pt x="6181" y="49174"/>
                  <a:pt x="6062" y="49244"/>
                </a:cubicBezTo>
                <a:cubicBezTo>
                  <a:pt x="5862" y="49359"/>
                  <a:pt x="5869" y="49534"/>
                  <a:pt x="6091" y="49681"/>
                </a:cubicBezTo>
                <a:cubicBezTo>
                  <a:pt x="6252" y="49788"/>
                  <a:pt x="6435" y="49856"/>
                  <a:pt x="6610" y="49935"/>
                </a:cubicBezTo>
                <a:cubicBezTo>
                  <a:pt x="6838" y="50039"/>
                  <a:pt x="7104" y="50082"/>
                  <a:pt x="7300" y="50239"/>
                </a:cubicBezTo>
                <a:cubicBezTo>
                  <a:pt x="7590" y="50468"/>
                  <a:pt x="7841" y="50772"/>
                  <a:pt x="8102" y="51058"/>
                </a:cubicBezTo>
                <a:cubicBezTo>
                  <a:pt x="8742" y="51756"/>
                  <a:pt x="9436" y="52336"/>
                  <a:pt x="10313" y="52665"/>
                </a:cubicBezTo>
                <a:cubicBezTo>
                  <a:pt x="11115" y="52965"/>
                  <a:pt x="11920" y="53363"/>
                  <a:pt x="12653" y="53953"/>
                </a:cubicBezTo>
                <a:cubicBezTo>
                  <a:pt x="13236" y="54425"/>
                  <a:pt x="13820" y="54912"/>
                  <a:pt x="14403" y="55406"/>
                </a:cubicBezTo>
                <a:cubicBezTo>
                  <a:pt x="14536" y="55519"/>
                  <a:pt x="14650" y="55578"/>
                  <a:pt x="14756" y="55578"/>
                </a:cubicBezTo>
                <a:cubicBezTo>
                  <a:pt x="14842" y="55578"/>
                  <a:pt x="14923" y="55539"/>
                  <a:pt x="15004" y="55459"/>
                </a:cubicBezTo>
                <a:cubicBezTo>
                  <a:pt x="15168" y="55299"/>
                  <a:pt x="15061" y="55102"/>
                  <a:pt x="14918" y="54930"/>
                </a:cubicBezTo>
                <a:cubicBezTo>
                  <a:pt x="14811" y="54797"/>
                  <a:pt x="14679" y="54686"/>
                  <a:pt x="14557" y="54569"/>
                </a:cubicBezTo>
                <a:cubicBezTo>
                  <a:pt x="14278" y="54308"/>
                  <a:pt x="13984" y="54067"/>
                  <a:pt x="13727" y="53785"/>
                </a:cubicBezTo>
                <a:cubicBezTo>
                  <a:pt x="13386" y="53409"/>
                  <a:pt x="13036" y="53087"/>
                  <a:pt x="12567" y="52987"/>
                </a:cubicBezTo>
                <a:cubicBezTo>
                  <a:pt x="12256" y="52919"/>
                  <a:pt x="11945" y="52840"/>
                  <a:pt x="11637" y="52747"/>
                </a:cubicBezTo>
                <a:cubicBezTo>
                  <a:pt x="10975" y="52551"/>
                  <a:pt x="10352" y="52260"/>
                  <a:pt x="9798" y="51753"/>
                </a:cubicBezTo>
                <a:cubicBezTo>
                  <a:pt x="8978" y="51001"/>
                  <a:pt x="8159" y="50282"/>
                  <a:pt x="7354" y="49563"/>
                </a:cubicBezTo>
                <a:cubicBezTo>
                  <a:pt x="7347" y="49573"/>
                  <a:pt x="7340" y="49584"/>
                  <a:pt x="7329" y="49595"/>
                </a:cubicBezTo>
                <a:cubicBezTo>
                  <a:pt x="7200" y="49499"/>
                  <a:pt x="7071" y="49398"/>
                  <a:pt x="6935" y="49309"/>
                </a:cubicBezTo>
                <a:cubicBezTo>
                  <a:pt x="6765" y="49196"/>
                  <a:pt x="6596" y="49139"/>
                  <a:pt x="6433" y="49139"/>
                </a:cubicBezTo>
                <a:close/>
                <a:moveTo>
                  <a:pt x="39185" y="55188"/>
                </a:moveTo>
                <a:cubicBezTo>
                  <a:pt x="38878" y="55299"/>
                  <a:pt x="38559" y="55391"/>
                  <a:pt x="38273" y="55527"/>
                </a:cubicBezTo>
                <a:cubicBezTo>
                  <a:pt x="38183" y="55570"/>
                  <a:pt x="38183" y="55731"/>
                  <a:pt x="38140" y="55839"/>
                </a:cubicBezTo>
                <a:cubicBezTo>
                  <a:pt x="38279" y="55878"/>
                  <a:pt x="38469" y="55975"/>
                  <a:pt x="38574" y="55975"/>
                </a:cubicBezTo>
                <a:cubicBezTo>
                  <a:pt x="38594" y="55975"/>
                  <a:pt x="38611" y="55972"/>
                  <a:pt x="38624" y="55964"/>
                </a:cubicBezTo>
                <a:cubicBezTo>
                  <a:pt x="38892" y="55799"/>
                  <a:pt x="39103" y="55570"/>
                  <a:pt x="39339" y="55366"/>
                </a:cubicBezTo>
                <a:cubicBezTo>
                  <a:pt x="39289" y="55306"/>
                  <a:pt x="39235" y="55248"/>
                  <a:pt x="39185" y="55188"/>
                </a:cubicBezTo>
                <a:close/>
                <a:moveTo>
                  <a:pt x="2713" y="49473"/>
                </a:moveTo>
                <a:cubicBezTo>
                  <a:pt x="2752" y="49573"/>
                  <a:pt x="2756" y="49602"/>
                  <a:pt x="2770" y="49620"/>
                </a:cubicBezTo>
                <a:cubicBezTo>
                  <a:pt x="3210" y="50217"/>
                  <a:pt x="3779" y="50640"/>
                  <a:pt x="4387" y="50976"/>
                </a:cubicBezTo>
                <a:cubicBezTo>
                  <a:pt x="5093" y="51370"/>
                  <a:pt x="5834" y="51670"/>
                  <a:pt x="6552" y="52067"/>
                </a:cubicBezTo>
                <a:cubicBezTo>
                  <a:pt x="7086" y="52364"/>
                  <a:pt x="7622" y="52701"/>
                  <a:pt x="8120" y="53098"/>
                </a:cubicBezTo>
                <a:cubicBezTo>
                  <a:pt x="9046" y="53849"/>
                  <a:pt x="9987" y="54579"/>
                  <a:pt x="11094" y="54952"/>
                </a:cubicBezTo>
                <a:cubicBezTo>
                  <a:pt x="11634" y="55134"/>
                  <a:pt x="12109" y="55492"/>
                  <a:pt x="12600" y="55849"/>
                </a:cubicBezTo>
                <a:cubicBezTo>
                  <a:pt x="13094" y="56211"/>
                  <a:pt x="13619" y="56522"/>
                  <a:pt x="14152" y="56815"/>
                </a:cubicBezTo>
                <a:cubicBezTo>
                  <a:pt x="14225" y="56856"/>
                  <a:pt x="14311" y="56870"/>
                  <a:pt x="14398" y="56870"/>
                </a:cubicBezTo>
                <a:cubicBezTo>
                  <a:pt x="14495" y="56870"/>
                  <a:pt x="14595" y="56852"/>
                  <a:pt x="14682" y="56833"/>
                </a:cubicBezTo>
                <a:cubicBezTo>
                  <a:pt x="14833" y="56798"/>
                  <a:pt x="14808" y="56648"/>
                  <a:pt x="14661" y="56540"/>
                </a:cubicBezTo>
                <a:cubicBezTo>
                  <a:pt x="14242" y="56229"/>
                  <a:pt x="13820" y="55935"/>
                  <a:pt x="13404" y="55631"/>
                </a:cubicBezTo>
                <a:cubicBezTo>
                  <a:pt x="12721" y="55137"/>
                  <a:pt x="12045" y="54640"/>
                  <a:pt x="11373" y="54153"/>
                </a:cubicBezTo>
                <a:cubicBezTo>
                  <a:pt x="11226" y="54046"/>
                  <a:pt x="11072" y="53895"/>
                  <a:pt x="10917" y="53867"/>
                </a:cubicBezTo>
                <a:cubicBezTo>
                  <a:pt x="10303" y="53738"/>
                  <a:pt x="9816" y="53299"/>
                  <a:pt x="9294" y="52944"/>
                </a:cubicBezTo>
                <a:cubicBezTo>
                  <a:pt x="9064" y="52794"/>
                  <a:pt x="8803" y="52683"/>
                  <a:pt x="8560" y="52622"/>
                </a:cubicBezTo>
                <a:cubicBezTo>
                  <a:pt x="8288" y="52554"/>
                  <a:pt x="8037" y="52478"/>
                  <a:pt x="7794" y="52285"/>
                </a:cubicBezTo>
                <a:cubicBezTo>
                  <a:pt x="7261" y="51860"/>
                  <a:pt x="6742" y="51398"/>
                  <a:pt x="6181" y="51055"/>
                </a:cubicBezTo>
                <a:cubicBezTo>
                  <a:pt x="5426" y="50597"/>
                  <a:pt x="4649" y="50210"/>
                  <a:pt x="3880" y="49845"/>
                </a:cubicBezTo>
                <a:cubicBezTo>
                  <a:pt x="3518" y="49674"/>
                  <a:pt x="3135" y="49602"/>
                  <a:pt x="2713" y="49473"/>
                </a:cubicBezTo>
                <a:close/>
                <a:moveTo>
                  <a:pt x="39186" y="51978"/>
                </a:moveTo>
                <a:cubicBezTo>
                  <a:pt x="39082" y="51978"/>
                  <a:pt x="38998" y="52024"/>
                  <a:pt x="38942" y="52110"/>
                </a:cubicBezTo>
                <a:cubicBezTo>
                  <a:pt x="38774" y="52364"/>
                  <a:pt x="38656" y="52650"/>
                  <a:pt x="38513" y="52922"/>
                </a:cubicBezTo>
                <a:cubicBezTo>
                  <a:pt x="38488" y="52972"/>
                  <a:pt x="38449" y="53012"/>
                  <a:pt x="38409" y="53051"/>
                </a:cubicBezTo>
                <a:cubicBezTo>
                  <a:pt x="38255" y="53202"/>
                  <a:pt x="38097" y="53348"/>
                  <a:pt x="37937" y="53499"/>
                </a:cubicBezTo>
                <a:cubicBezTo>
                  <a:pt x="37875" y="53446"/>
                  <a:pt x="37805" y="53421"/>
                  <a:pt x="37735" y="53421"/>
                </a:cubicBezTo>
                <a:cubicBezTo>
                  <a:pt x="37539" y="53421"/>
                  <a:pt x="37342" y="53614"/>
                  <a:pt x="37300" y="53928"/>
                </a:cubicBezTo>
                <a:cubicBezTo>
                  <a:pt x="36996" y="53953"/>
                  <a:pt x="36741" y="53950"/>
                  <a:pt x="36516" y="53999"/>
                </a:cubicBezTo>
                <a:cubicBezTo>
                  <a:pt x="35907" y="54132"/>
                  <a:pt x="35536" y="54637"/>
                  <a:pt x="34852" y="54647"/>
                </a:cubicBezTo>
                <a:cubicBezTo>
                  <a:pt x="34845" y="54647"/>
                  <a:pt x="34838" y="54661"/>
                  <a:pt x="34831" y="54665"/>
                </a:cubicBezTo>
                <a:cubicBezTo>
                  <a:pt x="33661" y="55087"/>
                  <a:pt x="32512" y="55531"/>
                  <a:pt x="31342" y="55918"/>
                </a:cubicBezTo>
                <a:cubicBezTo>
                  <a:pt x="30840" y="56084"/>
                  <a:pt x="30328" y="56246"/>
                  <a:pt x="29758" y="56246"/>
                </a:cubicBezTo>
                <a:cubicBezTo>
                  <a:pt x="29605" y="56246"/>
                  <a:pt x="29447" y="56234"/>
                  <a:pt x="29285" y="56207"/>
                </a:cubicBezTo>
                <a:cubicBezTo>
                  <a:pt x="28343" y="56056"/>
                  <a:pt x="27419" y="55921"/>
                  <a:pt x="26521" y="55921"/>
                </a:cubicBezTo>
                <a:cubicBezTo>
                  <a:pt x="26402" y="55921"/>
                  <a:pt x="26283" y="55923"/>
                  <a:pt x="26165" y="55928"/>
                </a:cubicBezTo>
                <a:cubicBezTo>
                  <a:pt x="26134" y="55929"/>
                  <a:pt x="26104" y="55930"/>
                  <a:pt x="26073" y="55930"/>
                </a:cubicBezTo>
                <a:cubicBezTo>
                  <a:pt x="25700" y="55930"/>
                  <a:pt x="25292" y="55850"/>
                  <a:pt x="24912" y="55720"/>
                </a:cubicBezTo>
                <a:cubicBezTo>
                  <a:pt x="24239" y="55490"/>
                  <a:pt x="23580" y="55259"/>
                  <a:pt x="22926" y="55259"/>
                </a:cubicBezTo>
                <a:cubicBezTo>
                  <a:pt x="22860" y="55259"/>
                  <a:pt x="22795" y="55261"/>
                  <a:pt x="22730" y="55266"/>
                </a:cubicBezTo>
                <a:cubicBezTo>
                  <a:pt x="22710" y="55268"/>
                  <a:pt x="22689" y="55268"/>
                  <a:pt x="22669" y="55268"/>
                </a:cubicBezTo>
                <a:cubicBezTo>
                  <a:pt x="22589" y="55268"/>
                  <a:pt x="22506" y="55257"/>
                  <a:pt x="22429" y="55234"/>
                </a:cubicBezTo>
                <a:cubicBezTo>
                  <a:pt x="21566" y="54965"/>
                  <a:pt x="20712" y="54719"/>
                  <a:pt x="19867" y="54422"/>
                </a:cubicBezTo>
                <a:cubicBezTo>
                  <a:pt x="19477" y="54286"/>
                  <a:pt x="19087" y="54085"/>
                  <a:pt x="18725" y="53864"/>
                </a:cubicBezTo>
                <a:cubicBezTo>
                  <a:pt x="17863" y="53334"/>
                  <a:pt x="17033" y="52762"/>
                  <a:pt x="16189" y="52257"/>
                </a:cubicBezTo>
                <a:cubicBezTo>
                  <a:pt x="16060" y="52180"/>
                  <a:pt x="15901" y="52164"/>
                  <a:pt x="15745" y="52164"/>
                </a:cubicBezTo>
                <a:cubicBezTo>
                  <a:pt x="15661" y="52164"/>
                  <a:pt x="15579" y="52169"/>
                  <a:pt x="15502" y="52171"/>
                </a:cubicBezTo>
                <a:cubicBezTo>
                  <a:pt x="15444" y="52174"/>
                  <a:pt x="15373" y="52414"/>
                  <a:pt x="15412" y="52468"/>
                </a:cubicBezTo>
                <a:cubicBezTo>
                  <a:pt x="15759" y="52904"/>
                  <a:pt x="16053" y="53406"/>
                  <a:pt x="16600" y="53642"/>
                </a:cubicBezTo>
                <a:cubicBezTo>
                  <a:pt x="17502" y="54032"/>
                  <a:pt x="18403" y="54472"/>
                  <a:pt x="19330" y="54840"/>
                </a:cubicBezTo>
                <a:cubicBezTo>
                  <a:pt x="20142" y="55162"/>
                  <a:pt x="20976" y="55431"/>
                  <a:pt x="21813" y="55689"/>
                </a:cubicBezTo>
                <a:cubicBezTo>
                  <a:pt x="22279" y="55828"/>
                  <a:pt x="22751" y="55849"/>
                  <a:pt x="23219" y="55986"/>
                </a:cubicBezTo>
                <a:cubicBezTo>
                  <a:pt x="24400" y="56318"/>
                  <a:pt x="25589" y="56759"/>
                  <a:pt x="26801" y="56844"/>
                </a:cubicBezTo>
                <a:cubicBezTo>
                  <a:pt x="27478" y="56894"/>
                  <a:pt x="28158" y="56944"/>
                  <a:pt x="28826" y="56944"/>
                </a:cubicBezTo>
                <a:cubicBezTo>
                  <a:pt x="29553" y="56944"/>
                  <a:pt x="30266" y="56885"/>
                  <a:pt x="30948" y="56704"/>
                </a:cubicBezTo>
                <a:cubicBezTo>
                  <a:pt x="32065" y="56412"/>
                  <a:pt x="33185" y="56114"/>
                  <a:pt x="34302" y="55781"/>
                </a:cubicBezTo>
                <a:cubicBezTo>
                  <a:pt x="35379" y="55467"/>
                  <a:pt x="36455" y="55130"/>
                  <a:pt x="37511" y="54751"/>
                </a:cubicBezTo>
                <a:cubicBezTo>
                  <a:pt x="37808" y="54643"/>
                  <a:pt x="38273" y="54612"/>
                  <a:pt x="38180" y="54118"/>
                </a:cubicBezTo>
                <a:lnTo>
                  <a:pt x="38180" y="54118"/>
                </a:lnTo>
                <a:cubicBezTo>
                  <a:pt x="38190" y="54118"/>
                  <a:pt x="38200" y="54118"/>
                  <a:pt x="38210" y="54118"/>
                </a:cubicBezTo>
                <a:cubicBezTo>
                  <a:pt x="38690" y="54118"/>
                  <a:pt x="39077" y="53795"/>
                  <a:pt x="39032" y="53434"/>
                </a:cubicBezTo>
                <a:cubicBezTo>
                  <a:pt x="38967" y="52947"/>
                  <a:pt x="39053" y="52855"/>
                  <a:pt x="39557" y="52797"/>
                </a:cubicBezTo>
                <a:cubicBezTo>
                  <a:pt x="39647" y="52787"/>
                  <a:pt x="39772" y="52747"/>
                  <a:pt x="39783" y="52686"/>
                </a:cubicBezTo>
                <a:cubicBezTo>
                  <a:pt x="39815" y="52472"/>
                  <a:pt x="39750" y="52257"/>
                  <a:pt x="39489" y="52085"/>
                </a:cubicBezTo>
                <a:cubicBezTo>
                  <a:pt x="39378" y="52012"/>
                  <a:pt x="39275" y="51978"/>
                  <a:pt x="39186" y="51978"/>
                </a:cubicBezTo>
                <a:close/>
                <a:moveTo>
                  <a:pt x="15584" y="55520"/>
                </a:moveTo>
                <a:lnTo>
                  <a:pt x="15584" y="55520"/>
                </a:lnTo>
                <a:cubicBezTo>
                  <a:pt x="15594" y="55646"/>
                  <a:pt x="15581" y="55720"/>
                  <a:pt x="15609" y="55768"/>
                </a:cubicBezTo>
                <a:cubicBezTo>
                  <a:pt x="15842" y="56128"/>
                  <a:pt x="16056" y="56508"/>
                  <a:pt x="16332" y="56837"/>
                </a:cubicBezTo>
                <a:cubicBezTo>
                  <a:pt x="16514" y="57055"/>
                  <a:pt x="16766" y="57240"/>
                  <a:pt x="17034" y="57240"/>
                </a:cubicBezTo>
                <a:cubicBezTo>
                  <a:pt x="17061" y="57240"/>
                  <a:pt x="17088" y="57238"/>
                  <a:pt x="17115" y="57234"/>
                </a:cubicBezTo>
                <a:cubicBezTo>
                  <a:pt x="17229" y="57220"/>
                  <a:pt x="17355" y="57130"/>
                  <a:pt x="17387" y="57030"/>
                </a:cubicBezTo>
                <a:cubicBezTo>
                  <a:pt x="17405" y="56962"/>
                  <a:pt x="17284" y="56772"/>
                  <a:pt x="17191" y="56701"/>
                </a:cubicBezTo>
                <a:cubicBezTo>
                  <a:pt x="16679" y="56311"/>
                  <a:pt x="16164" y="55943"/>
                  <a:pt x="15584" y="55520"/>
                </a:cubicBezTo>
                <a:close/>
                <a:moveTo>
                  <a:pt x="5089" y="52782"/>
                </a:moveTo>
                <a:cubicBezTo>
                  <a:pt x="5029" y="52782"/>
                  <a:pt x="4974" y="52795"/>
                  <a:pt x="4964" y="52822"/>
                </a:cubicBezTo>
                <a:cubicBezTo>
                  <a:pt x="4924" y="52922"/>
                  <a:pt x="4928" y="53069"/>
                  <a:pt x="4960" y="53187"/>
                </a:cubicBezTo>
                <a:cubicBezTo>
                  <a:pt x="4985" y="53277"/>
                  <a:pt x="5074" y="53380"/>
                  <a:pt x="5153" y="53434"/>
                </a:cubicBezTo>
                <a:cubicBezTo>
                  <a:pt x="5765" y="53860"/>
                  <a:pt x="6384" y="54282"/>
                  <a:pt x="7014" y="54698"/>
                </a:cubicBezTo>
                <a:cubicBezTo>
                  <a:pt x="7218" y="54830"/>
                  <a:pt x="7436" y="54926"/>
                  <a:pt x="7647" y="55038"/>
                </a:cubicBezTo>
                <a:cubicBezTo>
                  <a:pt x="7859" y="55152"/>
                  <a:pt x="8073" y="55266"/>
                  <a:pt x="8285" y="55377"/>
                </a:cubicBezTo>
                <a:cubicBezTo>
                  <a:pt x="8478" y="55477"/>
                  <a:pt x="8724" y="55682"/>
                  <a:pt x="8875" y="55682"/>
                </a:cubicBezTo>
                <a:cubicBezTo>
                  <a:pt x="8891" y="55682"/>
                  <a:pt x="8907" y="55679"/>
                  <a:pt x="8921" y="55674"/>
                </a:cubicBezTo>
                <a:cubicBezTo>
                  <a:pt x="8962" y="55659"/>
                  <a:pt x="8999" y="55652"/>
                  <a:pt x="9032" y="55652"/>
                </a:cubicBezTo>
                <a:cubicBezTo>
                  <a:pt x="9229" y="55652"/>
                  <a:pt x="9288" y="55894"/>
                  <a:pt x="9433" y="55964"/>
                </a:cubicBezTo>
                <a:cubicBezTo>
                  <a:pt x="10818" y="56643"/>
                  <a:pt x="12224" y="57342"/>
                  <a:pt x="13662" y="58036"/>
                </a:cubicBezTo>
                <a:cubicBezTo>
                  <a:pt x="13927" y="58164"/>
                  <a:pt x="14207" y="58247"/>
                  <a:pt x="14481" y="58340"/>
                </a:cubicBezTo>
                <a:cubicBezTo>
                  <a:pt x="14491" y="58343"/>
                  <a:pt x="14501" y="58344"/>
                  <a:pt x="14511" y="58344"/>
                </a:cubicBezTo>
                <a:cubicBezTo>
                  <a:pt x="14554" y="58344"/>
                  <a:pt x="14601" y="58316"/>
                  <a:pt x="14636" y="58290"/>
                </a:cubicBezTo>
                <a:cubicBezTo>
                  <a:pt x="14646" y="58283"/>
                  <a:pt x="14618" y="58194"/>
                  <a:pt x="14585" y="58161"/>
                </a:cubicBezTo>
                <a:cubicBezTo>
                  <a:pt x="14256" y="57778"/>
                  <a:pt x="13927" y="57395"/>
                  <a:pt x="13480" y="57188"/>
                </a:cubicBezTo>
                <a:cubicBezTo>
                  <a:pt x="12975" y="56955"/>
                  <a:pt x="12474" y="56722"/>
                  <a:pt x="11974" y="56504"/>
                </a:cubicBezTo>
                <a:cubicBezTo>
                  <a:pt x="11229" y="56179"/>
                  <a:pt x="10488" y="55885"/>
                  <a:pt x="9823" y="55342"/>
                </a:cubicBezTo>
                <a:cubicBezTo>
                  <a:pt x="9677" y="55223"/>
                  <a:pt x="9494" y="55094"/>
                  <a:pt x="9340" y="55076"/>
                </a:cubicBezTo>
                <a:cubicBezTo>
                  <a:pt x="9179" y="55058"/>
                  <a:pt x="8991" y="54911"/>
                  <a:pt x="8828" y="54911"/>
                </a:cubicBezTo>
                <a:cubicBezTo>
                  <a:pt x="8738" y="54911"/>
                  <a:pt x="8655" y="54956"/>
                  <a:pt x="8589" y="55094"/>
                </a:cubicBezTo>
                <a:cubicBezTo>
                  <a:pt x="8392" y="54754"/>
                  <a:pt x="8392" y="54754"/>
                  <a:pt x="8009" y="54526"/>
                </a:cubicBezTo>
                <a:cubicBezTo>
                  <a:pt x="7969" y="54501"/>
                  <a:pt x="7926" y="54472"/>
                  <a:pt x="7887" y="54447"/>
                </a:cubicBezTo>
                <a:cubicBezTo>
                  <a:pt x="7294" y="54050"/>
                  <a:pt x="6710" y="53642"/>
                  <a:pt x="6120" y="53269"/>
                </a:cubicBezTo>
                <a:cubicBezTo>
                  <a:pt x="5829" y="53084"/>
                  <a:pt x="5518" y="52944"/>
                  <a:pt x="5214" y="52805"/>
                </a:cubicBezTo>
                <a:cubicBezTo>
                  <a:pt x="5181" y="52789"/>
                  <a:pt x="5133" y="52782"/>
                  <a:pt x="5089" y="52782"/>
                </a:cubicBezTo>
                <a:close/>
                <a:moveTo>
                  <a:pt x="37522" y="55774"/>
                </a:moveTo>
                <a:cubicBezTo>
                  <a:pt x="37433" y="55774"/>
                  <a:pt x="37347" y="55782"/>
                  <a:pt x="37271" y="55803"/>
                </a:cubicBezTo>
                <a:cubicBezTo>
                  <a:pt x="36477" y="56011"/>
                  <a:pt x="35676" y="56197"/>
                  <a:pt x="34916" y="56443"/>
                </a:cubicBezTo>
                <a:cubicBezTo>
                  <a:pt x="33790" y="56812"/>
                  <a:pt x="32670" y="57159"/>
                  <a:pt x="31442" y="57299"/>
                </a:cubicBezTo>
                <a:cubicBezTo>
                  <a:pt x="30662" y="57388"/>
                  <a:pt x="29950" y="57646"/>
                  <a:pt x="29227" y="57857"/>
                </a:cubicBezTo>
                <a:cubicBezTo>
                  <a:pt x="29095" y="57896"/>
                  <a:pt x="29034" y="58075"/>
                  <a:pt x="28938" y="58189"/>
                </a:cubicBezTo>
                <a:cubicBezTo>
                  <a:pt x="29113" y="58272"/>
                  <a:pt x="29285" y="58354"/>
                  <a:pt x="29460" y="58430"/>
                </a:cubicBezTo>
                <a:cubicBezTo>
                  <a:pt x="29471" y="58435"/>
                  <a:pt x="29482" y="58436"/>
                  <a:pt x="29494" y="58436"/>
                </a:cubicBezTo>
                <a:cubicBezTo>
                  <a:pt x="29523" y="58436"/>
                  <a:pt x="29554" y="58424"/>
                  <a:pt x="29585" y="58422"/>
                </a:cubicBezTo>
                <a:cubicBezTo>
                  <a:pt x="32090" y="58250"/>
                  <a:pt x="34581" y="57921"/>
                  <a:pt x="36842" y="57016"/>
                </a:cubicBezTo>
                <a:cubicBezTo>
                  <a:pt x="37286" y="56837"/>
                  <a:pt x="37651" y="56544"/>
                  <a:pt x="38051" y="56304"/>
                </a:cubicBezTo>
                <a:cubicBezTo>
                  <a:pt x="38102" y="56011"/>
                  <a:pt x="37962" y="55814"/>
                  <a:pt x="37672" y="55781"/>
                </a:cubicBezTo>
                <a:cubicBezTo>
                  <a:pt x="37622" y="55776"/>
                  <a:pt x="37572" y="55774"/>
                  <a:pt x="37522" y="55774"/>
                </a:cubicBezTo>
                <a:close/>
                <a:moveTo>
                  <a:pt x="15826" y="53946"/>
                </a:moveTo>
                <a:cubicBezTo>
                  <a:pt x="15734" y="53946"/>
                  <a:pt x="15622" y="54030"/>
                  <a:pt x="15576" y="54110"/>
                </a:cubicBezTo>
                <a:cubicBezTo>
                  <a:pt x="15545" y="54171"/>
                  <a:pt x="15598" y="54354"/>
                  <a:pt x="15670" y="54418"/>
                </a:cubicBezTo>
                <a:cubicBezTo>
                  <a:pt x="16042" y="54776"/>
                  <a:pt x="16432" y="55119"/>
                  <a:pt x="16804" y="55452"/>
                </a:cubicBezTo>
                <a:cubicBezTo>
                  <a:pt x="17441" y="55828"/>
                  <a:pt x="18042" y="56222"/>
                  <a:pt x="18672" y="56547"/>
                </a:cubicBezTo>
                <a:cubicBezTo>
                  <a:pt x="19126" y="56783"/>
                  <a:pt x="19599" y="56970"/>
                  <a:pt x="20093" y="56995"/>
                </a:cubicBezTo>
                <a:cubicBezTo>
                  <a:pt x="20550" y="57016"/>
                  <a:pt x="21029" y="57087"/>
                  <a:pt x="21502" y="57209"/>
                </a:cubicBezTo>
                <a:cubicBezTo>
                  <a:pt x="23320" y="57667"/>
                  <a:pt x="25173" y="58207"/>
                  <a:pt x="27048" y="58415"/>
                </a:cubicBezTo>
                <a:cubicBezTo>
                  <a:pt x="27278" y="58440"/>
                  <a:pt x="27506" y="58448"/>
                  <a:pt x="27733" y="58448"/>
                </a:cubicBezTo>
                <a:cubicBezTo>
                  <a:pt x="27996" y="58448"/>
                  <a:pt x="28257" y="58437"/>
                  <a:pt x="28515" y="58425"/>
                </a:cubicBezTo>
                <a:cubicBezTo>
                  <a:pt x="28626" y="58419"/>
                  <a:pt x="28763" y="58272"/>
                  <a:pt x="28751" y="58164"/>
                </a:cubicBezTo>
                <a:cubicBezTo>
                  <a:pt x="28745" y="58054"/>
                  <a:pt x="28594" y="57885"/>
                  <a:pt x="28472" y="57793"/>
                </a:cubicBezTo>
                <a:cubicBezTo>
                  <a:pt x="28199" y="57582"/>
                  <a:pt x="27934" y="57526"/>
                  <a:pt x="27672" y="57526"/>
                </a:cubicBezTo>
                <a:cubicBezTo>
                  <a:pt x="27519" y="57526"/>
                  <a:pt x="27368" y="57545"/>
                  <a:pt x="27217" y="57563"/>
                </a:cubicBezTo>
                <a:cubicBezTo>
                  <a:pt x="26900" y="57601"/>
                  <a:pt x="26581" y="57621"/>
                  <a:pt x="26259" y="57621"/>
                </a:cubicBezTo>
                <a:cubicBezTo>
                  <a:pt x="25505" y="57621"/>
                  <a:pt x="24738" y="57509"/>
                  <a:pt x="23954" y="57238"/>
                </a:cubicBezTo>
                <a:cubicBezTo>
                  <a:pt x="23559" y="57102"/>
                  <a:pt x="23169" y="56919"/>
                  <a:pt x="22776" y="56815"/>
                </a:cubicBezTo>
                <a:cubicBezTo>
                  <a:pt x="22099" y="56640"/>
                  <a:pt x="21427" y="56558"/>
                  <a:pt x="20761" y="56351"/>
                </a:cubicBezTo>
                <a:cubicBezTo>
                  <a:pt x="20014" y="56114"/>
                  <a:pt x="19262" y="55849"/>
                  <a:pt x="18550" y="55488"/>
                </a:cubicBezTo>
                <a:cubicBezTo>
                  <a:pt x="17842" y="55130"/>
                  <a:pt x="17180" y="54633"/>
                  <a:pt x="16496" y="54217"/>
                </a:cubicBezTo>
                <a:cubicBezTo>
                  <a:pt x="16296" y="54093"/>
                  <a:pt x="16070" y="53999"/>
                  <a:pt x="15855" y="53950"/>
                </a:cubicBezTo>
                <a:cubicBezTo>
                  <a:pt x="15846" y="53947"/>
                  <a:pt x="15836" y="53946"/>
                  <a:pt x="15826" y="53946"/>
                </a:cubicBezTo>
                <a:close/>
                <a:moveTo>
                  <a:pt x="15150" y="57116"/>
                </a:moveTo>
                <a:cubicBezTo>
                  <a:pt x="15055" y="57116"/>
                  <a:pt x="14970" y="57159"/>
                  <a:pt x="14925" y="57277"/>
                </a:cubicBezTo>
                <a:cubicBezTo>
                  <a:pt x="14833" y="57542"/>
                  <a:pt x="15097" y="57671"/>
                  <a:pt x="15265" y="57829"/>
                </a:cubicBezTo>
                <a:cubicBezTo>
                  <a:pt x="15283" y="57842"/>
                  <a:pt x="15301" y="57853"/>
                  <a:pt x="15319" y="57867"/>
                </a:cubicBezTo>
                <a:cubicBezTo>
                  <a:pt x="15315" y="57875"/>
                  <a:pt x="15315" y="57882"/>
                  <a:pt x="15312" y="57889"/>
                </a:cubicBezTo>
                <a:cubicBezTo>
                  <a:pt x="15716" y="58115"/>
                  <a:pt x="16121" y="58351"/>
                  <a:pt x="16532" y="58569"/>
                </a:cubicBezTo>
                <a:cubicBezTo>
                  <a:pt x="16650" y="58633"/>
                  <a:pt x="16786" y="58644"/>
                  <a:pt x="16912" y="58680"/>
                </a:cubicBezTo>
                <a:cubicBezTo>
                  <a:pt x="16869" y="58522"/>
                  <a:pt x="16872" y="58297"/>
                  <a:pt x="16775" y="58218"/>
                </a:cubicBezTo>
                <a:cubicBezTo>
                  <a:pt x="16360" y="57864"/>
                  <a:pt x="15928" y="57528"/>
                  <a:pt x="15484" y="57238"/>
                </a:cubicBezTo>
                <a:cubicBezTo>
                  <a:pt x="15389" y="57174"/>
                  <a:pt x="15262" y="57116"/>
                  <a:pt x="15150" y="57116"/>
                </a:cubicBezTo>
                <a:close/>
                <a:moveTo>
                  <a:pt x="17670" y="58172"/>
                </a:moveTo>
                <a:lnTo>
                  <a:pt x="17670" y="58172"/>
                </a:lnTo>
                <a:cubicBezTo>
                  <a:pt x="17484" y="58293"/>
                  <a:pt x="17219" y="58211"/>
                  <a:pt x="17255" y="58494"/>
                </a:cubicBezTo>
                <a:cubicBezTo>
                  <a:pt x="17262" y="58547"/>
                  <a:pt x="17487" y="58623"/>
                  <a:pt x="17637" y="58705"/>
                </a:cubicBezTo>
                <a:cubicBezTo>
                  <a:pt x="17652" y="58486"/>
                  <a:pt x="17659" y="58369"/>
                  <a:pt x="17670" y="58172"/>
                </a:cubicBezTo>
                <a:close/>
                <a:moveTo>
                  <a:pt x="18245" y="57450"/>
                </a:moveTo>
                <a:cubicBezTo>
                  <a:pt x="18125" y="57450"/>
                  <a:pt x="18003" y="57462"/>
                  <a:pt x="17878" y="57492"/>
                </a:cubicBezTo>
                <a:cubicBezTo>
                  <a:pt x="18028" y="57624"/>
                  <a:pt x="18110" y="57732"/>
                  <a:pt x="18214" y="57793"/>
                </a:cubicBezTo>
                <a:cubicBezTo>
                  <a:pt x="18775" y="58133"/>
                  <a:pt x="19355" y="58326"/>
                  <a:pt x="19956" y="58387"/>
                </a:cubicBezTo>
                <a:cubicBezTo>
                  <a:pt x="20390" y="58430"/>
                  <a:pt x="20833" y="58425"/>
                  <a:pt x="21248" y="58830"/>
                </a:cubicBezTo>
                <a:cubicBezTo>
                  <a:pt x="21287" y="58867"/>
                  <a:pt x="21362" y="58880"/>
                  <a:pt x="21432" y="58880"/>
                </a:cubicBezTo>
                <a:cubicBezTo>
                  <a:pt x="21465" y="58880"/>
                  <a:pt x="21496" y="58877"/>
                  <a:pt x="21523" y="58873"/>
                </a:cubicBezTo>
                <a:cubicBezTo>
                  <a:pt x="21577" y="58865"/>
                  <a:pt x="21630" y="58859"/>
                  <a:pt x="21680" y="58859"/>
                </a:cubicBezTo>
                <a:cubicBezTo>
                  <a:pt x="21816" y="58859"/>
                  <a:pt x="21936" y="58907"/>
                  <a:pt x="22035" y="59117"/>
                </a:cubicBezTo>
                <a:cubicBezTo>
                  <a:pt x="22146" y="59353"/>
                  <a:pt x="22329" y="59431"/>
                  <a:pt x="22565" y="59431"/>
                </a:cubicBezTo>
                <a:cubicBezTo>
                  <a:pt x="22680" y="59430"/>
                  <a:pt x="22796" y="59429"/>
                  <a:pt x="22912" y="59429"/>
                </a:cubicBezTo>
                <a:cubicBezTo>
                  <a:pt x="23229" y="59429"/>
                  <a:pt x="23550" y="59439"/>
                  <a:pt x="23875" y="59499"/>
                </a:cubicBezTo>
                <a:cubicBezTo>
                  <a:pt x="24826" y="59671"/>
                  <a:pt x="25792" y="59921"/>
                  <a:pt x="26762" y="60108"/>
                </a:cubicBezTo>
                <a:cubicBezTo>
                  <a:pt x="27142" y="60182"/>
                  <a:pt x="27540" y="60288"/>
                  <a:pt x="27899" y="60288"/>
                </a:cubicBezTo>
                <a:cubicBezTo>
                  <a:pt x="28269" y="60288"/>
                  <a:pt x="28598" y="60174"/>
                  <a:pt x="28819" y="59796"/>
                </a:cubicBezTo>
                <a:cubicBezTo>
                  <a:pt x="28836" y="59764"/>
                  <a:pt x="28909" y="59748"/>
                  <a:pt x="28982" y="59748"/>
                </a:cubicBezTo>
                <a:cubicBezTo>
                  <a:pt x="29049" y="59748"/>
                  <a:pt x="29116" y="59762"/>
                  <a:pt x="29141" y="59789"/>
                </a:cubicBezTo>
                <a:cubicBezTo>
                  <a:pt x="29333" y="59983"/>
                  <a:pt x="29517" y="60005"/>
                  <a:pt x="29711" y="60005"/>
                </a:cubicBezTo>
                <a:cubicBezTo>
                  <a:pt x="29741" y="60005"/>
                  <a:pt x="29772" y="60004"/>
                  <a:pt x="29803" y="60004"/>
                </a:cubicBezTo>
                <a:cubicBezTo>
                  <a:pt x="30052" y="59999"/>
                  <a:pt x="30301" y="59990"/>
                  <a:pt x="30552" y="59990"/>
                </a:cubicBezTo>
                <a:cubicBezTo>
                  <a:pt x="30688" y="59990"/>
                  <a:pt x="30825" y="59993"/>
                  <a:pt x="30963" y="60000"/>
                </a:cubicBezTo>
                <a:cubicBezTo>
                  <a:pt x="31133" y="60011"/>
                  <a:pt x="31301" y="60016"/>
                  <a:pt x="31466" y="60016"/>
                </a:cubicBezTo>
                <a:cubicBezTo>
                  <a:pt x="33372" y="60016"/>
                  <a:pt x="34967" y="59344"/>
                  <a:pt x="36577" y="58662"/>
                </a:cubicBezTo>
                <a:cubicBezTo>
                  <a:pt x="36817" y="58559"/>
                  <a:pt x="36989" y="58361"/>
                  <a:pt x="37192" y="58207"/>
                </a:cubicBezTo>
                <a:cubicBezTo>
                  <a:pt x="37164" y="58164"/>
                  <a:pt x="37139" y="58125"/>
                  <a:pt x="37110" y="58082"/>
                </a:cubicBezTo>
                <a:cubicBezTo>
                  <a:pt x="36997" y="58052"/>
                  <a:pt x="36868" y="57992"/>
                  <a:pt x="36767" y="57992"/>
                </a:cubicBezTo>
                <a:cubicBezTo>
                  <a:pt x="36759" y="57992"/>
                  <a:pt x="36752" y="57992"/>
                  <a:pt x="36745" y="57993"/>
                </a:cubicBezTo>
                <a:cubicBezTo>
                  <a:pt x="36230" y="58060"/>
                  <a:pt x="35707" y="58121"/>
                  <a:pt x="35217" y="58236"/>
                </a:cubicBezTo>
                <a:cubicBezTo>
                  <a:pt x="33797" y="58565"/>
                  <a:pt x="32408" y="58934"/>
                  <a:pt x="31013" y="59249"/>
                </a:cubicBezTo>
                <a:cubicBezTo>
                  <a:pt x="30812" y="59296"/>
                  <a:pt x="30589" y="59333"/>
                  <a:pt x="30365" y="59333"/>
                </a:cubicBezTo>
                <a:cubicBezTo>
                  <a:pt x="30214" y="59333"/>
                  <a:pt x="30061" y="59316"/>
                  <a:pt x="29914" y="59274"/>
                </a:cubicBezTo>
                <a:cubicBezTo>
                  <a:pt x="29663" y="59200"/>
                  <a:pt x="29426" y="59166"/>
                  <a:pt x="29205" y="59166"/>
                </a:cubicBezTo>
                <a:cubicBezTo>
                  <a:pt x="28869" y="59166"/>
                  <a:pt x="28567" y="59244"/>
                  <a:pt x="28297" y="59378"/>
                </a:cubicBezTo>
                <a:cubicBezTo>
                  <a:pt x="27965" y="59539"/>
                  <a:pt x="27618" y="59601"/>
                  <a:pt x="27245" y="59601"/>
                </a:cubicBezTo>
                <a:cubicBezTo>
                  <a:pt x="27119" y="59601"/>
                  <a:pt x="26991" y="59594"/>
                  <a:pt x="26859" y="59581"/>
                </a:cubicBezTo>
                <a:cubicBezTo>
                  <a:pt x="25814" y="59477"/>
                  <a:pt x="24776" y="59185"/>
                  <a:pt x="23746" y="58894"/>
                </a:cubicBezTo>
                <a:cubicBezTo>
                  <a:pt x="22243" y="58468"/>
                  <a:pt x="20765" y="58054"/>
                  <a:pt x="19308" y="57664"/>
                </a:cubicBezTo>
                <a:cubicBezTo>
                  <a:pt x="18967" y="57571"/>
                  <a:pt x="18619" y="57450"/>
                  <a:pt x="18245" y="57450"/>
                </a:cubicBezTo>
                <a:close/>
                <a:moveTo>
                  <a:pt x="9811" y="57467"/>
                </a:moveTo>
                <a:cubicBezTo>
                  <a:pt x="9707" y="57467"/>
                  <a:pt x="9600" y="57479"/>
                  <a:pt x="9494" y="57507"/>
                </a:cubicBezTo>
                <a:cubicBezTo>
                  <a:pt x="9594" y="57628"/>
                  <a:pt x="9655" y="57728"/>
                  <a:pt x="9737" y="57799"/>
                </a:cubicBezTo>
                <a:cubicBezTo>
                  <a:pt x="10939" y="58898"/>
                  <a:pt x="12299" y="59525"/>
                  <a:pt x="13738" y="59775"/>
                </a:cubicBezTo>
                <a:cubicBezTo>
                  <a:pt x="14940" y="59982"/>
                  <a:pt x="16149" y="60279"/>
                  <a:pt x="17380" y="60641"/>
                </a:cubicBezTo>
                <a:cubicBezTo>
                  <a:pt x="17637" y="60716"/>
                  <a:pt x="17899" y="60741"/>
                  <a:pt x="18214" y="60798"/>
                </a:cubicBezTo>
                <a:cubicBezTo>
                  <a:pt x="18142" y="60666"/>
                  <a:pt x="18135" y="60626"/>
                  <a:pt x="18114" y="60612"/>
                </a:cubicBezTo>
                <a:cubicBezTo>
                  <a:pt x="17477" y="60100"/>
                  <a:pt x="16804" y="59728"/>
                  <a:pt x="16096" y="59624"/>
                </a:cubicBezTo>
                <a:cubicBezTo>
                  <a:pt x="15594" y="59553"/>
                  <a:pt x="15115" y="59639"/>
                  <a:pt x="14593" y="59353"/>
                </a:cubicBezTo>
                <a:cubicBezTo>
                  <a:pt x="14296" y="59191"/>
                  <a:pt x="13974" y="59063"/>
                  <a:pt x="13662" y="58995"/>
                </a:cubicBezTo>
                <a:cubicBezTo>
                  <a:pt x="12696" y="58780"/>
                  <a:pt x="11769" y="58483"/>
                  <a:pt x="10875" y="57853"/>
                </a:cubicBezTo>
                <a:cubicBezTo>
                  <a:pt x="10565" y="57637"/>
                  <a:pt x="10198" y="57467"/>
                  <a:pt x="9811" y="57467"/>
                </a:cubicBezTo>
                <a:close/>
                <a:moveTo>
                  <a:pt x="33145" y="60712"/>
                </a:moveTo>
                <a:cubicBezTo>
                  <a:pt x="32606" y="60712"/>
                  <a:pt x="32153" y="60863"/>
                  <a:pt x="31757" y="61120"/>
                </a:cubicBezTo>
                <a:cubicBezTo>
                  <a:pt x="31764" y="61156"/>
                  <a:pt x="31772" y="61191"/>
                  <a:pt x="31779" y="61224"/>
                </a:cubicBezTo>
                <a:cubicBezTo>
                  <a:pt x="32315" y="61289"/>
                  <a:pt x="32859" y="61371"/>
                  <a:pt x="33396" y="61406"/>
                </a:cubicBezTo>
                <a:cubicBezTo>
                  <a:pt x="33406" y="61407"/>
                  <a:pt x="33416" y="61407"/>
                  <a:pt x="33426" y="61407"/>
                </a:cubicBezTo>
                <a:cubicBezTo>
                  <a:pt x="33645" y="61407"/>
                  <a:pt x="33662" y="61215"/>
                  <a:pt x="33610" y="60998"/>
                </a:cubicBezTo>
                <a:cubicBezTo>
                  <a:pt x="33564" y="60816"/>
                  <a:pt x="33468" y="60723"/>
                  <a:pt x="33285" y="60716"/>
                </a:cubicBezTo>
                <a:cubicBezTo>
                  <a:pt x="33237" y="60714"/>
                  <a:pt x="33191" y="60712"/>
                  <a:pt x="33145" y="60712"/>
                </a:cubicBezTo>
                <a:close/>
                <a:moveTo>
                  <a:pt x="18868" y="60621"/>
                </a:moveTo>
                <a:cubicBezTo>
                  <a:pt x="18774" y="60621"/>
                  <a:pt x="18682" y="60628"/>
                  <a:pt x="18593" y="60637"/>
                </a:cubicBezTo>
                <a:cubicBezTo>
                  <a:pt x="18536" y="60641"/>
                  <a:pt x="18482" y="60752"/>
                  <a:pt x="18489" y="60827"/>
                </a:cubicBezTo>
                <a:cubicBezTo>
                  <a:pt x="18496" y="60894"/>
                  <a:pt x="18575" y="61020"/>
                  <a:pt x="18636" y="61045"/>
                </a:cubicBezTo>
                <a:cubicBezTo>
                  <a:pt x="19130" y="61267"/>
                  <a:pt x="19624" y="61503"/>
                  <a:pt x="20128" y="61675"/>
                </a:cubicBezTo>
                <a:cubicBezTo>
                  <a:pt x="20256" y="61718"/>
                  <a:pt x="20376" y="61739"/>
                  <a:pt x="20485" y="61739"/>
                </a:cubicBezTo>
                <a:cubicBezTo>
                  <a:pt x="20811" y="61739"/>
                  <a:pt x="21046" y="61556"/>
                  <a:pt x="21148" y="61238"/>
                </a:cubicBezTo>
                <a:cubicBezTo>
                  <a:pt x="21080" y="61210"/>
                  <a:pt x="21034" y="61178"/>
                  <a:pt x="20983" y="61163"/>
                </a:cubicBezTo>
                <a:cubicBezTo>
                  <a:pt x="20375" y="60988"/>
                  <a:pt x="19770" y="60805"/>
                  <a:pt x="19166" y="60655"/>
                </a:cubicBezTo>
                <a:cubicBezTo>
                  <a:pt x="19067" y="60629"/>
                  <a:pt x="18967" y="60621"/>
                  <a:pt x="18868" y="60621"/>
                </a:cubicBezTo>
                <a:close/>
                <a:moveTo>
                  <a:pt x="18212" y="58794"/>
                </a:moveTo>
                <a:cubicBezTo>
                  <a:pt x="18090" y="58794"/>
                  <a:pt x="17972" y="58900"/>
                  <a:pt x="17852" y="58948"/>
                </a:cubicBezTo>
                <a:cubicBezTo>
                  <a:pt x="17959" y="59077"/>
                  <a:pt x="18053" y="59263"/>
                  <a:pt x="18178" y="59320"/>
                </a:cubicBezTo>
                <a:cubicBezTo>
                  <a:pt x="18633" y="59538"/>
                  <a:pt x="19097" y="59756"/>
                  <a:pt x="19563" y="59896"/>
                </a:cubicBezTo>
                <a:cubicBezTo>
                  <a:pt x="20629" y="60215"/>
                  <a:pt x="21710" y="60483"/>
                  <a:pt x="22801" y="60784"/>
                </a:cubicBezTo>
                <a:cubicBezTo>
                  <a:pt x="23513" y="60980"/>
                  <a:pt x="24233" y="61242"/>
                  <a:pt x="24945" y="61374"/>
                </a:cubicBezTo>
                <a:cubicBezTo>
                  <a:pt x="25985" y="61568"/>
                  <a:pt x="27027" y="61678"/>
                  <a:pt x="28079" y="61814"/>
                </a:cubicBezTo>
                <a:cubicBezTo>
                  <a:pt x="28548" y="61873"/>
                  <a:pt x="29024" y="61949"/>
                  <a:pt x="29481" y="61949"/>
                </a:cubicBezTo>
                <a:cubicBezTo>
                  <a:pt x="29777" y="61949"/>
                  <a:pt x="30064" y="61917"/>
                  <a:pt x="30337" y="61829"/>
                </a:cubicBezTo>
                <a:cubicBezTo>
                  <a:pt x="30741" y="61696"/>
                  <a:pt x="31159" y="61581"/>
                  <a:pt x="31392" y="61156"/>
                </a:cubicBezTo>
                <a:cubicBezTo>
                  <a:pt x="31141" y="61120"/>
                  <a:pt x="30907" y="61100"/>
                  <a:pt x="30686" y="61100"/>
                </a:cubicBezTo>
                <a:cubicBezTo>
                  <a:pt x="30319" y="61100"/>
                  <a:pt x="29988" y="61155"/>
                  <a:pt x="29678" y="61277"/>
                </a:cubicBezTo>
                <a:cubicBezTo>
                  <a:pt x="29526" y="61339"/>
                  <a:pt x="29360" y="61369"/>
                  <a:pt x="29184" y="61369"/>
                </a:cubicBezTo>
                <a:cubicBezTo>
                  <a:pt x="28984" y="61369"/>
                  <a:pt x="28770" y="61330"/>
                  <a:pt x="28548" y="61256"/>
                </a:cubicBezTo>
                <a:cubicBezTo>
                  <a:pt x="28122" y="61113"/>
                  <a:pt x="27696" y="61020"/>
                  <a:pt x="27277" y="60937"/>
                </a:cubicBezTo>
                <a:cubicBezTo>
                  <a:pt x="26726" y="60830"/>
                  <a:pt x="26186" y="60784"/>
                  <a:pt x="25642" y="60662"/>
                </a:cubicBezTo>
                <a:cubicBezTo>
                  <a:pt x="25312" y="60587"/>
                  <a:pt x="24992" y="60511"/>
                  <a:pt x="24684" y="60511"/>
                </a:cubicBezTo>
                <a:cubicBezTo>
                  <a:pt x="24521" y="60511"/>
                  <a:pt x="24362" y="60532"/>
                  <a:pt x="24207" y="60587"/>
                </a:cubicBezTo>
                <a:cubicBezTo>
                  <a:pt x="24159" y="60603"/>
                  <a:pt x="24104" y="60610"/>
                  <a:pt x="24044" y="60610"/>
                </a:cubicBezTo>
                <a:cubicBezTo>
                  <a:pt x="23905" y="60610"/>
                  <a:pt x="23743" y="60572"/>
                  <a:pt x="23602" y="60529"/>
                </a:cubicBezTo>
                <a:cubicBezTo>
                  <a:pt x="22801" y="60290"/>
                  <a:pt x="22003" y="60040"/>
                  <a:pt x="21216" y="59775"/>
                </a:cubicBezTo>
                <a:cubicBezTo>
                  <a:pt x="20679" y="59596"/>
                  <a:pt x="20149" y="59374"/>
                  <a:pt x="19620" y="59195"/>
                </a:cubicBezTo>
                <a:cubicBezTo>
                  <a:pt x="19162" y="59041"/>
                  <a:pt x="18707" y="58898"/>
                  <a:pt x="18253" y="58798"/>
                </a:cubicBezTo>
                <a:cubicBezTo>
                  <a:pt x="18239" y="58795"/>
                  <a:pt x="18225" y="58794"/>
                  <a:pt x="18212" y="58794"/>
                </a:cubicBezTo>
                <a:close/>
                <a:moveTo>
                  <a:pt x="13877" y="60754"/>
                </a:moveTo>
                <a:cubicBezTo>
                  <a:pt x="13748" y="60754"/>
                  <a:pt x="13621" y="60771"/>
                  <a:pt x="13498" y="60813"/>
                </a:cubicBezTo>
                <a:cubicBezTo>
                  <a:pt x="14110" y="61370"/>
                  <a:pt x="17674" y="62493"/>
                  <a:pt x="18738" y="62493"/>
                </a:cubicBezTo>
                <a:cubicBezTo>
                  <a:pt x="18849" y="62493"/>
                  <a:pt x="18933" y="62481"/>
                  <a:pt x="18983" y="62455"/>
                </a:cubicBezTo>
                <a:cubicBezTo>
                  <a:pt x="18694" y="62273"/>
                  <a:pt x="18436" y="62047"/>
                  <a:pt x="18167" y="61958"/>
                </a:cubicBezTo>
                <a:cubicBezTo>
                  <a:pt x="17026" y="61586"/>
                  <a:pt x="15891" y="61238"/>
                  <a:pt x="14775" y="60927"/>
                </a:cubicBezTo>
                <a:cubicBezTo>
                  <a:pt x="14477" y="60842"/>
                  <a:pt x="14171" y="60754"/>
                  <a:pt x="13877" y="60754"/>
                </a:cubicBezTo>
                <a:close/>
                <a:moveTo>
                  <a:pt x="32439" y="62401"/>
                </a:moveTo>
                <a:cubicBezTo>
                  <a:pt x="32319" y="62401"/>
                  <a:pt x="32206" y="62427"/>
                  <a:pt x="32104" y="62509"/>
                </a:cubicBezTo>
                <a:cubicBezTo>
                  <a:pt x="32298" y="62629"/>
                  <a:pt x="32472" y="62689"/>
                  <a:pt x="32639" y="62689"/>
                </a:cubicBezTo>
                <a:cubicBezTo>
                  <a:pt x="32821" y="62689"/>
                  <a:pt x="32993" y="62618"/>
                  <a:pt x="33174" y="62476"/>
                </a:cubicBezTo>
                <a:lnTo>
                  <a:pt x="33174" y="62476"/>
                </a:lnTo>
                <a:cubicBezTo>
                  <a:pt x="33146" y="62479"/>
                  <a:pt x="33119" y="62481"/>
                  <a:pt x="33090" y="62481"/>
                </a:cubicBezTo>
                <a:cubicBezTo>
                  <a:pt x="32873" y="62481"/>
                  <a:pt x="32647" y="62401"/>
                  <a:pt x="32439" y="62401"/>
                </a:cubicBezTo>
                <a:close/>
                <a:moveTo>
                  <a:pt x="22567" y="61674"/>
                </a:moveTo>
                <a:cubicBezTo>
                  <a:pt x="22483" y="61674"/>
                  <a:pt x="22412" y="61761"/>
                  <a:pt x="22332" y="61804"/>
                </a:cubicBezTo>
                <a:cubicBezTo>
                  <a:pt x="22408" y="61900"/>
                  <a:pt x="22479" y="62000"/>
                  <a:pt x="22547" y="62090"/>
                </a:cubicBezTo>
                <a:cubicBezTo>
                  <a:pt x="23431" y="62516"/>
                  <a:pt x="24304" y="62752"/>
                  <a:pt x="25184" y="62924"/>
                </a:cubicBezTo>
                <a:cubicBezTo>
                  <a:pt x="25188" y="62925"/>
                  <a:pt x="25193" y="62925"/>
                  <a:pt x="25198" y="62925"/>
                </a:cubicBezTo>
                <a:cubicBezTo>
                  <a:pt x="25265" y="62925"/>
                  <a:pt x="25356" y="62829"/>
                  <a:pt x="25356" y="62759"/>
                </a:cubicBezTo>
                <a:cubicBezTo>
                  <a:pt x="25352" y="62483"/>
                  <a:pt x="25062" y="62169"/>
                  <a:pt x="24769" y="62086"/>
                </a:cubicBezTo>
                <a:cubicBezTo>
                  <a:pt x="24644" y="62054"/>
                  <a:pt x="24515" y="61994"/>
                  <a:pt x="24390" y="61972"/>
                </a:cubicBezTo>
                <a:cubicBezTo>
                  <a:pt x="23785" y="61865"/>
                  <a:pt x="23184" y="61757"/>
                  <a:pt x="22586" y="61675"/>
                </a:cubicBezTo>
                <a:cubicBezTo>
                  <a:pt x="22580" y="61674"/>
                  <a:pt x="22574" y="61674"/>
                  <a:pt x="22567" y="61674"/>
                </a:cubicBezTo>
                <a:close/>
                <a:moveTo>
                  <a:pt x="20149" y="62498"/>
                </a:moveTo>
                <a:cubicBezTo>
                  <a:pt x="20081" y="62498"/>
                  <a:pt x="20012" y="62506"/>
                  <a:pt x="19942" y="62523"/>
                </a:cubicBezTo>
                <a:cubicBezTo>
                  <a:pt x="19827" y="62552"/>
                  <a:pt x="19691" y="62694"/>
                  <a:pt x="19706" y="62798"/>
                </a:cubicBezTo>
                <a:cubicBezTo>
                  <a:pt x="19724" y="62909"/>
                  <a:pt x="19913" y="63117"/>
                  <a:pt x="20025" y="63145"/>
                </a:cubicBezTo>
                <a:cubicBezTo>
                  <a:pt x="20372" y="63239"/>
                  <a:pt x="20722" y="63282"/>
                  <a:pt x="21065" y="63307"/>
                </a:cubicBezTo>
                <a:cubicBezTo>
                  <a:pt x="21069" y="63307"/>
                  <a:pt x="21072" y="63307"/>
                  <a:pt x="21075" y="63307"/>
                </a:cubicBezTo>
                <a:cubicBezTo>
                  <a:pt x="21185" y="63307"/>
                  <a:pt x="21278" y="63196"/>
                  <a:pt x="21445" y="63102"/>
                </a:cubicBezTo>
                <a:cubicBezTo>
                  <a:pt x="20964" y="62771"/>
                  <a:pt x="20559" y="62498"/>
                  <a:pt x="20149" y="62498"/>
                </a:cubicBezTo>
                <a:close/>
                <a:moveTo>
                  <a:pt x="26980" y="62286"/>
                </a:moveTo>
                <a:cubicBezTo>
                  <a:pt x="26759" y="62286"/>
                  <a:pt x="26559" y="62353"/>
                  <a:pt x="26411" y="62530"/>
                </a:cubicBezTo>
                <a:cubicBezTo>
                  <a:pt x="26332" y="62623"/>
                  <a:pt x="26279" y="62823"/>
                  <a:pt x="26340" y="62942"/>
                </a:cubicBezTo>
                <a:cubicBezTo>
                  <a:pt x="26393" y="63049"/>
                  <a:pt x="26623" y="63160"/>
                  <a:pt x="26762" y="63174"/>
                </a:cubicBezTo>
                <a:cubicBezTo>
                  <a:pt x="27159" y="63224"/>
                  <a:pt x="27546" y="63228"/>
                  <a:pt x="27939" y="63246"/>
                </a:cubicBezTo>
                <a:cubicBezTo>
                  <a:pt x="28443" y="63270"/>
                  <a:pt x="28958" y="63319"/>
                  <a:pt x="29458" y="63319"/>
                </a:cubicBezTo>
                <a:cubicBezTo>
                  <a:pt x="29976" y="63319"/>
                  <a:pt x="30479" y="63267"/>
                  <a:pt x="30938" y="63081"/>
                </a:cubicBezTo>
                <a:cubicBezTo>
                  <a:pt x="31253" y="62955"/>
                  <a:pt x="31564" y="62827"/>
                  <a:pt x="31879" y="62698"/>
                </a:cubicBezTo>
                <a:cubicBezTo>
                  <a:pt x="31854" y="62651"/>
                  <a:pt x="31833" y="62608"/>
                  <a:pt x="31811" y="62562"/>
                </a:cubicBezTo>
                <a:cubicBezTo>
                  <a:pt x="31372" y="62533"/>
                  <a:pt x="30911" y="62437"/>
                  <a:pt x="30485" y="62437"/>
                </a:cubicBezTo>
                <a:cubicBezTo>
                  <a:pt x="30279" y="62437"/>
                  <a:pt x="30080" y="62460"/>
                  <a:pt x="29896" y="62523"/>
                </a:cubicBezTo>
                <a:cubicBezTo>
                  <a:pt x="29586" y="62629"/>
                  <a:pt x="29272" y="62681"/>
                  <a:pt x="28949" y="62681"/>
                </a:cubicBezTo>
                <a:cubicBezTo>
                  <a:pt x="28521" y="62681"/>
                  <a:pt x="28077" y="62591"/>
                  <a:pt x="27603" y="62415"/>
                </a:cubicBezTo>
                <a:cubicBezTo>
                  <a:pt x="27394" y="62339"/>
                  <a:pt x="27178" y="62286"/>
                  <a:pt x="26980" y="62286"/>
                </a:cubicBezTo>
                <a:close/>
                <a:moveTo>
                  <a:pt x="22955" y="63355"/>
                </a:moveTo>
                <a:cubicBezTo>
                  <a:pt x="22723" y="63355"/>
                  <a:pt x="22493" y="63375"/>
                  <a:pt x="22268" y="63421"/>
                </a:cubicBezTo>
                <a:cubicBezTo>
                  <a:pt x="22268" y="63460"/>
                  <a:pt x="22268" y="63496"/>
                  <a:pt x="22271" y="63532"/>
                </a:cubicBezTo>
                <a:cubicBezTo>
                  <a:pt x="22365" y="63571"/>
                  <a:pt x="22458" y="63614"/>
                  <a:pt x="22554" y="63647"/>
                </a:cubicBezTo>
                <a:cubicBezTo>
                  <a:pt x="22823" y="63739"/>
                  <a:pt x="23095" y="63832"/>
                  <a:pt x="23370" y="63908"/>
                </a:cubicBezTo>
                <a:cubicBezTo>
                  <a:pt x="23946" y="64068"/>
                  <a:pt x="24533" y="64248"/>
                  <a:pt x="25113" y="64365"/>
                </a:cubicBezTo>
                <a:cubicBezTo>
                  <a:pt x="25179" y="64379"/>
                  <a:pt x="25243" y="64386"/>
                  <a:pt x="25305" y="64386"/>
                </a:cubicBezTo>
                <a:cubicBezTo>
                  <a:pt x="25553" y="64386"/>
                  <a:pt x="25769" y="64277"/>
                  <a:pt x="25932" y="64050"/>
                </a:cubicBezTo>
                <a:cubicBezTo>
                  <a:pt x="24893" y="63689"/>
                  <a:pt x="23896" y="63355"/>
                  <a:pt x="22955" y="633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9" name="Google Shape;2619;p41"/>
          <p:cNvGrpSpPr/>
          <p:nvPr/>
        </p:nvGrpSpPr>
        <p:grpSpPr>
          <a:xfrm>
            <a:off x="0" y="380868"/>
            <a:ext cx="9144000" cy="260700"/>
            <a:chOff x="0" y="380868"/>
            <a:chExt cx="9144000" cy="260700"/>
          </a:xfrm>
        </p:grpSpPr>
        <p:sp>
          <p:nvSpPr>
            <p:cNvPr id="2620" name="Google Shape;2620;p41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1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1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1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26" name="Google Shape;2626;p41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1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1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42"/>
          <p:cNvSpPr txBox="1"/>
          <p:nvPr>
            <p:ph idx="4294967295" type="ctrTitle"/>
          </p:nvPr>
        </p:nvSpPr>
        <p:spPr>
          <a:xfrm>
            <a:off x="685236" y="1424988"/>
            <a:ext cx="4284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35" name="Google Shape;2635;p42"/>
          <p:cNvSpPr/>
          <p:nvPr/>
        </p:nvSpPr>
        <p:spPr>
          <a:xfrm>
            <a:off x="1704609" y="949850"/>
            <a:ext cx="2611030" cy="503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Thanks!</a:t>
            </a:r>
          </a:p>
        </p:txBody>
      </p:sp>
      <p:sp>
        <p:nvSpPr>
          <p:cNvPr id="2636" name="Google Shape;2636;p42"/>
          <p:cNvSpPr/>
          <p:nvPr/>
        </p:nvSpPr>
        <p:spPr>
          <a:xfrm>
            <a:off x="3698875" y="1634988"/>
            <a:ext cx="402000" cy="4020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42"/>
          <p:cNvSpPr/>
          <p:nvPr/>
        </p:nvSpPr>
        <p:spPr>
          <a:xfrm>
            <a:off x="963250" y="1000688"/>
            <a:ext cx="402000" cy="4020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42"/>
          <p:cNvSpPr/>
          <p:nvPr/>
        </p:nvSpPr>
        <p:spPr>
          <a:xfrm rot="2244220">
            <a:off x="5502889" y="1095508"/>
            <a:ext cx="1839404" cy="2543422"/>
          </a:xfrm>
          <a:custGeom>
            <a:rect b="b" l="l" r="r" t="t"/>
            <a:pathLst>
              <a:path extrusionOk="0" h="64386" w="46564">
                <a:moveTo>
                  <a:pt x="19493" y="301"/>
                </a:moveTo>
                <a:cubicBezTo>
                  <a:pt x="19450" y="301"/>
                  <a:pt x="19394" y="310"/>
                  <a:pt x="19323" y="326"/>
                </a:cubicBezTo>
                <a:cubicBezTo>
                  <a:pt x="18829" y="442"/>
                  <a:pt x="18339" y="556"/>
                  <a:pt x="17863" y="699"/>
                </a:cubicBezTo>
                <a:cubicBezTo>
                  <a:pt x="17459" y="824"/>
                  <a:pt x="17115" y="1035"/>
                  <a:pt x="16955" y="1418"/>
                </a:cubicBezTo>
                <a:cubicBezTo>
                  <a:pt x="16981" y="1424"/>
                  <a:pt x="17004" y="1434"/>
                  <a:pt x="17022" y="1434"/>
                </a:cubicBezTo>
                <a:cubicBezTo>
                  <a:pt x="17026" y="1434"/>
                  <a:pt x="17029" y="1434"/>
                  <a:pt x="17033" y="1433"/>
                </a:cubicBezTo>
                <a:cubicBezTo>
                  <a:pt x="17599" y="1289"/>
                  <a:pt x="18171" y="1232"/>
                  <a:pt x="18758" y="1196"/>
                </a:cubicBezTo>
                <a:cubicBezTo>
                  <a:pt x="19209" y="1167"/>
                  <a:pt x="19495" y="914"/>
                  <a:pt x="19591" y="545"/>
                </a:cubicBezTo>
                <a:cubicBezTo>
                  <a:pt x="19636" y="375"/>
                  <a:pt x="19619" y="301"/>
                  <a:pt x="19493" y="301"/>
                </a:cubicBezTo>
                <a:close/>
                <a:moveTo>
                  <a:pt x="15351" y="1896"/>
                </a:moveTo>
                <a:cubicBezTo>
                  <a:pt x="15193" y="1896"/>
                  <a:pt x="15045" y="1921"/>
                  <a:pt x="14904" y="2023"/>
                </a:cubicBezTo>
                <a:cubicBezTo>
                  <a:pt x="14671" y="2184"/>
                  <a:pt x="14443" y="2363"/>
                  <a:pt x="14507" y="2663"/>
                </a:cubicBezTo>
                <a:cubicBezTo>
                  <a:pt x="15051" y="2617"/>
                  <a:pt x="15508" y="2434"/>
                  <a:pt x="15863" y="1919"/>
                </a:cubicBezTo>
                <a:lnTo>
                  <a:pt x="15863" y="1919"/>
                </a:lnTo>
                <a:cubicBezTo>
                  <a:pt x="15855" y="1919"/>
                  <a:pt x="15848" y="1919"/>
                  <a:pt x="15840" y="1919"/>
                </a:cubicBezTo>
                <a:cubicBezTo>
                  <a:pt x="15665" y="1919"/>
                  <a:pt x="15503" y="1896"/>
                  <a:pt x="15351" y="1896"/>
                </a:cubicBezTo>
                <a:close/>
                <a:moveTo>
                  <a:pt x="22800" y="0"/>
                </a:moveTo>
                <a:cubicBezTo>
                  <a:pt x="22630" y="0"/>
                  <a:pt x="22458" y="8"/>
                  <a:pt x="22289" y="19"/>
                </a:cubicBezTo>
                <a:cubicBezTo>
                  <a:pt x="21928" y="41"/>
                  <a:pt x="21538" y="22"/>
                  <a:pt x="21255" y="387"/>
                </a:cubicBezTo>
                <a:cubicBezTo>
                  <a:pt x="21488" y="448"/>
                  <a:pt x="21688" y="516"/>
                  <a:pt x="21896" y="559"/>
                </a:cubicBezTo>
                <a:cubicBezTo>
                  <a:pt x="22425" y="667"/>
                  <a:pt x="22969" y="742"/>
                  <a:pt x="23492" y="874"/>
                </a:cubicBezTo>
                <a:cubicBezTo>
                  <a:pt x="24669" y="1175"/>
                  <a:pt x="25899" y="1314"/>
                  <a:pt x="27159" y="1425"/>
                </a:cubicBezTo>
                <a:cubicBezTo>
                  <a:pt x="27828" y="1486"/>
                  <a:pt x="28515" y="1494"/>
                  <a:pt x="29141" y="1737"/>
                </a:cubicBezTo>
                <a:cubicBezTo>
                  <a:pt x="30140" y="2130"/>
                  <a:pt x="31149" y="2520"/>
                  <a:pt x="32168" y="2921"/>
                </a:cubicBezTo>
                <a:cubicBezTo>
                  <a:pt x="32437" y="3028"/>
                  <a:pt x="32705" y="3132"/>
                  <a:pt x="32952" y="3264"/>
                </a:cubicBezTo>
                <a:cubicBezTo>
                  <a:pt x="33707" y="3658"/>
                  <a:pt x="34448" y="4077"/>
                  <a:pt x="35220" y="4470"/>
                </a:cubicBezTo>
                <a:cubicBezTo>
                  <a:pt x="35482" y="4602"/>
                  <a:pt x="35790" y="4674"/>
                  <a:pt x="36076" y="4774"/>
                </a:cubicBezTo>
                <a:cubicBezTo>
                  <a:pt x="36051" y="4696"/>
                  <a:pt x="36005" y="4649"/>
                  <a:pt x="35947" y="4610"/>
                </a:cubicBezTo>
                <a:cubicBezTo>
                  <a:pt x="35879" y="4559"/>
                  <a:pt x="35786" y="4528"/>
                  <a:pt x="35736" y="4470"/>
                </a:cubicBezTo>
                <a:cubicBezTo>
                  <a:pt x="35139" y="3808"/>
                  <a:pt x="34419" y="3275"/>
                  <a:pt x="33529" y="2910"/>
                </a:cubicBezTo>
                <a:cubicBezTo>
                  <a:pt x="32705" y="2570"/>
                  <a:pt x="31922" y="2176"/>
                  <a:pt x="31085" y="1905"/>
                </a:cubicBezTo>
                <a:cubicBezTo>
                  <a:pt x="29936" y="1529"/>
                  <a:pt x="28763" y="1232"/>
                  <a:pt x="27614" y="931"/>
                </a:cubicBezTo>
                <a:cubicBezTo>
                  <a:pt x="27184" y="820"/>
                  <a:pt x="26730" y="756"/>
                  <a:pt x="26282" y="721"/>
                </a:cubicBezTo>
                <a:cubicBezTo>
                  <a:pt x="26050" y="699"/>
                  <a:pt x="25839" y="738"/>
                  <a:pt x="25607" y="617"/>
                </a:cubicBezTo>
                <a:cubicBezTo>
                  <a:pt x="25259" y="437"/>
                  <a:pt x="24859" y="316"/>
                  <a:pt x="24464" y="216"/>
                </a:cubicBezTo>
                <a:cubicBezTo>
                  <a:pt x="24078" y="120"/>
                  <a:pt x="23670" y="59"/>
                  <a:pt x="23270" y="22"/>
                </a:cubicBezTo>
                <a:cubicBezTo>
                  <a:pt x="23115" y="7"/>
                  <a:pt x="22958" y="0"/>
                  <a:pt x="22800" y="0"/>
                </a:cubicBezTo>
                <a:close/>
                <a:moveTo>
                  <a:pt x="25295" y="4538"/>
                </a:moveTo>
                <a:cubicBezTo>
                  <a:pt x="25245" y="4592"/>
                  <a:pt x="25145" y="4645"/>
                  <a:pt x="25148" y="4696"/>
                </a:cubicBezTo>
                <a:cubicBezTo>
                  <a:pt x="25156" y="4889"/>
                  <a:pt x="25341" y="4853"/>
                  <a:pt x="25485" y="4864"/>
                </a:cubicBezTo>
                <a:cubicBezTo>
                  <a:pt x="25513" y="4846"/>
                  <a:pt x="25538" y="4825"/>
                  <a:pt x="25564" y="4807"/>
                </a:cubicBezTo>
                <a:cubicBezTo>
                  <a:pt x="25474" y="4717"/>
                  <a:pt x="25384" y="4628"/>
                  <a:pt x="25295" y="4538"/>
                </a:cubicBezTo>
                <a:close/>
                <a:moveTo>
                  <a:pt x="21015" y="2241"/>
                </a:moveTo>
                <a:cubicBezTo>
                  <a:pt x="20727" y="2241"/>
                  <a:pt x="20444" y="2291"/>
                  <a:pt x="20167" y="2445"/>
                </a:cubicBezTo>
                <a:cubicBezTo>
                  <a:pt x="19999" y="2538"/>
                  <a:pt x="19756" y="2549"/>
                  <a:pt x="19552" y="2559"/>
                </a:cubicBezTo>
                <a:cubicBezTo>
                  <a:pt x="19493" y="2561"/>
                  <a:pt x="19434" y="2562"/>
                  <a:pt x="19375" y="2562"/>
                </a:cubicBezTo>
                <a:cubicBezTo>
                  <a:pt x="19134" y="2562"/>
                  <a:pt x="18893" y="2547"/>
                  <a:pt x="18654" y="2538"/>
                </a:cubicBezTo>
                <a:cubicBezTo>
                  <a:pt x="18281" y="2524"/>
                  <a:pt x="17899" y="2552"/>
                  <a:pt x="17548" y="2485"/>
                </a:cubicBezTo>
                <a:cubicBezTo>
                  <a:pt x="17391" y="2453"/>
                  <a:pt x="17240" y="2435"/>
                  <a:pt x="17091" y="2435"/>
                </a:cubicBezTo>
                <a:cubicBezTo>
                  <a:pt x="16899" y="2435"/>
                  <a:pt x="16710" y="2464"/>
                  <a:pt x="16517" y="2531"/>
                </a:cubicBezTo>
                <a:cubicBezTo>
                  <a:pt x="16382" y="2577"/>
                  <a:pt x="16242" y="2617"/>
                  <a:pt x="16103" y="2638"/>
                </a:cubicBezTo>
                <a:cubicBezTo>
                  <a:pt x="14889" y="2825"/>
                  <a:pt x="13816" y="3318"/>
                  <a:pt x="12778" y="3865"/>
                </a:cubicBezTo>
                <a:cubicBezTo>
                  <a:pt x="12653" y="3930"/>
                  <a:pt x="12489" y="4009"/>
                  <a:pt x="12506" y="4202"/>
                </a:cubicBezTo>
                <a:cubicBezTo>
                  <a:pt x="13008" y="4044"/>
                  <a:pt x="13494" y="3865"/>
                  <a:pt x="13992" y="3740"/>
                </a:cubicBezTo>
                <a:cubicBezTo>
                  <a:pt x="14707" y="3561"/>
                  <a:pt x="15444" y="3436"/>
                  <a:pt x="16171" y="3254"/>
                </a:cubicBezTo>
                <a:cubicBezTo>
                  <a:pt x="16874" y="3077"/>
                  <a:pt x="17582" y="3012"/>
                  <a:pt x="18297" y="3012"/>
                </a:cubicBezTo>
                <a:cubicBezTo>
                  <a:pt x="18580" y="3012"/>
                  <a:pt x="18863" y="3022"/>
                  <a:pt x="19148" y="3039"/>
                </a:cubicBezTo>
                <a:cubicBezTo>
                  <a:pt x="19406" y="3054"/>
                  <a:pt x="19664" y="3067"/>
                  <a:pt x="19923" y="3067"/>
                </a:cubicBezTo>
                <a:cubicBezTo>
                  <a:pt x="20241" y="3067"/>
                  <a:pt x="20561" y="3047"/>
                  <a:pt x="20887" y="2982"/>
                </a:cubicBezTo>
                <a:cubicBezTo>
                  <a:pt x="21035" y="2952"/>
                  <a:pt x="21198" y="2935"/>
                  <a:pt x="21360" y="2935"/>
                </a:cubicBezTo>
                <a:cubicBezTo>
                  <a:pt x="21546" y="2935"/>
                  <a:pt x="21730" y="2957"/>
                  <a:pt x="21888" y="3007"/>
                </a:cubicBezTo>
                <a:cubicBezTo>
                  <a:pt x="22222" y="3111"/>
                  <a:pt x="22557" y="3156"/>
                  <a:pt x="22895" y="3156"/>
                </a:cubicBezTo>
                <a:cubicBezTo>
                  <a:pt x="23135" y="3156"/>
                  <a:pt x="23378" y="3133"/>
                  <a:pt x="23624" y="3093"/>
                </a:cubicBezTo>
                <a:cubicBezTo>
                  <a:pt x="23729" y="3075"/>
                  <a:pt x="23829" y="3067"/>
                  <a:pt x="23925" y="3067"/>
                </a:cubicBezTo>
                <a:cubicBezTo>
                  <a:pt x="24290" y="3067"/>
                  <a:pt x="24588" y="3194"/>
                  <a:pt x="24826" y="3472"/>
                </a:cubicBezTo>
                <a:cubicBezTo>
                  <a:pt x="24877" y="3533"/>
                  <a:pt x="24955" y="3586"/>
                  <a:pt x="25037" y="3611"/>
                </a:cubicBezTo>
                <a:cubicBezTo>
                  <a:pt x="25405" y="3722"/>
                  <a:pt x="25774" y="3830"/>
                  <a:pt x="26172" y="3830"/>
                </a:cubicBezTo>
                <a:cubicBezTo>
                  <a:pt x="26278" y="3830"/>
                  <a:pt x="26386" y="3822"/>
                  <a:pt x="26497" y="3804"/>
                </a:cubicBezTo>
                <a:cubicBezTo>
                  <a:pt x="26559" y="3793"/>
                  <a:pt x="26624" y="3789"/>
                  <a:pt x="26689" y="3789"/>
                </a:cubicBezTo>
                <a:cubicBezTo>
                  <a:pt x="26789" y="3789"/>
                  <a:pt x="26890" y="3799"/>
                  <a:pt x="26988" y="3812"/>
                </a:cubicBezTo>
                <a:cubicBezTo>
                  <a:pt x="27907" y="3926"/>
                  <a:pt x="28784" y="4173"/>
                  <a:pt x="29635" y="4516"/>
                </a:cubicBezTo>
                <a:cubicBezTo>
                  <a:pt x="30616" y="4911"/>
                  <a:pt x="31628" y="5261"/>
                  <a:pt x="32745" y="5404"/>
                </a:cubicBezTo>
                <a:cubicBezTo>
                  <a:pt x="32782" y="5410"/>
                  <a:pt x="32822" y="5410"/>
                  <a:pt x="32861" y="5410"/>
                </a:cubicBezTo>
                <a:cubicBezTo>
                  <a:pt x="32881" y="5410"/>
                  <a:pt x="32900" y="5410"/>
                  <a:pt x="32920" y="5410"/>
                </a:cubicBezTo>
                <a:cubicBezTo>
                  <a:pt x="32939" y="5410"/>
                  <a:pt x="32959" y="5410"/>
                  <a:pt x="32977" y="5411"/>
                </a:cubicBezTo>
                <a:cubicBezTo>
                  <a:pt x="32988" y="5386"/>
                  <a:pt x="32995" y="5358"/>
                  <a:pt x="33006" y="5332"/>
                </a:cubicBezTo>
                <a:cubicBezTo>
                  <a:pt x="32834" y="5246"/>
                  <a:pt x="32666" y="5165"/>
                  <a:pt x="32494" y="5082"/>
                </a:cubicBezTo>
                <a:cubicBezTo>
                  <a:pt x="32065" y="4874"/>
                  <a:pt x="31635" y="4678"/>
                  <a:pt x="31213" y="4470"/>
                </a:cubicBezTo>
                <a:cubicBezTo>
                  <a:pt x="30265" y="4001"/>
                  <a:pt x="29288" y="3615"/>
                  <a:pt x="28236" y="3390"/>
                </a:cubicBezTo>
                <a:cubicBezTo>
                  <a:pt x="27724" y="3279"/>
                  <a:pt x="27213" y="3172"/>
                  <a:pt x="26705" y="3071"/>
                </a:cubicBezTo>
                <a:cubicBezTo>
                  <a:pt x="25978" y="2928"/>
                  <a:pt x="25259" y="2764"/>
                  <a:pt x="24533" y="2656"/>
                </a:cubicBezTo>
                <a:cubicBezTo>
                  <a:pt x="23513" y="2506"/>
                  <a:pt x="22497" y="2395"/>
                  <a:pt x="21495" y="2277"/>
                </a:cubicBezTo>
                <a:cubicBezTo>
                  <a:pt x="21334" y="2256"/>
                  <a:pt x="21174" y="2241"/>
                  <a:pt x="21015" y="2241"/>
                </a:cubicBezTo>
                <a:close/>
                <a:moveTo>
                  <a:pt x="18529" y="3264"/>
                </a:moveTo>
                <a:cubicBezTo>
                  <a:pt x="18426" y="3264"/>
                  <a:pt x="18321" y="3276"/>
                  <a:pt x="18214" y="3307"/>
                </a:cubicBezTo>
                <a:cubicBezTo>
                  <a:pt x="17427" y="3540"/>
                  <a:pt x="16625" y="3558"/>
                  <a:pt x="15838" y="3579"/>
                </a:cubicBezTo>
                <a:cubicBezTo>
                  <a:pt x="15204" y="3598"/>
                  <a:pt x="14628" y="3719"/>
                  <a:pt x="14121" y="4080"/>
                </a:cubicBezTo>
                <a:cubicBezTo>
                  <a:pt x="14067" y="4120"/>
                  <a:pt x="14042" y="4184"/>
                  <a:pt x="14002" y="4234"/>
                </a:cubicBezTo>
                <a:cubicBezTo>
                  <a:pt x="14061" y="4255"/>
                  <a:pt x="14123" y="4295"/>
                  <a:pt x="14185" y="4295"/>
                </a:cubicBezTo>
                <a:cubicBezTo>
                  <a:pt x="14187" y="4295"/>
                  <a:pt x="14190" y="4295"/>
                  <a:pt x="14192" y="4295"/>
                </a:cubicBezTo>
                <a:cubicBezTo>
                  <a:pt x="14450" y="4277"/>
                  <a:pt x="14714" y="4263"/>
                  <a:pt x="14975" y="4216"/>
                </a:cubicBezTo>
                <a:cubicBezTo>
                  <a:pt x="15924" y="4048"/>
                  <a:pt x="16882" y="3869"/>
                  <a:pt x="17849" y="3683"/>
                </a:cubicBezTo>
                <a:cubicBezTo>
                  <a:pt x="17973" y="3660"/>
                  <a:pt x="18091" y="3645"/>
                  <a:pt x="18205" y="3645"/>
                </a:cubicBezTo>
                <a:cubicBezTo>
                  <a:pt x="18452" y="3645"/>
                  <a:pt x="18674" y="3713"/>
                  <a:pt x="18876" y="3894"/>
                </a:cubicBezTo>
                <a:cubicBezTo>
                  <a:pt x="19308" y="4280"/>
                  <a:pt x="19287" y="4384"/>
                  <a:pt x="18658" y="4559"/>
                </a:cubicBezTo>
                <a:cubicBezTo>
                  <a:pt x="18050" y="4728"/>
                  <a:pt x="17430" y="4735"/>
                  <a:pt x="16811" y="4739"/>
                </a:cubicBezTo>
                <a:cubicBezTo>
                  <a:pt x="16038" y="4742"/>
                  <a:pt x="15272" y="4807"/>
                  <a:pt x="14511" y="4843"/>
                </a:cubicBezTo>
                <a:cubicBezTo>
                  <a:pt x="13472" y="4893"/>
                  <a:pt x="12446" y="4856"/>
                  <a:pt x="11437" y="5079"/>
                </a:cubicBezTo>
                <a:cubicBezTo>
                  <a:pt x="10996" y="5178"/>
                  <a:pt x="10553" y="5272"/>
                  <a:pt x="10116" y="5379"/>
                </a:cubicBezTo>
                <a:cubicBezTo>
                  <a:pt x="10052" y="5393"/>
                  <a:pt x="10002" y="5469"/>
                  <a:pt x="9948" y="5515"/>
                </a:cubicBezTo>
                <a:cubicBezTo>
                  <a:pt x="10002" y="5558"/>
                  <a:pt x="10052" y="5633"/>
                  <a:pt x="10113" y="5641"/>
                </a:cubicBezTo>
                <a:cubicBezTo>
                  <a:pt x="10310" y="5659"/>
                  <a:pt x="10513" y="5683"/>
                  <a:pt x="10715" y="5683"/>
                </a:cubicBezTo>
                <a:cubicBezTo>
                  <a:pt x="10787" y="5683"/>
                  <a:pt x="10860" y="5680"/>
                  <a:pt x="10932" y="5672"/>
                </a:cubicBezTo>
                <a:cubicBezTo>
                  <a:pt x="11695" y="5594"/>
                  <a:pt x="12456" y="5447"/>
                  <a:pt x="13233" y="5393"/>
                </a:cubicBezTo>
                <a:cubicBezTo>
                  <a:pt x="15659" y="5218"/>
                  <a:pt x="18121" y="4853"/>
                  <a:pt x="20651" y="4470"/>
                </a:cubicBezTo>
                <a:cubicBezTo>
                  <a:pt x="21149" y="4393"/>
                  <a:pt x="21656" y="4316"/>
                  <a:pt x="22165" y="4316"/>
                </a:cubicBezTo>
                <a:cubicBezTo>
                  <a:pt x="22365" y="4316"/>
                  <a:pt x="22565" y="4328"/>
                  <a:pt x="22765" y="4356"/>
                </a:cubicBezTo>
                <a:cubicBezTo>
                  <a:pt x="23224" y="4424"/>
                  <a:pt x="23678" y="4524"/>
                  <a:pt x="24139" y="4607"/>
                </a:cubicBezTo>
                <a:cubicBezTo>
                  <a:pt x="24132" y="4585"/>
                  <a:pt x="24121" y="4559"/>
                  <a:pt x="24114" y="4534"/>
                </a:cubicBezTo>
                <a:cubicBezTo>
                  <a:pt x="24258" y="4481"/>
                  <a:pt x="24397" y="4409"/>
                  <a:pt x="24547" y="4374"/>
                </a:cubicBezTo>
                <a:cubicBezTo>
                  <a:pt x="24550" y="4373"/>
                  <a:pt x="24553" y="4373"/>
                  <a:pt x="24556" y="4373"/>
                </a:cubicBezTo>
                <a:cubicBezTo>
                  <a:pt x="24607" y="4373"/>
                  <a:pt x="24682" y="4452"/>
                  <a:pt x="24776" y="4510"/>
                </a:cubicBezTo>
                <a:cubicBezTo>
                  <a:pt x="24583" y="4528"/>
                  <a:pt x="24458" y="4538"/>
                  <a:pt x="24336" y="4549"/>
                </a:cubicBezTo>
                <a:cubicBezTo>
                  <a:pt x="24332" y="4581"/>
                  <a:pt x="24332" y="4617"/>
                  <a:pt x="24332" y="4649"/>
                </a:cubicBezTo>
                <a:cubicBezTo>
                  <a:pt x="24537" y="4692"/>
                  <a:pt x="24740" y="4731"/>
                  <a:pt x="24948" y="4774"/>
                </a:cubicBezTo>
                <a:cubicBezTo>
                  <a:pt x="24933" y="4746"/>
                  <a:pt x="24920" y="4721"/>
                  <a:pt x="24905" y="4692"/>
                </a:cubicBezTo>
                <a:cubicBezTo>
                  <a:pt x="25030" y="4599"/>
                  <a:pt x="25141" y="4473"/>
                  <a:pt x="25285" y="4427"/>
                </a:cubicBezTo>
                <a:cubicBezTo>
                  <a:pt x="25290" y="4425"/>
                  <a:pt x="25296" y="4425"/>
                  <a:pt x="25303" y="4425"/>
                </a:cubicBezTo>
                <a:cubicBezTo>
                  <a:pt x="25376" y="4425"/>
                  <a:pt x="25507" y="4530"/>
                  <a:pt x="25589" y="4599"/>
                </a:cubicBezTo>
                <a:cubicBezTo>
                  <a:pt x="25638" y="4642"/>
                  <a:pt x="25635" y="4731"/>
                  <a:pt x="25674" y="4792"/>
                </a:cubicBezTo>
                <a:cubicBezTo>
                  <a:pt x="25717" y="4853"/>
                  <a:pt x="25782" y="4899"/>
                  <a:pt x="25839" y="4954"/>
                </a:cubicBezTo>
                <a:cubicBezTo>
                  <a:pt x="25868" y="4939"/>
                  <a:pt x="25896" y="4924"/>
                  <a:pt x="25921" y="4911"/>
                </a:cubicBezTo>
                <a:cubicBezTo>
                  <a:pt x="25832" y="4685"/>
                  <a:pt x="25742" y="4456"/>
                  <a:pt x="25642" y="4234"/>
                </a:cubicBezTo>
                <a:cubicBezTo>
                  <a:pt x="25624" y="4194"/>
                  <a:pt x="25571" y="4159"/>
                  <a:pt x="25524" y="4141"/>
                </a:cubicBezTo>
                <a:cubicBezTo>
                  <a:pt x="25055" y="3948"/>
                  <a:pt x="24583" y="3762"/>
                  <a:pt x="24118" y="3576"/>
                </a:cubicBezTo>
                <a:cubicBezTo>
                  <a:pt x="24053" y="3551"/>
                  <a:pt x="23992" y="3540"/>
                  <a:pt x="23932" y="3540"/>
                </a:cubicBezTo>
                <a:cubicBezTo>
                  <a:pt x="23814" y="3540"/>
                  <a:pt x="23701" y="3581"/>
                  <a:pt x="23577" y="3633"/>
                </a:cubicBezTo>
                <a:cubicBezTo>
                  <a:pt x="23298" y="3755"/>
                  <a:pt x="22998" y="3844"/>
                  <a:pt x="22701" y="3908"/>
                </a:cubicBezTo>
                <a:cubicBezTo>
                  <a:pt x="22591" y="3931"/>
                  <a:pt x="22477" y="3938"/>
                  <a:pt x="22361" y="3938"/>
                </a:cubicBezTo>
                <a:cubicBezTo>
                  <a:pt x="22261" y="3938"/>
                  <a:pt x="22160" y="3933"/>
                  <a:pt x="22060" y="3930"/>
                </a:cubicBezTo>
                <a:cubicBezTo>
                  <a:pt x="21212" y="3912"/>
                  <a:pt x="20360" y="3915"/>
                  <a:pt x="19617" y="3537"/>
                </a:cubicBezTo>
                <a:cubicBezTo>
                  <a:pt x="19480" y="3464"/>
                  <a:pt x="19320" y="3418"/>
                  <a:pt x="19166" y="3375"/>
                </a:cubicBezTo>
                <a:cubicBezTo>
                  <a:pt x="18957" y="3319"/>
                  <a:pt x="18747" y="3264"/>
                  <a:pt x="18529" y="3264"/>
                </a:cubicBezTo>
                <a:close/>
                <a:moveTo>
                  <a:pt x="10896" y="6360"/>
                </a:moveTo>
                <a:cubicBezTo>
                  <a:pt x="10726" y="6360"/>
                  <a:pt x="10597" y="6431"/>
                  <a:pt x="10478" y="6595"/>
                </a:cubicBezTo>
                <a:cubicBezTo>
                  <a:pt x="10442" y="6646"/>
                  <a:pt x="10445" y="6782"/>
                  <a:pt x="10481" y="6800"/>
                </a:cubicBezTo>
                <a:cubicBezTo>
                  <a:pt x="10607" y="6864"/>
                  <a:pt x="10758" y="6954"/>
                  <a:pt x="10890" y="6954"/>
                </a:cubicBezTo>
                <a:cubicBezTo>
                  <a:pt x="10906" y="6954"/>
                  <a:pt x="10921" y="6953"/>
                  <a:pt x="10936" y="6950"/>
                </a:cubicBezTo>
                <a:cubicBezTo>
                  <a:pt x="11086" y="6925"/>
                  <a:pt x="11229" y="6775"/>
                  <a:pt x="11351" y="6656"/>
                </a:cubicBezTo>
                <a:cubicBezTo>
                  <a:pt x="11365" y="6638"/>
                  <a:pt x="11218" y="6488"/>
                  <a:pt x="11147" y="6399"/>
                </a:cubicBezTo>
                <a:cubicBezTo>
                  <a:pt x="11053" y="6374"/>
                  <a:pt x="10971" y="6360"/>
                  <a:pt x="10896" y="6360"/>
                </a:cubicBezTo>
                <a:close/>
                <a:moveTo>
                  <a:pt x="10120" y="6767"/>
                </a:moveTo>
                <a:cubicBezTo>
                  <a:pt x="10005" y="6800"/>
                  <a:pt x="9891" y="6828"/>
                  <a:pt x="9733" y="6871"/>
                </a:cubicBezTo>
                <a:cubicBezTo>
                  <a:pt x="9776" y="7003"/>
                  <a:pt x="9798" y="7079"/>
                  <a:pt x="9823" y="7154"/>
                </a:cubicBezTo>
                <a:cubicBezTo>
                  <a:pt x="9938" y="7086"/>
                  <a:pt x="10059" y="7033"/>
                  <a:pt x="10163" y="6950"/>
                </a:cubicBezTo>
                <a:cubicBezTo>
                  <a:pt x="10188" y="6929"/>
                  <a:pt x="10138" y="6828"/>
                  <a:pt x="10120" y="6767"/>
                </a:cubicBezTo>
                <a:close/>
                <a:moveTo>
                  <a:pt x="20734" y="572"/>
                </a:moveTo>
                <a:cubicBezTo>
                  <a:pt x="20598" y="572"/>
                  <a:pt x="20455" y="645"/>
                  <a:pt x="20329" y="795"/>
                </a:cubicBezTo>
                <a:cubicBezTo>
                  <a:pt x="20192" y="957"/>
                  <a:pt x="20099" y="1142"/>
                  <a:pt x="19985" y="1314"/>
                </a:cubicBezTo>
                <a:cubicBezTo>
                  <a:pt x="19813" y="1575"/>
                  <a:pt x="19584" y="1765"/>
                  <a:pt x="19223" y="1765"/>
                </a:cubicBezTo>
                <a:cubicBezTo>
                  <a:pt x="18951" y="1761"/>
                  <a:pt x="18679" y="1751"/>
                  <a:pt x="18410" y="1725"/>
                </a:cubicBezTo>
                <a:cubicBezTo>
                  <a:pt x="18044" y="1694"/>
                  <a:pt x="17680" y="1657"/>
                  <a:pt x="17314" y="1657"/>
                </a:cubicBezTo>
                <a:cubicBezTo>
                  <a:pt x="17029" y="1657"/>
                  <a:pt x="16743" y="1679"/>
                  <a:pt x="16457" y="1743"/>
                </a:cubicBezTo>
                <a:cubicBezTo>
                  <a:pt x="16364" y="1765"/>
                  <a:pt x="16281" y="1859"/>
                  <a:pt x="16195" y="1915"/>
                </a:cubicBezTo>
                <a:cubicBezTo>
                  <a:pt x="16271" y="1980"/>
                  <a:pt x="16332" y="2084"/>
                  <a:pt x="16425" y="2102"/>
                </a:cubicBezTo>
                <a:cubicBezTo>
                  <a:pt x="16907" y="2194"/>
                  <a:pt x="17398" y="2302"/>
                  <a:pt x="17899" y="2334"/>
                </a:cubicBezTo>
                <a:cubicBezTo>
                  <a:pt x="17993" y="2340"/>
                  <a:pt x="18088" y="2342"/>
                  <a:pt x="18183" y="2342"/>
                </a:cubicBezTo>
                <a:cubicBezTo>
                  <a:pt x="18560" y="2342"/>
                  <a:pt x="18948" y="2305"/>
                  <a:pt x="19330" y="2288"/>
                </a:cubicBezTo>
                <a:cubicBezTo>
                  <a:pt x="19620" y="2273"/>
                  <a:pt x="19838" y="2141"/>
                  <a:pt x="20003" y="1930"/>
                </a:cubicBezTo>
                <a:cubicBezTo>
                  <a:pt x="20143" y="1743"/>
                  <a:pt x="20318" y="1613"/>
                  <a:pt x="20565" y="1613"/>
                </a:cubicBezTo>
                <a:cubicBezTo>
                  <a:pt x="20603" y="1613"/>
                  <a:pt x="20642" y="1616"/>
                  <a:pt x="20682" y="1622"/>
                </a:cubicBezTo>
                <a:cubicBezTo>
                  <a:pt x="21316" y="1719"/>
                  <a:pt x="21953" y="1816"/>
                  <a:pt x="22597" y="1905"/>
                </a:cubicBezTo>
                <a:cubicBezTo>
                  <a:pt x="22628" y="1909"/>
                  <a:pt x="22660" y="1911"/>
                  <a:pt x="22692" y="1911"/>
                </a:cubicBezTo>
                <a:cubicBezTo>
                  <a:pt x="22799" y="1911"/>
                  <a:pt x="22911" y="1892"/>
                  <a:pt x="23030" y="1887"/>
                </a:cubicBezTo>
                <a:cubicBezTo>
                  <a:pt x="22976" y="1715"/>
                  <a:pt x="22933" y="1586"/>
                  <a:pt x="22894" y="1461"/>
                </a:cubicBezTo>
                <a:cubicBezTo>
                  <a:pt x="22915" y="1446"/>
                  <a:pt x="22940" y="1436"/>
                  <a:pt x="22962" y="1421"/>
                </a:cubicBezTo>
                <a:cubicBezTo>
                  <a:pt x="23052" y="1454"/>
                  <a:pt x="23138" y="1486"/>
                  <a:pt x="23227" y="1515"/>
                </a:cubicBezTo>
                <a:cubicBezTo>
                  <a:pt x="24411" y="1912"/>
                  <a:pt x="25610" y="2316"/>
                  <a:pt x="26830" y="2728"/>
                </a:cubicBezTo>
                <a:cubicBezTo>
                  <a:pt x="26890" y="2749"/>
                  <a:pt x="26951" y="2767"/>
                  <a:pt x="27012" y="2782"/>
                </a:cubicBezTo>
                <a:cubicBezTo>
                  <a:pt x="27358" y="2859"/>
                  <a:pt x="27702" y="2963"/>
                  <a:pt x="28061" y="2963"/>
                </a:cubicBezTo>
                <a:cubicBezTo>
                  <a:pt x="28214" y="2963"/>
                  <a:pt x="28370" y="2944"/>
                  <a:pt x="28530" y="2896"/>
                </a:cubicBezTo>
                <a:cubicBezTo>
                  <a:pt x="28594" y="2876"/>
                  <a:pt x="28655" y="2867"/>
                  <a:pt x="28711" y="2867"/>
                </a:cubicBezTo>
                <a:cubicBezTo>
                  <a:pt x="28845" y="2867"/>
                  <a:pt x="28957" y="2919"/>
                  <a:pt x="29045" y="3000"/>
                </a:cubicBezTo>
                <a:cubicBezTo>
                  <a:pt x="29402" y="3314"/>
                  <a:pt x="29861" y="3458"/>
                  <a:pt x="30373" y="3507"/>
                </a:cubicBezTo>
                <a:cubicBezTo>
                  <a:pt x="30669" y="3533"/>
                  <a:pt x="30895" y="3647"/>
                  <a:pt x="31113" y="3804"/>
                </a:cubicBezTo>
                <a:cubicBezTo>
                  <a:pt x="31614" y="4159"/>
                  <a:pt x="32083" y="4559"/>
                  <a:pt x="32723" y="4764"/>
                </a:cubicBezTo>
                <a:cubicBezTo>
                  <a:pt x="33113" y="4889"/>
                  <a:pt x="33532" y="4964"/>
                  <a:pt x="33922" y="5096"/>
                </a:cubicBezTo>
                <a:cubicBezTo>
                  <a:pt x="34903" y="5422"/>
                  <a:pt x="35707" y="5991"/>
                  <a:pt x="36581" y="6492"/>
                </a:cubicBezTo>
                <a:cubicBezTo>
                  <a:pt x="37088" y="6785"/>
                  <a:pt x="37608" y="7046"/>
                  <a:pt x="38216" y="7179"/>
                </a:cubicBezTo>
                <a:cubicBezTo>
                  <a:pt x="38248" y="7157"/>
                  <a:pt x="38284" y="7132"/>
                  <a:pt x="38316" y="7111"/>
                </a:cubicBezTo>
                <a:cubicBezTo>
                  <a:pt x="38212" y="7003"/>
                  <a:pt x="38127" y="6886"/>
                  <a:pt x="38008" y="6789"/>
                </a:cubicBezTo>
                <a:cubicBezTo>
                  <a:pt x="37668" y="6510"/>
                  <a:pt x="37307" y="6252"/>
                  <a:pt x="36981" y="5966"/>
                </a:cubicBezTo>
                <a:cubicBezTo>
                  <a:pt x="36409" y="5465"/>
                  <a:pt x="35743" y="5089"/>
                  <a:pt x="34989" y="4803"/>
                </a:cubicBezTo>
                <a:cubicBezTo>
                  <a:pt x="34520" y="4628"/>
                  <a:pt x="34072" y="4413"/>
                  <a:pt x="33628" y="4206"/>
                </a:cubicBezTo>
                <a:cubicBezTo>
                  <a:pt x="32766" y="3798"/>
                  <a:pt x="31950" y="3336"/>
                  <a:pt x="31074" y="2989"/>
                </a:cubicBezTo>
                <a:cubicBezTo>
                  <a:pt x="29617" y="2409"/>
                  <a:pt x="28119" y="1958"/>
                  <a:pt x="26590" y="1665"/>
                </a:cubicBezTo>
                <a:cubicBezTo>
                  <a:pt x="26089" y="1568"/>
                  <a:pt x="25556" y="1583"/>
                  <a:pt x="25041" y="1543"/>
                </a:cubicBezTo>
                <a:cubicBezTo>
                  <a:pt x="24898" y="1532"/>
                  <a:pt x="24748" y="1525"/>
                  <a:pt x="24611" y="1494"/>
                </a:cubicBezTo>
                <a:cubicBezTo>
                  <a:pt x="23939" y="1332"/>
                  <a:pt x="23277" y="1153"/>
                  <a:pt x="22611" y="1010"/>
                </a:cubicBezTo>
                <a:cubicBezTo>
                  <a:pt x="22461" y="978"/>
                  <a:pt x="22299" y="961"/>
                  <a:pt x="22137" y="961"/>
                </a:cubicBezTo>
                <a:cubicBezTo>
                  <a:pt x="22034" y="961"/>
                  <a:pt x="21931" y="968"/>
                  <a:pt x="21832" y="982"/>
                </a:cubicBezTo>
                <a:cubicBezTo>
                  <a:pt x="21721" y="1000"/>
                  <a:pt x="21638" y="1193"/>
                  <a:pt x="21531" y="1293"/>
                </a:cubicBezTo>
                <a:cubicBezTo>
                  <a:pt x="21496" y="1327"/>
                  <a:pt x="21422" y="1362"/>
                  <a:pt x="21371" y="1362"/>
                </a:cubicBezTo>
                <a:cubicBezTo>
                  <a:pt x="21364" y="1362"/>
                  <a:pt x="21357" y="1362"/>
                  <a:pt x="21351" y="1360"/>
                </a:cubicBezTo>
                <a:cubicBezTo>
                  <a:pt x="21302" y="1350"/>
                  <a:pt x="21259" y="1282"/>
                  <a:pt x="21241" y="1232"/>
                </a:cubicBezTo>
                <a:cubicBezTo>
                  <a:pt x="21194" y="1107"/>
                  <a:pt x="21187" y="967"/>
                  <a:pt x="21126" y="849"/>
                </a:cubicBezTo>
                <a:cubicBezTo>
                  <a:pt x="21030" y="665"/>
                  <a:pt x="20887" y="572"/>
                  <a:pt x="20734" y="572"/>
                </a:cubicBezTo>
                <a:close/>
                <a:moveTo>
                  <a:pt x="9739" y="7541"/>
                </a:moveTo>
                <a:cubicBezTo>
                  <a:pt x="9671" y="7541"/>
                  <a:pt x="9599" y="7579"/>
                  <a:pt x="9522" y="7659"/>
                </a:cubicBezTo>
                <a:cubicBezTo>
                  <a:pt x="9358" y="7830"/>
                  <a:pt x="9218" y="8027"/>
                  <a:pt x="9097" y="8227"/>
                </a:cubicBezTo>
                <a:cubicBezTo>
                  <a:pt x="8993" y="8399"/>
                  <a:pt x="8874" y="8485"/>
                  <a:pt x="8656" y="8503"/>
                </a:cubicBezTo>
                <a:cubicBezTo>
                  <a:pt x="8435" y="8521"/>
                  <a:pt x="8212" y="8582"/>
                  <a:pt x="7998" y="8650"/>
                </a:cubicBezTo>
                <a:cubicBezTo>
                  <a:pt x="7715" y="8739"/>
                  <a:pt x="7576" y="8904"/>
                  <a:pt x="7573" y="9111"/>
                </a:cubicBezTo>
                <a:cubicBezTo>
                  <a:pt x="7600" y="9123"/>
                  <a:pt x="7617" y="9133"/>
                  <a:pt x="7628" y="9133"/>
                </a:cubicBezTo>
                <a:cubicBezTo>
                  <a:pt x="7630" y="9133"/>
                  <a:pt x="7631" y="9133"/>
                  <a:pt x="7633" y="9132"/>
                </a:cubicBezTo>
                <a:cubicBezTo>
                  <a:pt x="8338" y="8914"/>
                  <a:pt x="9054" y="8714"/>
                  <a:pt x="9755" y="8460"/>
                </a:cubicBezTo>
                <a:cubicBezTo>
                  <a:pt x="10156" y="8313"/>
                  <a:pt x="10202" y="8059"/>
                  <a:pt x="9977" y="7708"/>
                </a:cubicBezTo>
                <a:cubicBezTo>
                  <a:pt x="9903" y="7599"/>
                  <a:pt x="9824" y="7541"/>
                  <a:pt x="9739" y="7541"/>
                </a:cubicBezTo>
                <a:close/>
                <a:moveTo>
                  <a:pt x="25924" y="4263"/>
                </a:moveTo>
                <a:cubicBezTo>
                  <a:pt x="25899" y="4277"/>
                  <a:pt x="25875" y="4291"/>
                  <a:pt x="25850" y="4306"/>
                </a:cubicBezTo>
                <a:cubicBezTo>
                  <a:pt x="25921" y="4499"/>
                  <a:pt x="25982" y="4692"/>
                  <a:pt x="26068" y="4881"/>
                </a:cubicBezTo>
                <a:cubicBezTo>
                  <a:pt x="26086" y="4929"/>
                  <a:pt x="26168" y="4975"/>
                  <a:pt x="26229" y="4985"/>
                </a:cubicBezTo>
                <a:cubicBezTo>
                  <a:pt x="26909" y="5096"/>
                  <a:pt x="27589" y="5215"/>
                  <a:pt x="28283" y="5300"/>
                </a:cubicBezTo>
                <a:cubicBezTo>
                  <a:pt x="28834" y="5365"/>
                  <a:pt x="29407" y="5358"/>
                  <a:pt x="29800" y="5766"/>
                </a:cubicBezTo>
                <a:cubicBezTo>
                  <a:pt x="29815" y="5776"/>
                  <a:pt x="29836" y="5783"/>
                  <a:pt x="29850" y="5791"/>
                </a:cubicBezTo>
                <a:cubicBezTo>
                  <a:pt x="30505" y="6177"/>
                  <a:pt x="31278" y="6324"/>
                  <a:pt x="32051" y="6478"/>
                </a:cubicBezTo>
                <a:cubicBezTo>
                  <a:pt x="33235" y="6717"/>
                  <a:pt x="34362" y="7068"/>
                  <a:pt x="35318" y="7769"/>
                </a:cubicBezTo>
                <a:cubicBezTo>
                  <a:pt x="35557" y="7941"/>
                  <a:pt x="35886" y="8042"/>
                  <a:pt x="36194" y="8141"/>
                </a:cubicBezTo>
                <a:cubicBezTo>
                  <a:pt x="36820" y="8349"/>
                  <a:pt x="37453" y="8546"/>
                  <a:pt x="37965" y="8943"/>
                </a:cubicBezTo>
                <a:cubicBezTo>
                  <a:pt x="38259" y="9168"/>
                  <a:pt x="38566" y="9386"/>
                  <a:pt x="38881" y="9601"/>
                </a:cubicBezTo>
                <a:cubicBezTo>
                  <a:pt x="38919" y="9626"/>
                  <a:pt x="38991" y="9645"/>
                  <a:pt x="39049" y="9645"/>
                </a:cubicBezTo>
                <a:cubicBezTo>
                  <a:pt x="39074" y="9645"/>
                  <a:pt x="39096" y="9641"/>
                  <a:pt x="39111" y="9634"/>
                </a:cubicBezTo>
                <a:cubicBezTo>
                  <a:pt x="39164" y="9605"/>
                  <a:pt x="39207" y="9502"/>
                  <a:pt x="39182" y="9454"/>
                </a:cubicBezTo>
                <a:cubicBezTo>
                  <a:pt x="38881" y="8922"/>
                  <a:pt x="38645" y="8385"/>
                  <a:pt x="37829" y="8156"/>
                </a:cubicBezTo>
                <a:cubicBezTo>
                  <a:pt x="37153" y="7966"/>
                  <a:pt x="36480" y="7702"/>
                  <a:pt x="35919" y="7358"/>
                </a:cubicBezTo>
                <a:cubicBezTo>
                  <a:pt x="35117" y="6871"/>
                  <a:pt x="34308" y="6424"/>
                  <a:pt x="33417" y="6088"/>
                </a:cubicBezTo>
                <a:cubicBezTo>
                  <a:pt x="33231" y="6018"/>
                  <a:pt x="33054" y="5973"/>
                  <a:pt x="32877" y="5973"/>
                </a:cubicBezTo>
                <a:cubicBezTo>
                  <a:pt x="32728" y="5973"/>
                  <a:pt x="32578" y="6005"/>
                  <a:pt x="32423" y="6080"/>
                </a:cubicBezTo>
                <a:cubicBezTo>
                  <a:pt x="32226" y="6177"/>
                  <a:pt x="32000" y="6234"/>
                  <a:pt x="31793" y="6309"/>
                </a:cubicBezTo>
                <a:cubicBezTo>
                  <a:pt x="31682" y="6095"/>
                  <a:pt x="31621" y="5912"/>
                  <a:pt x="31503" y="5758"/>
                </a:cubicBezTo>
                <a:cubicBezTo>
                  <a:pt x="31253" y="5436"/>
                  <a:pt x="30845" y="5315"/>
                  <a:pt x="30419" y="5229"/>
                </a:cubicBezTo>
                <a:cubicBezTo>
                  <a:pt x="29475" y="5039"/>
                  <a:pt x="28548" y="4843"/>
                  <a:pt x="27625" y="4660"/>
                </a:cubicBezTo>
                <a:cubicBezTo>
                  <a:pt x="27438" y="4620"/>
                  <a:pt x="27245" y="4613"/>
                  <a:pt x="27055" y="4589"/>
                </a:cubicBezTo>
                <a:cubicBezTo>
                  <a:pt x="26930" y="4574"/>
                  <a:pt x="26809" y="4491"/>
                  <a:pt x="26672" y="4473"/>
                </a:cubicBezTo>
                <a:cubicBezTo>
                  <a:pt x="26666" y="4473"/>
                  <a:pt x="26659" y="4472"/>
                  <a:pt x="26652" y="4472"/>
                </a:cubicBezTo>
                <a:cubicBezTo>
                  <a:pt x="26557" y="4472"/>
                  <a:pt x="26447" y="4537"/>
                  <a:pt x="26347" y="4567"/>
                </a:cubicBezTo>
                <a:cubicBezTo>
                  <a:pt x="26364" y="4601"/>
                  <a:pt x="26389" y="4663"/>
                  <a:pt x="26393" y="4663"/>
                </a:cubicBezTo>
                <a:cubicBezTo>
                  <a:pt x="26393" y="4663"/>
                  <a:pt x="26393" y="4663"/>
                  <a:pt x="26393" y="4663"/>
                </a:cubicBezTo>
                <a:cubicBezTo>
                  <a:pt x="26490" y="4642"/>
                  <a:pt x="26586" y="4610"/>
                  <a:pt x="26680" y="4581"/>
                </a:cubicBezTo>
                <a:cubicBezTo>
                  <a:pt x="26683" y="4580"/>
                  <a:pt x="26686" y="4580"/>
                  <a:pt x="26689" y="4580"/>
                </a:cubicBezTo>
                <a:cubicBezTo>
                  <a:pt x="26706" y="4580"/>
                  <a:pt x="26733" y="4586"/>
                  <a:pt x="26819" y="4592"/>
                </a:cubicBezTo>
                <a:cubicBezTo>
                  <a:pt x="26708" y="4685"/>
                  <a:pt x="26641" y="4789"/>
                  <a:pt x="26558" y="4800"/>
                </a:cubicBezTo>
                <a:cubicBezTo>
                  <a:pt x="26545" y="4802"/>
                  <a:pt x="26530" y="4803"/>
                  <a:pt x="26516" y="4803"/>
                </a:cubicBezTo>
                <a:cubicBezTo>
                  <a:pt x="26421" y="4803"/>
                  <a:pt x="26309" y="4766"/>
                  <a:pt x="26246" y="4714"/>
                </a:cubicBezTo>
                <a:cubicBezTo>
                  <a:pt x="26172" y="4645"/>
                  <a:pt x="26165" y="4524"/>
                  <a:pt x="26107" y="4435"/>
                </a:cubicBezTo>
                <a:cubicBezTo>
                  <a:pt x="26064" y="4370"/>
                  <a:pt x="25989" y="4320"/>
                  <a:pt x="25924" y="4263"/>
                </a:cubicBezTo>
                <a:close/>
                <a:moveTo>
                  <a:pt x="39425" y="9766"/>
                </a:moveTo>
                <a:cubicBezTo>
                  <a:pt x="39418" y="9891"/>
                  <a:pt x="39415" y="10020"/>
                  <a:pt x="39407" y="10146"/>
                </a:cubicBezTo>
                <a:cubicBezTo>
                  <a:pt x="39462" y="10148"/>
                  <a:pt x="39555" y="10155"/>
                  <a:pt x="39597" y="10155"/>
                </a:cubicBezTo>
                <a:cubicBezTo>
                  <a:pt x="39610" y="10155"/>
                  <a:pt x="39618" y="10154"/>
                  <a:pt x="39618" y="10152"/>
                </a:cubicBezTo>
                <a:cubicBezTo>
                  <a:pt x="39636" y="10027"/>
                  <a:pt x="39636" y="9902"/>
                  <a:pt x="39640" y="9776"/>
                </a:cubicBezTo>
                <a:cubicBezTo>
                  <a:pt x="39568" y="9773"/>
                  <a:pt x="39497" y="9769"/>
                  <a:pt x="39425" y="9766"/>
                </a:cubicBezTo>
                <a:close/>
                <a:moveTo>
                  <a:pt x="10957" y="9790"/>
                </a:moveTo>
                <a:cubicBezTo>
                  <a:pt x="10950" y="9790"/>
                  <a:pt x="10943" y="9790"/>
                  <a:pt x="10936" y="9791"/>
                </a:cubicBezTo>
                <a:cubicBezTo>
                  <a:pt x="10617" y="9812"/>
                  <a:pt x="10295" y="9837"/>
                  <a:pt x="9991" y="9916"/>
                </a:cubicBezTo>
                <a:cubicBezTo>
                  <a:pt x="9827" y="9959"/>
                  <a:pt x="9651" y="10091"/>
                  <a:pt x="9548" y="10224"/>
                </a:cubicBezTo>
                <a:cubicBezTo>
                  <a:pt x="9423" y="10391"/>
                  <a:pt x="9517" y="10540"/>
                  <a:pt x="9714" y="10540"/>
                </a:cubicBezTo>
                <a:cubicBezTo>
                  <a:pt x="9733" y="10540"/>
                  <a:pt x="9752" y="10538"/>
                  <a:pt x="9773" y="10535"/>
                </a:cubicBezTo>
                <a:cubicBezTo>
                  <a:pt x="10309" y="10460"/>
                  <a:pt x="10785" y="10231"/>
                  <a:pt x="11258" y="9884"/>
                </a:cubicBezTo>
                <a:cubicBezTo>
                  <a:pt x="11158" y="9851"/>
                  <a:pt x="11055" y="9790"/>
                  <a:pt x="10957" y="9790"/>
                </a:cubicBezTo>
                <a:close/>
                <a:moveTo>
                  <a:pt x="8819" y="10396"/>
                </a:moveTo>
                <a:cubicBezTo>
                  <a:pt x="8725" y="10396"/>
                  <a:pt x="8621" y="10430"/>
                  <a:pt x="8528" y="10503"/>
                </a:cubicBezTo>
                <a:cubicBezTo>
                  <a:pt x="8384" y="10618"/>
                  <a:pt x="8270" y="10764"/>
                  <a:pt x="8141" y="10889"/>
                </a:cubicBezTo>
                <a:cubicBezTo>
                  <a:pt x="8095" y="10936"/>
                  <a:pt x="8041" y="10990"/>
                  <a:pt x="7984" y="11004"/>
                </a:cubicBezTo>
                <a:cubicBezTo>
                  <a:pt x="7533" y="11107"/>
                  <a:pt x="7086" y="11198"/>
                  <a:pt x="6642" y="11301"/>
                </a:cubicBezTo>
                <a:cubicBezTo>
                  <a:pt x="6237" y="11398"/>
                  <a:pt x="5901" y="11598"/>
                  <a:pt x="5636" y="11974"/>
                </a:cubicBezTo>
                <a:cubicBezTo>
                  <a:pt x="5636" y="12017"/>
                  <a:pt x="5611" y="12135"/>
                  <a:pt x="5658" y="12171"/>
                </a:cubicBezTo>
                <a:cubicBezTo>
                  <a:pt x="5694" y="12200"/>
                  <a:pt x="5754" y="12209"/>
                  <a:pt x="5816" y="12209"/>
                </a:cubicBezTo>
                <a:cubicBezTo>
                  <a:pt x="5851" y="12209"/>
                  <a:pt x="5887" y="12206"/>
                  <a:pt x="5919" y="12202"/>
                </a:cubicBezTo>
                <a:cubicBezTo>
                  <a:pt x="5980" y="12195"/>
                  <a:pt x="6037" y="12138"/>
                  <a:pt x="6095" y="12103"/>
                </a:cubicBezTo>
                <a:cubicBezTo>
                  <a:pt x="6417" y="11913"/>
                  <a:pt x="6728" y="11695"/>
                  <a:pt x="7132" y="11691"/>
                </a:cubicBezTo>
                <a:cubicBezTo>
                  <a:pt x="7332" y="11687"/>
                  <a:pt x="7537" y="11680"/>
                  <a:pt x="7733" y="11637"/>
                </a:cubicBezTo>
                <a:cubicBezTo>
                  <a:pt x="8212" y="11537"/>
                  <a:pt x="8642" y="11340"/>
                  <a:pt x="8985" y="10990"/>
                </a:cubicBezTo>
                <a:cubicBezTo>
                  <a:pt x="9150" y="10821"/>
                  <a:pt x="9168" y="10625"/>
                  <a:pt x="9039" y="10485"/>
                </a:cubicBezTo>
                <a:cubicBezTo>
                  <a:pt x="8989" y="10427"/>
                  <a:pt x="8909" y="10396"/>
                  <a:pt x="8819" y="10396"/>
                </a:cubicBezTo>
                <a:close/>
                <a:moveTo>
                  <a:pt x="21019" y="5136"/>
                </a:moveTo>
                <a:cubicBezTo>
                  <a:pt x="20604" y="5136"/>
                  <a:pt x="20190" y="5158"/>
                  <a:pt x="19777" y="5225"/>
                </a:cubicBezTo>
                <a:cubicBezTo>
                  <a:pt x="19223" y="5315"/>
                  <a:pt x="18672" y="5469"/>
                  <a:pt x="18121" y="5512"/>
                </a:cubicBezTo>
                <a:cubicBezTo>
                  <a:pt x="17649" y="5546"/>
                  <a:pt x="17178" y="5548"/>
                  <a:pt x="16709" y="5548"/>
                </a:cubicBezTo>
                <a:cubicBezTo>
                  <a:pt x="16644" y="5548"/>
                  <a:pt x="16578" y="5548"/>
                  <a:pt x="16513" y="5548"/>
                </a:cubicBezTo>
                <a:cubicBezTo>
                  <a:pt x="16315" y="5548"/>
                  <a:pt x="16117" y="5548"/>
                  <a:pt x="15920" y="5551"/>
                </a:cubicBezTo>
                <a:cubicBezTo>
                  <a:pt x="15434" y="5555"/>
                  <a:pt x="14950" y="5537"/>
                  <a:pt x="14521" y="5819"/>
                </a:cubicBezTo>
                <a:cubicBezTo>
                  <a:pt x="14461" y="5860"/>
                  <a:pt x="14369" y="5877"/>
                  <a:pt x="14283" y="5877"/>
                </a:cubicBezTo>
                <a:cubicBezTo>
                  <a:pt x="14240" y="5877"/>
                  <a:pt x="14199" y="5873"/>
                  <a:pt x="14164" y="5866"/>
                </a:cubicBezTo>
                <a:cubicBezTo>
                  <a:pt x="14057" y="5842"/>
                  <a:pt x="13952" y="5832"/>
                  <a:pt x="13850" y="5832"/>
                </a:cubicBezTo>
                <a:cubicBezTo>
                  <a:pt x="13545" y="5832"/>
                  <a:pt x="13257" y="5923"/>
                  <a:pt x="12965" y="6030"/>
                </a:cubicBezTo>
                <a:cubicBezTo>
                  <a:pt x="12923" y="6045"/>
                  <a:pt x="12871" y="6053"/>
                  <a:pt x="12820" y="6053"/>
                </a:cubicBezTo>
                <a:cubicBezTo>
                  <a:pt x="12775" y="6053"/>
                  <a:pt x="12730" y="6047"/>
                  <a:pt x="12693" y="6034"/>
                </a:cubicBezTo>
                <a:cubicBezTo>
                  <a:pt x="12599" y="5999"/>
                  <a:pt x="12506" y="5983"/>
                  <a:pt x="12416" y="5983"/>
                </a:cubicBezTo>
                <a:cubicBezTo>
                  <a:pt x="12061" y="5983"/>
                  <a:pt x="11748" y="6225"/>
                  <a:pt x="11609" y="6499"/>
                </a:cubicBezTo>
                <a:cubicBezTo>
                  <a:pt x="11537" y="6638"/>
                  <a:pt x="11594" y="6711"/>
                  <a:pt x="11748" y="6724"/>
                </a:cubicBezTo>
                <a:cubicBezTo>
                  <a:pt x="11823" y="6731"/>
                  <a:pt x="11898" y="6735"/>
                  <a:pt x="11973" y="6735"/>
                </a:cubicBezTo>
                <a:cubicBezTo>
                  <a:pt x="12253" y="6735"/>
                  <a:pt x="12526" y="6681"/>
                  <a:pt x="12775" y="6531"/>
                </a:cubicBezTo>
                <a:cubicBezTo>
                  <a:pt x="12864" y="6476"/>
                  <a:pt x="12939" y="6449"/>
                  <a:pt x="13021" y="6449"/>
                </a:cubicBezTo>
                <a:cubicBezTo>
                  <a:pt x="13068" y="6449"/>
                  <a:pt x="13117" y="6457"/>
                  <a:pt x="13172" y="6474"/>
                </a:cubicBezTo>
                <a:cubicBezTo>
                  <a:pt x="13273" y="6505"/>
                  <a:pt x="13357" y="6522"/>
                  <a:pt x="13427" y="6522"/>
                </a:cubicBezTo>
                <a:cubicBezTo>
                  <a:pt x="13614" y="6522"/>
                  <a:pt x="13700" y="6405"/>
                  <a:pt x="13745" y="6145"/>
                </a:cubicBezTo>
                <a:cubicBezTo>
                  <a:pt x="13855" y="6156"/>
                  <a:pt x="13974" y="6156"/>
                  <a:pt x="14078" y="6184"/>
                </a:cubicBezTo>
                <a:cubicBezTo>
                  <a:pt x="14396" y="6271"/>
                  <a:pt x="14715" y="6349"/>
                  <a:pt x="15045" y="6349"/>
                </a:cubicBezTo>
                <a:cubicBezTo>
                  <a:pt x="15216" y="6349"/>
                  <a:pt x="15389" y="6328"/>
                  <a:pt x="15566" y="6277"/>
                </a:cubicBezTo>
                <a:cubicBezTo>
                  <a:pt x="15573" y="6275"/>
                  <a:pt x="15580" y="6275"/>
                  <a:pt x="15587" y="6275"/>
                </a:cubicBezTo>
                <a:cubicBezTo>
                  <a:pt x="15611" y="6275"/>
                  <a:pt x="15639" y="6281"/>
                  <a:pt x="15666" y="6281"/>
                </a:cubicBezTo>
                <a:cubicBezTo>
                  <a:pt x="15849" y="6283"/>
                  <a:pt x="16033" y="6299"/>
                  <a:pt x="16216" y="6299"/>
                </a:cubicBezTo>
                <a:cubicBezTo>
                  <a:pt x="16305" y="6299"/>
                  <a:pt x="16394" y="6295"/>
                  <a:pt x="16482" y="6285"/>
                </a:cubicBezTo>
                <a:cubicBezTo>
                  <a:pt x="17204" y="6202"/>
                  <a:pt x="17928" y="6059"/>
                  <a:pt x="18661" y="6002"/>
                </a:cubicBezTo>
                <a:cubicBezTo>
                  <a:pt x="18965" y="5979"/>
                  <a:pt x="19272" y="5974"/>
                  <a:pt x="19579" y="5974"/>
                </a:cubicBezTo>
                <a:cubicBezTo>
                  <a:pt x="19782" y="5974"/>
                  <a:pt x="19984" y="5976"/>
                  <a:pt x="20188" y="5976"/>
                </a:cubicBezTo>
                <a:cubicBezTo>
                  <a:pt x="20392" y="5976"/>
                  <a:pt x="20596" y="5974"/>
                  <a:pt x="20801" y="5966"/>
                </a:cubicBezTo>
                <a:cubicBezTo>
                  <a:pt x="21205" y="5948"/>
                  <a:pt x="21609" y="5830"/>
                  <a:pt x="22014" y="5830"/>
                </a:cubicBezTo>
                <a:cubicBezTo>
                  <a:pt x="22035" y="5830"/>
                  <a:pt x="22057" y="5830"/>
                  <a:pt x="22079" y="5830"/>
                </a:cubicBezTo>
                <a:cubicBezTo>
                  <a:pt x="22698" y="5830"/>
                  <a:pt x="23324" y="5888"/>
                  <a:pt x="23954" y="5912"/>
                </a:cubicBezTo>
                <a:cubicBezTo>
                  <a:pt x="24016" y="5914"/>
                  <a:pt x="24079" y="5915"/>
                  <a:pt x="24142" y="5915"/>
                </a:cubicBezTo>
                <a:cubicBezTo>
                  <a:pt x="24326" y="5915"/>
                  <a:pt x="24510" y="5908"/>
                  <a:pt x="24694" y="5908"/>
                </a:cubicBezTo>
                <a:cubicBezTo>
                  <a:pt x="24842" y="5908"/>
                  <a:pt x="24989" y="5913"/>
                  <a:pt x="25134" y="5930"/>
                </a:cubicBezTo>
                <a:cubicBezTo>
                  <a:pt x="25638" y="5987"/>
                  <a:pt x="26129" y="6116"/>
                  <a:pt x="26633" y="6202"/>
                </a:cubicBezTo>
                <a:cubicBezTo>
                  <a:pt x="27346" y="6328"/>
                  <a:pt x="28064" y="6442"/>
                  <a:pt x="28730" y="6739"/>
                </a:cubicBezTo>
                <a:cubicBezTo>
                  <a:pt x="29120" y="6918"/>
                  <a:pt x="29539" y="7054"/>
                  <a:pt x="29943" y="7215"/>
                </a:cubicBezTo>
                <a:cubicBezTo>
                  <a:pt x="30806" y="7562"/>
                  <a:pt x="31689" y="7884"/>
                  <a:pt x="32387" y="8481"/>
                </a:cubicBezTo>
                <a:cubicBezTo>
                  <a:pt x="32523" y="8600"/>
                  <a:pt x="32738" y="8671"/>
                  <a:pt x="32934" y="8721"/>
                </a:cubicBezTo>
                <a:cubicBezTo>
                  <a:pt x="33253" y="8807"/>
                  <a:pt x="33593" y="8839"/>
                  <a:pt x="33911" y="8932"/>
                </a:cubicBezTo>
                <a:cubicBezTo>
                  <a:pt x="35768" y="9476"/>
                  <a:pt x="37339" y="10420"/>
                  <a:pt x="38692" y="11677"/>
                </a:cubicBezTo>
                <a:cubicBezTo>
                  <a:pt x="39407" y="12339"/>
                  <a:pt x="40166" y="12975"/>
                  <a:pt x="41193" y="13366"/>
                </a:cubicBezTo>
                <a:cubicBezTo>
                  <a:pt x="41336" y="13423"/>
                  <a:pt x="41486" y="13466"/>
                  <a:pt x="41636" y="13516"/>
                </a:cubicBezTo>
                <a:cubicBezTo>
                  <a:pt x="41661" y="13490"/>
                  <a:pt x="41687" y="13462"/>
                  <a:pt x="41708" y="13437"/>
                </a:cubicBezTo>
                <a:cubicBezTo>
                  <a:pt x="41640" y="13348"/>
                  <a:pt x="41590" y="13247"/>
                  <a:pt x="41504" y="13168"/>
                </a:cubicBezTo>
                <a:cubicBezTo>
                  <a:pt x="40738" y="12475"/>
                  <a:pt x="39998" y="11781"/>
                  <a:pt x="39221" y="11122"/>
                </a:cubicBezTo>
                <a:cubicBezTo>
                  <a:pt x="38777" y="10747"/>
                  <a:pt x="38316" y="10360"/>
                  <a:pt x="37780" y="10095"/>
                </a:cubicBezTo>
                <a:cubicBezTo>
                  <a:pt x="37311" y="9862"/>
                  <a:pt x="36996" y="9576"/>
                  <a:pt x="36749" y="9208"/>
                </a:cubicBezTo>
                <a:cubicBezTo>
                  <a:pt x="36503" y="8847"/>
                  <a:pt x="36166" y="8602"/>
                  <a:pt x="35663" y="8602"/>
                </a:cubicBezTo>
                <a:cubicBezTo>
                  <a:pt x="35622" y="8602"/>
                  <a:pt x="35581" y="8604"/>
                  <a:pt x="35539" y="8607"/>
                </a:cubicBezTo>
                <a:cubicBezTo>
                  <a:pt x="35502" y="8610"/>
                  <a:pt x="35467" y="8611"/>
                  <a:pt x="35432" y="8611"/>
                </a:cubicBezTo>
                <a:cubicBezTo>
                  <a:pt x="35084" y="8611"/>
                  <a:pt x="34849" y="8466"/>
                  <a:pt x="34702" y="8199"/>
                </a:cubicBezTo>
                <a:cubicBezTo>
                  <a:pt x="34527" y="7880"/>
                  <a:pt x="34219" y="7715"/>
                  <a:pt x="33822" y="7619"/>
                </a:cubicBezTo>
                <a:cubicBezTo>
                  <a:pt x="33189" y="7469"/>
                  <a:pt x="32555" y="7319"/>
                  <a:pt x="31943" y="7132"/>
                </a:cubicBezTo>
                <a:cubicBezTo>
                  <a:pt x="31335" y="6950"/>
                  <a:pt x="30759" y="6696"/>
                  <a:pt x="30158" y="6524"/>
                </a:cubicBezTo>
                <a:cubicBezTo>
                  <a:pt x="29128" y="6227"/>
                  <a:pt x="28107" y="5938"/>
                  <a:pt x="27080" y="5712"/>
                </a:cubicBezTo>
                <a:cubicBezTo>
                  <a:pt x="26294" y="5540"/>
                  <a:pt x="25492" y="5436"/>
                  <a:pt x="24697" y="5347"/>
                </a:cubicBezTo>
                <a:cubicBezTo>
                  <a:pt x="23921" y="5261"/>
                  <a:pt x="23141" y="5229"/>
                  <a:pt x="22368" y="5186"/>
                </a:cubicBezTo>
                <a:cubicBezTo>
                  <a:pt x="21917" y="5162"/>
                  <a:pt x="21467" y="5136"/>
                  <a:pt x="21019" y="5136"/>
                </a:cubicBezTo>
                <a:close/>
                <a:moveTo>
                  <a:pt x="9637" y="11264"/>
                </a:moveTo>
                <a:cubicBezTo>
                  <a:pt x="9314" y="11264"/>
                  <a:pt x="9074" y="11448"/>
                  <a:pt x="8861" y="11655"/>
                </a:cubicBezTo>
                <a:cubicBezTo>
                  <a:pt x="8707" y="11802"/>
                  <a:pt x="8543" y="11864"/>
                  <a:pt x="8371" y="11864"/>
                </a:cubicBezTo>
                <a:cubicBezTo>
                  <a:pt x="8270" y="11864"/>
                  <a:pt x="8166" y="11843"/>
                  <a:pt x="8059" y="11806"/>
                </a:cubicBezTo>
                <a:cubicBezTo>
                  <a:pt x="7963" y="11773"/>
                  <a:pt x="7885" y="11756"/>
                  <a:pt x="7820" y="11756"/>
                </a:cubicBezTo>
                <a:cubicBezTo>
                  <a:pt x="7669" y="11756"/>
                  <a:pt x="7592" y="11850"/>
                  <a:pt x="7537" y="12070"/>
                </a:cubicBezTo>
                <a:cubicBezTo>
                  <a:pt x="7512" y="12164"/>
                  <a:pt x="7504" y="12260"/>
                  <a:pt x="7476" y="12357"/>
                </a:cubicBezTo>
                <a:cubicBezTo>
                  <a:pt x="7444" y="12464"/>
                  <a:pt x="7401" y="12572"/>
                  <a:pt x="7358" y="12682"/>
                </a:cubicBezTo>
                <a:cubicBezTo>
                  <a:pt x="7106" y="12580"/>
                  <a:pt x="6974" y="12526"/>
                  <a:pt x="6882" y="12526"/>
                </a:cubicBezTo>
                <a:cubicBezTo>
                  <a:pt x="6784" y="12526"/>
                  <a:pt x="6731" y="12587"/>
                  <a:pt x="6628" y="12718"/>
                </a:cubicBezTo>
                <a:cubicBezTo>
                  <a:pt x="6484" y="12896"/>
                  <a:pt x="6322" y="12989"/>
                  <a:pt x="6107" y="12989"/>
                </a:cubicBezTo>
                <a:cubicBezTo>
                  <a:pt x="6076" y="12989"/>
                  <a:pt x="6043" y="12987"/>
                  <a:pt x="6009" y="12983"/>
                </a:cubicBezTo>
                <a:cubicBezTo>
                  <a:pt x="5980" y="12979"/>
                  <a:pt x="5952" y="12978"/>
                  <a:pt x="5925" y="12978"/>
                </a:cubicBezTo>
                <a:cubicBezTo>
                  <a:pt x="5731" y="12978"/>
                  <a:pt x="5582" y="13070"/>
                  <a:pt x="5469" y="13254"/>
                </a:cubicBezTo>
                <a:cubicBezTo>
                  <a:pt x="5372" y="13412"/>
                  <a:pt x="5232" y="13545"/>
                  <a:pt x="5111" y="13691"/>
                </a:cubicBezTo>
                <a:cubicBezTo>
                  <a:pt x="4917" y="13931"/>
                  <a:pt x="4713" y="14167"/>
                  <a:pt x="4531" y="14414"/>
                </a:cubicBezTo>
                <a:cubicBezTo>
                  <a:pt x="4495" y="14464"/>
                  <a:pt x="4495" y="14585"/>
                  <a:pt x="4531" y="14628"/>
                </a:cubicBezTo>
                <a:cubicBezTo>
                  <a:pt x="4557" y="14660"/>
                  <a:pt x="4616" y="14672"/>
                  <a:pt x="4673" y="14672"/>
                </a:cubicBezTo>
                <a:cubicBezTo>
                  <a:pt x="4701" y="14672"/>
                  <a:pt x="4729" y="14669"/>
                  <a:pt x="4752" y="14664"/>
                </a:cubicBezTo>
                <a:cubicBezTo>
                  <a:pt x="4863" y="14643"/>
                  <a:pt x="4975" y="14597"/>
                  <a:pt x="5071" y="14542"/>
                </a:cubicBezTo>
                <a:cubicBezTo>
                  <a:pt x="5604" y="14242"/>
                  <a:pt x="6134" y="13934"/>
                  <a:pt x="6671" y="13630"/>
                </a:cubicBezTo>
                <a:cubicBezTo>
                  <a:pt x="7160" y="13355"/>
                  <a:pt x="7672" y="13108"/>
                  <a:pt x="8148" y="12808"/>
                </a:cubicBezTo>
                <a:cubicBezTo>
                  <a:pt x="8742" y="12432"/>
                  <a:pt x="9312" y="12017"/>
                  <a:pt x="9891" y="11612"/>
                </a:cubicBezTo>
                <a:cubicBezTo>
                  <a:pt x="9969" y="11558"/>
                  <a:pt x="10034" y="11480"/>
                  <a:pt x="10163" y="11358"/>
                </a:cubicBezTo>
                <a:cubicBezTo>
                  <a:pt x="9959" y="11315"/>
                  <a:pt x="9827" y="11272"/>
                  <a:pt x="9690" y="11265"/>
                </a:cubicBezTo>
                <a:cubicBezTo>
                  <a:pt x="9672" y="11264"/>
                  <a:pt x="9655" y="11264"/>
                  <a:pt x="9637" y="11264"/>
                </a:cubicBezTo>
                <a:close/>
                <a:moveTo>
                  <a:pt x="20932" y="6168"/>
                </a:moveTo>
                <a:cubicBezTo>
                  <a:pt x="20541" y="6168"/>
                  <a:pt x="20150" y="6237"/>
                  <a:pt x="19756" y="6410"/>
                </a:cubicBezTo>
                <a:cubicBezTo>
                  <a:pt x="19491" y="6528"/>
                  <a:pt x="19173" y="6585"/>
                  <a:pt x="18879" y="6603"/>
                </a:cubicBezTo>
                <a:cubicBezTo>
                  <a:pt x="17770" y="6668"/>
                  <a:pt x="16671" y="6685"/>
                  <a:pt x="15587" y="6760"/>
                </a:cubicBezTo>
                <a:cubicBezTo>
                  <a:pt x="14625" y="6825"/>
                  <a:pt x="13673" y="6950"/>
                  <a:pt x="12729" y="7015"/>
                </a:cubicBezTo>
                <a:cubicBezTo>
                  <a:pt x="12270" y="7046"/>
                  <a:pt x="11830" y="7125"/>
                  <a:pt x="11411" y="7297"/>
                </a:cubicBezTo>
                <a:cubicBezTo>
                  <a:pt x="11272" y="7355"/>
                  <a:pt x="11150" y="7454"/>
                  <a:pt x="10990" y="7555"/>
                </a:cubicBezTo>
                <a:cubicBezTo>
                  <a:pt x="11082" y="7601"/>
                  <a:pt x="11104" y="7619"/>
                  <a:pt x="11125" y="7619"/>
                </a:cubicBezTo>
                <a:cubicBezTo>
                  <a:pt x="11938" y="7651"/>
                  <a:pt x="12760" y="7680"/>
                  <a:pt x="13591" y="7708"/>
                </a:cubicBezTo>
                <a:cubicBezTo>
                  <a:pt x="13599" y="7709"/>
                  <a:pt x="13607" y="7709"/>
                  <a:pt x="13615" y="7709"/>
                </a:cubicBezTo>
                <a:cubicBezTo>
                  <a:pt x="13757" y="7709"/>
                  <a:pt x="13837" y="7651"/>
                  <a:pt x="13891" y="7512"/>
                </a:cubicBezTo>
                <a:cubicBezTo>
                  <a:pt x="13963" y="7332"/>
                  <a:pt x="14096" y="7236"/>
                  <a:pt x="14238" y="7236"/>
                </a:cubicBezTo>
                <a:cubicBezTo>
                  <a:pt x="14296" y="7236"/>
                  <a:pt x="14356" y="7253"/>
                  <a:pt x="14414" y="7286"/>
                </a:cubicBezTo>
                <a:cubicBezTo>
                  <a:pt x="14460" y="7312"/>
                  <a:pt x="14471" y="7380"/>
                  <a:pt x="14499" y="7426"/>
                </a:cubicBezTo>
                <a:cubicBezTo>
                  <a:pt x="14455" y="7438"/>
                  <a:pt x="14399" y="7465"/>
                  <a:pt x="14357" y="7465"/>
                </a:cubicBezTo>
                <a:cubicBezTo>
                  <a:pt x="14350" y="7465"/>
                  <a:pt x="14342" y="7464"/>
                  <a:pt x="14335" y="7462"/>
                </a:cubicBezTo>
                <a:cubicBezTo>
                  <a:pt x="14293" y="7448"/>
                  <a:pt x="14256" y="7441"/>
                  <a:pt x="14225" y="7441"/>
                </a:cubicBezTo>
                <a:cubicBezTo>
                  <a:pt x="14128" y="7441"/>
                  <a:pt x="14078" y="7505"/>
                  <a:pt x="14049" y="7626"/>
                </a:cubicBezTo>
                <a:cubicBezTo>
                  <a:pt x="14094" y="7626"/>
                  <a:pt x="14134" y="7628"/>
                  <a:pt x="14174" y="7628"/>
                </a:cubicBezTo>
                <a:cubicBezTo>
                  <a:pt x="14193" y="7628"/>
                  <a:pt x="14212" y="7627"/>
                  <a:pt x="14231" y="7626"/>
                </a:cubicBezTo>
                <a:cubicBezTo>
                  <a:pt x="14650" y="7586"/>
                  <a:pt x="15072" y="7544"/>
                  <a:pt x="15498" y="7501"/>
                </a:cubicBezTo>
                <a:cubicBezTo>
                  <a:pt x="16478" y="7398"/>
                  <a:pt x="17466" y="7294"/>
                  <a:pt x="18464" y="7183"/>
                </a:cubicBezTo>
                <a:cubicBezTo>
                  <a:pt x="18826" y="7143"/>
                  <a:pt x="19183" y="7061"/>
                  <a:pt x="19545" y="7028"/>
                </a:cubicBezTo>
                <a:cubicBezTo>
                  <a:pt x="19946" y="6993"/>
                  <a:pt x="20347" y="7000"/>
                  <a:pt x="20750" y="6975"/>
                </a:cubicBezTo>
                <a:cubicBezTo>
                  <a:pt x="20801" y="6971"/>
                  <a:pt x="20850" y="6963"/>
                  <a:pt x="20893" y="6963"/>
                </a:cubicBezTo>
                <a:cubicBezTo>
                  <a:pt x="20970" y="6963"/>
                  <a:pt x="21030" y="6987"/>
                  <a:pt x="21055" y="7097"/>
                </a:cubicBezTo>
                <a:cubicBezTo>
                  <a:pt x="21061" y="7120"/>
                  <a:pt x="21149" y="7149"/>
                  <a:pt x="21207" y="7149"/>
                </a:cubicBezTo>
                <a:cubicBezTo>
                  <a:pt x="21222" y="7149"/>
                  <a:pt x="21235" y="7148"/>
                  <a:pt x="21244" y="7143"/>
                </a:cubicBezTo>
                <a:cubicBezTo>
                  <a:pt x="21341" y="7097"/>
                  <a:pt x="21430" y="7025"/>
                  <a:pt x="21502" y="6950"/>
                </a:cubicBezTo>
                <a:cubicBezTo>
                  <a:pt x="21612" y="6831"/>
                  <a:pt x="21697" y="6766"/>
                  <a:pt x="21779" y="6766"/>
                </a:cubicBezTo>
                <a:cubicBezTo>
                  <a:pt x="21855" y="6766"/>
                  <a:pt x="21928" y="6821"/>
                  <a:pt x="22017" y="6939"/>
                </a:cubicBezTo>
                <a:cubicBezTo>
                  <a:pt x="22206" y="7189"/>
                  <a:pt x="22434" y="7279"/>
                  <a:pt x="22699" y="7279"/>
                </a:cubicBezTo>
                <a:cubicBezTo>
                  <a:pt x="22825" y="7279"/>
                  <a:pt x="22959" y="7259"/>
                  <a:pt x="23102" y="7226"/>
                </a:cubicBezTo>
                <a:cubicBezTo>
                  <a:pt x="23253" y="7190"/>
                  <a:pt x="23402" y="7173"/>
                  <a:pt x="23550" y="7173"/>
                </a:cubicBezTo>
                <a:cubicBezTo>
                  <a:pt x="23799" y="7173"/>
                  <a:pt x="24046" y="7222"/>
                  <a:pt x="24300" y="7312"/>
                </a:cubicBezTo>
                <a:cubicBezTo>
                  <a:pt x="25212" y="7626"/>
                  <a:pt x="26154" y="7891"/>
                  <a:pt x="27163" y="7994"/>
                </a:cubicBezTo>
                <a:cubicBezTo>
                  <a:pt x="27660" y="8045"/>
                  <a:pt x="28175" y="8123"/>
                  <a:pt x="28641" y="8288"/>
                </a:cubicBezTo>
                <a:cubicBezTo>
                  <a:pt x="29231" y="8496"/>
                  <a:pt x="29782" y="8793"/>
                  <a:pt x="30347" y="9068"/>
                </a:cubicBezTo>
                <a:cubicBezTo>
                  <a:pt x="30830" y="9304"/>
                  <a:pt x="31331" y="9526"/>
                  <a:pt x="31779" y="9812"/>
                </a:cubicBezTo>
                <a:cubicBezTo>
                  <a:pt x="33002" y="10596"/>
                  <a:pt x="34284" y="11348"/>
                  <a:pt x="35646" y="12035"/>
                </a:cubicBezTo>
                <a:cubicBezTo>
                  <a:pt x="36452" y="12439"/>
                  <a:pt x="37264" y="12854"/>
                  <a:pt x="38059" y="13305"/>
                </a:cubicBezTo>
                <a:cubicBezTo>
                  <a:pt x="38703" y="13667"/>
                  <a:pt x="39311" y="14085"/>
                  <a:pt x="39944" y="14478"/>
                </a:cubicBezTo>
                <a:cubicBezTo>
                  <a:pt x="40710" y="14958"/>
                  <a:pt x="41583" y="15320"/>
                  <a:pt x="42288" y="15895"/>
                </a:cubicBezTo>
                <a:cubicBezTo>
                  <a:pt x="42556" y="16114"/>
                  <a:pt x="42914" y="16264"/>
                  <a:pt x="43236" y="16443"/>
                </a:cubicBezTo>
                <a:cubicBezTo>
                  <a:pt x="43265" y="16421"/>
                  <a:pt x="43293" y="16400"/>
                  <a:pt x="43325" y="16375"/>
                </a:cubicBezTo>
                <a:cubicBezTo>
                  <a:pt x="43314" y="16314"/>
                  <a:pt x="43329" y="16239"/>
                  <a:pt x="43286" y="16196"/>
                </a:cubicBezTo>
                <a:cubicBezTo>
                  <a:pt x="42961" y="15867"/>
                  <a:pt x="42657" y="15520"/>
                  <a:pt x="42280" y="15234"/>
                </a:cubicBezTo>
                <a:cubicBezTo>
                  <a:pt x="41780" y="14854"/>
                  <a:pt x="41143" y="14603"/>
                  <a:pt x="40738" y="14135"/>
                </a:cubicBezTo>
                <a:cubicBezTo>
                  <a:pt x="40602" y="13981"/>
                  <a:pt x="40352" y="13885"/>
                  <a:pt x="40145" y="13774"/>
                </a:cubicBezTo>
                <a:cubicBezTo>
                  <a:pt x="39450" y="13391"/>
                  <a:pt x="38741" y="13033"/>
                  <a:pt x="38069" y="12643"/>
                </a:cubicBezTo>
                <a:cubicBezTo>
                  <a:pt x="37375" y="12238"/>
                  <a:pt x="36706" y="11820"/>
                  <a:pt x="36047" y="11394"/>
                </a:cubicBezTo>
                <a:cubicBezTo>
                  <a:pt x="35514" y="11051"/>
                  <a:pt x="34967" y="10718"/>
                  <a:pt x="34505" y="10324"/>
                </a:cubicBezTo>
                <a:cubicBezTo>
                  <a:pt x="33861" y="9776"/>
                  <a:pt x="33202" y="9304"/>
                  <a:pt x="32326" y="9036"/>
                </a:cubicBezTo>
                <a:cubicBezTo>
                  <a:pt x="31564" y="8800"/>
                  <a:pt x="30862" y="8445"/>
                  <a:pt x="30147" y="8141"/>
                </a:cubicBezTo>
                <a:cubicBezTo>
                  <a:pt x="29414" y="7830"/>
                  <a:pt x="28655" y="7612"/>
                  <a:pt x="27857" y="7512"/>
                </a:cubicBezTo>
                <a:cubicBezTo>
                  <a:pt x="26869" y="7390"/>
                  <a:pt x="25972" y="7097"/>
                  <a:pt x="25141" y="6663"/>
                </a:cubicBezTo>
                <a:cubicBezTo>
                  <a:pt x="24899" y="6538"/>
                  <a:pt x="24643" y="6449"/>
                  <a:pt x="24377" y="6449"/>
                </a:cubicBezTo>
                <a:cubicBezTo>
                  <a:pt x="24225" y="6449"/>
                  <a:pt x="24069" y="6478"/>
                  <a:pt x="23911" y="6546"/>
                </a:cubicBezTo>
                <a:cubicBezTo>
                  <a:pt x="23748" y="6615"/>
                  <a:pt x="23586" y="6644"/>
                  <a:pt x="23424" y="6644"/>
                </a:cubicBezTo>
                <a:cubicBezTo>
                  <a:pt x="23286" y="6644"/>
                  <a:pt x="23147" y="6623"/>
                  <a:pt x="23009" y="6589"/>
                </a:cubicBezTo>
                <a:cubicBezTo>
                  <a:pt x="22740" y="6521"/>
                  <a:pt x="22476" y="6438"/>
                  <a:pt x="22210" y="6367"/>
                </a:cubicBezTo>
                <a:cubicBezTo>
                  <a:pt x="21782" y="6249"/>
                  <a:pt x="21357" y="6168"/>
                  <a:pt x="20932" y="6168"/>
                </a:cubicBezTo>
                <a:close/>
                <a:moveTo>
                  <a:pt x="19984" y="7564"/>
                </a:moveTo>
                <a:cubicBezTo>
                  <a:pt x="19810" y="7564"/>
                  <a:pt x="19636" y="7570"/>
                  <a:pt x="19462" y="7583"/>
                </a:cubicBezTo>
                <a:cubicBezTo>
                  <a:pt x="18597" y="7647"/>
                  <a:pt x="17734" y="7687"/>
                  <a:pt x="16882" y="7733"/>
                </a:cubicBezTo>
                <a:cubicBezTo>
                  <a:pt x="16596" y="7748"/>
                  <a:pt x="16317" y="7784"/>
                  <a:pt x="16103" y="7977"/>
                </a:cubicBezTo>
                <a:cubicBezTo>
                  <a:pt x="15982" y="8088"/>
                  <a:pt x="15843" y="8119"/>
                  <a:pt x="15698" y="8119"/>
                </a:cubicBezTo>
                <a:cubicBezTo>
                  <a:pt x="15637" y="8119"/>
                  <a:pt x="15574" y="8113"/>
                  <a:pt x="15512" y="8106"/>
                </a:cubicBezTo>
                <a:cubicBezTo>
                  <a:pt x="15319" y="8080"/>
                  <a:pt x="15122" y="8067"/>
                  <a:pt x="14947" y="8009"/>
                </a:cubicBezTo>
                <a:cubicBezTo>
                  <a:pt x="14890" y="7990"/>
                  <a:pt x="14841" y="7981"/>
                  <a:pt x="14798" y="7981"/>
                </a:cubicBezTo>
                <a:cubicBezTo>
                  <a:pt x="14667" y="7981"/>
                  <a:pt x="14594" y="8066"/>
                  <a:pt x="14521" y="8195"/>
                </a:cubicBezTo>
                <a:cubicBezTo>
                  <a:pt x="14448" y="8323"/>
                  <a:pt x="14336" y="8388"/>
                  <a:pt x="14218" y="8388"/>
                </a:cubicBezTo>
                <a:cubicBezTo>
                  <a:pt x="14151" y="8388"/>
                  <a:pt x="14082" y="8367"/>
                  <a:pt x="14017" y="8324"/>
                </a:cubicBezTo>
                <a:cubicBezTo>
                  <a:pt x="13981" y="8299"/>
                  <a:pt x="13977" y="8231"/>
                  <a:pt x="13956" y="8184"/>
                </a:cubicBezTo>
                <a:cubicBezTo>
                  <a:pt x="13994" y="8176"/>
                  <a:pt x="14039" y="8157"/>
                  <a:pt x="14075" y="8157"/>
                </a:cubicBezTo>
                <a:cubicBezTo>
                  <a:pt x="14085" y="8157"/>
                  <a:pt x="14094" y="8159"/>
                  <a:pt x="14103" y="8163"/>
                </a:cubicBezTo>
                <a:cubicBezTo>
                  <a:pt x="14155" y="8184"/>
                  <a:pt x="14198" y="8194"/>
                  <a:pt x="14234" y="8194"/>
                </a:cubicBezTo>
                <a:cubicBezTo>
                  <a:pt x="14350" y="8194"/>
                  <a:pt x="14390" y="8089"/>
                  <a:pt x="14417" y="7909"/>
                </a:cubicBezTo>
                <a:lnTo>
                  <a:pt x="14417" y="7909"/>
                </a:lnTo>
                <a:cubicBezTo>
                  <a:pt x="14106" y="7951"/>
                  <a:pt x="13824" y="7973"/>
                  <a:pt x="13548" y="8037"/>
                </a:cubicBezTo>
                <a:cubicBezTo>
                  <a:pt x="13094" y="8145"/>
                  <a:pt x="12653" y="8299"/>
                  <a:pt x="12199" y="8389"/>
                </a:cubicBezTo>
                <a:cubicBezTo>
                  <a:pt x="11394" y="8553"/>
                  <a:pt x="10578" y="8646"/>
                  <a:pt x="9791" y="8839"/>
                </a:cubicBezTo>
                <a:cubicBezTo>
                  <a:pt x="9226" y="8975"/>
                  <a:pt x="8703" y="9251"/>
                  <a:pt x="8148" y="9416"/>
                </a:cubicBezTo>
                <a:cubicBezTo>
                  <a:pt x="7408" y="9637"/>
                  <a:pt x="6828" y="10027"/>
                  <a:pt x="6438" y="10661"/>
                </a:cubicBezTo>
                <a:cubicBezTo>
                  <a:pt x="6388" y="10742"/>
                  <a:pt x="6359" y="10833"/>
                  <a:pt x="6320" y="10922"/>
                </a:cubicBezTo>
                <a:cubicBezTo>
                  <a:pt x="6338" y="10932"/>
                  <a:pt x="6356" y="10943"/>
                  <a:pt x="6374" y="10954"/>
                </a:cubicBezTo>
                <a:cubicBezTo>
                  <a:pt x="6445" y="10914"/>
                  <a:pt x="6531" y="10886"/>
                  <a:pt x="6588" y="10836"/>
                </a:cubicBezTo>
                <a:cubicBezTo>
                  <a:pt x="6813" y="10628"/>
                  <a:pt x="7043" y="10425"/>
                  <a:pt x="7254" y="10206"/>
                </a:cubicBezTo>
                <a:cubicBezTo>
                  <a:pt x="7425" y="10029"/>
                  <a:pt x="7638" y="9935"/>
                  <a:pt x="7864" y="9935"/>
                </a:cubicBezTo>
                <a:cubicBezTo>
                  <a:pt x="7967" y="9935"/>
                  <a:pt x="8074" y="9955"/>
                  <a:pt x="8181" y="9995"/>
                </a:cubicBezTo>
                <a:cubicBezTo>
                  <a:pt x="8217" y="10010"/>
                  <a:pt x="8263" y="10021"/>
                  <a:pt x="8304" y="10021"/>
                </a:cubicBezTo>
                <a:cubicBezTo>
                  <a:pt x="8324" y="10021"/>
                  <a:pt x="8343" y="10018"/>
                  <a:pt x="8359" y="10012"/>
                </a:cubicBezTo>
                <a:cubicBezTo>
                  <a:pt x="8638" y="9916"/>
                  <a:pt x="8960" y="9862"/>
                  <a:pt x="9183" y="9690"/>
                </a:cubicBezTo>
                <a:cubicBezTo>
                  <a:pt x="9397" y="9525"/>
                  <a:pt x="9603" y="9479"/>
                  <a:pt x="9839" y="9479"/>
                </a:cubicBezTo>
                <a:cubicBezTo>
                  <a:pt x="9859" y="9479"/>
                  <a:pt x="9878" y="9479"/>
                  <a:pt x="9898" y="9480"/>
                </a:cubicBezTo>
                <a:cubicBezTo>
                  <a:pt x="9953" y="9481"/>
                  <a:pt x="10008" y="9482"/>
                  <a:pt x="10063" y="9482"/>
                </a:cubicBezTo>
                <a:cubicBezTo>
                  <a:pt x="10899" y="9482"/>
                  <a:pt x="11706" y="9327"/>
                  <a:pt x="12478" y="8954"/>
                </a:cubicBezTo>
                <a:cubicBezTo>
                  <a:pt x="12571" y="8911"/>
                  <a:pt x="12675" y="8861"/>
                  <a:pt x="12772" y="8857"/>
                </a:cubicBezTo>
                <a:cubicBezTo>
                  <a:pt x="13172" y="8839"/>
                  <a:pt x="13573" y="8836"/>
                  <a:pt x="13977" y="8832"/>
                </a:cubicBezTo>
                <a:cubicBezTo>
                  <a:pt x="14918" y="8821"/>
                  <a:pt x="15834" y="8650"/>
                  <a:pt x="16714" y="8273"/>
                </a:cubicBezTo>
                <a:cubicBezTo>
                  <a:pt x="16753" y="8258"/>
                  <a:pt x="16806" y="8249"/>
                  <a:pt x="16857" y="8249"/>
                </a:cubicBezTo>
                <a:cubicBezTo>
                  <a:pt x="16910" y="8249"/>
                  <a:pt x="16961" y="8258"/>
                  <a:pt x="16998" y="8278"/>
                </a:cubicBezTo>
                <a:cubicBezTo>
                  <a:pt x="17147" y="8358"/>
                  <a:pt x="17288" y="8401"/>
                  <a:pt x="17430" y="8401"/>
                </a:cubicBezTo>
                <a:cubicBezTo>
                  <a:pt x="17583" y="8401"/>
                  <a:pt x="17737" y="8351"/>
                  <a:pt x="17903" y="8245"/>
                </a:cubicBezTo>
                <a:cubicBezTo>
                  <a:pt x="18056" y="8149"/>
                  <a:pt x="18303" y="8141"/>
                  <a:pt x="18507" y="8131"/>
                </a:cubicBezTo>
                <a:cubicBezTo>
                  <a:pt x="18544" y="8129"/>
                  <a:pt x="18581" y="8128"/>
                  <a:pt x="18617" y="8128"/>
                </a:cubicBezTo>
                <a:cubicBezTo>
                  <a:pt x="18794" y="8128"/>
                  <a:pt x="18972" y="8146"/>
                  <a:pt x="19147" y="8146"/>
                </a:cubicBezTo>
                <a:cubicBezTo>
                  <a:pt x="19229" y="8146"/>
                  <a:pt x="19310" y="8142"/>
                  <a:pt x="19391" y="8131"/>
                </a:cubicBezTo>
                <a:cubicBezTo>
                  <a:pt x="19568" y="8107"/>
                  <a:pt x="19743" y="8095"/>
                  <a:pt x="19917" y="8095"/>
                </a:cubicBezTo>
                <a:cubicBezTo>
                  <a:pt x="20216" y="8095"/>
                  <a:pt x="20511" y="8131"/>
                  <a:pt x="20808" y="8206"/>
                </a:cubicBezTo>
                <a:cubicBezTo>
                  <a:pt x="21115" y="8285"/>
                  <a:pt x="21416" y="8407"/>
                  <a:pt x="21731" y="8442"/>
                </a:cubicBezTo>
                <a:cubicBezTo>
                  <a:pt x="22543" y="8535"/>
                  <a:pt x="23377" y="8564"/>
                  <a:pt x="24200" y="8671"/>
                </a:cubicBezTo>
                <a:cubicBezTo>
                  <a:pt x="24905" y="8764"/>
                  <a:pt x="25632" y="8868"/>
                  <a:pt x="26301" y="9089"/>
                </a:cubicBezTo>
                <a:cubicBezTo>
                  <a:pt x="28340" y="9759"/>
                  <a:pt x="30258" y="10736"/>
                  <a:pt x="32208" y="11756"/>
                </a:cubicBezTo>
                <a:cubicBezTo>
                  <a:pt x="33772" y="12572"/>
                  <a:pt x="35078" y="13705"/>
                  <a:pt x="36659" y="14600"/>
                </a:cubicBezTo>
                <a:cubicBezTo>
                  <a:pt x="37332" y="14983"/>
                  <a:pt x="37879" y="15541"/>
                  <a:pt x="38437" y="16063"/>
                </a:cubicBezTo>
                <a:cubicBezTo>
                  <a:pt x="39321" y="16890"/>
                  <a:pt x="40170" y="17759"/>
                  <a:pt x="41046" y="18629"/>
                </a:cubicBezTo>
                <a:cubicBezTo>
                  <a:pt x="41851" y="19424"/>
                  <a:pt x="42663" y="20228"/>
                  <a:pt x="43490" y="21044"/>
                </a:cubicBezTo>
                <a:cubicBezTo>
                  <a:pt x="43826" y="21374"/>
                  <a:pt x="44173" y="21699"/>
                  <a:pt x="44517" y="22032"/>
                </a:cubicBezTo>
                <a:cubicBezTo>
                  <a:pt x="44556" y="22018"/>
                  <a:pt x="44592" y="22003"/>
                  <a:pt x="44628" y="21992"/>
                </a:cubicBezTo>
                <a:cubicBezTo>
                  <a:pt x="44581" y="21850"/>
                  <a:pt x="44524" y="21710"/>
                  <a:pt x="44481" y="21567"/>
                </a:cubicBezTo>
                <a:cubicBezTo>
                  <a:pt x="44270" y="20862"/>
                  <a:pt x="43869" y="20228"/>
                  <a:pt x="43211" y="19706"/>
                </a:cubicBezTo>
                <a:cubicBezTo>
                  <a:pt x="42356" y="19026"/>
                  <a:pt x="41590" y="18304"/>
                  <a:pt x="40964" y="17502"/>
                </a:cubicBezTo>
                <a:cubicBezTo>
                  <a:pt x="40875" y="17388"/>
                  <a:pt x="40828" y="17255"/>
                  <a:pt x="40764" y="17133"/>
                </a:cubicBezTo>
                <a:cubicBezTo>
                  <a:pt x="40796" y="17115"/>
                  <a:pt x="40824" y="17102"/>
                  <a:pt x="40857" y="17084"/>
                </a:cubicBezTo>
                <a:cubicBezTo>
                  <a:pt x="41172" y="17237"/>
                  <a:pt x="41494" y="17388"/>
                  <a:pt x="41805" y="17552"/>
                </a:cubicBezTo>
                <a:cubicBezTo>
                  <a:pt x="42274" y="17802"/>
                  <a:pt x="42739" y="18071"/>
                  <a:pt x="43218" y="18321"/>
                </a:cubicBezTo>
                <a:cubicBezTo>
                  <a:pt x="43322" y="18375"/>
                  <a:pt x="43458" y="18385"/>
                  <a:pt x="43598" y="18418"/>
                </a:cubicBezTo>
                <a:cubicBezTo>
                  <a:pt x="43593" y="18343"/>
                  <a:pt x="43608" y="18311"/>
                  <a:pt x="43590" y="18289"/>
                </a:cubicBezTo>
                <a:cubicBezTo>
                  <a:pt x="43025" y="17556"/>
                  <a:pt x="42452" y="16847"/>
                  <a:pt x="41443" y="16461"/>
                </a:cubicBezTo>
                <a:cubicBezTo>
                  <a:pt x="39747" y="15813"/>
                  <a:pt x="38338" y="14865"/>
                  <a:pt x="36959" y="13920"/>
                </a:cubicBezTo>
                <a:cubicBezTo>
                  <a:pt x="36158" y="13369"/>
                  <a:pt x="35342" y="12851"/>
                  <a:pt x="34530" y="12339"/>
                </a:cubicBezTo>
                <a:cubicBezTo>
                  <a:pt x="33668" y="11794"/>
                  <a:pt x="32809" y="11265"/>
                  <a:pt x="31947" y="10757"/>
                </a:cubicBezTo>
                <a:cubicBezTo>
                  <a:pt x="31360" y="10410"/>
                  <a:pt x="30770" y="10070"/>
                  <a:pt x="30154" y="9776"/>
                </a:cubicBezTo>
                <a:cubicBezTo>
                  <a:pt x="29080" y="9269"/>
                  <a:pt x="27936" y="8932"/>
                  <a:pt x="26794" y="8643"/>
                </a:cubicBezTo>
                <a:cubicBezTo>
                  <a:pt x="26043" y="8445"/>
                  <a:pt x="25285" y="8281"/>
                  <a:pt x="24529" y="8141"/>
                </a:cubicBezTo>
                <a:cubicBezTo>
                  <a:pt x="23739" y="7991"/>
                  <a:pt x="22948" y="7862"/>
                  <a:pt x="22160" y="7758"/>
                </a:cubicBezTo>
                <a:cubicBezTo>
                  <a:pt x="21432" y="7666"/>
                  <a:pt x="20711" y="7564"/>
                  <a:pt x="19984" y="7564"/>
                </a:cubicBezTo>
                <a:close/>
                <a:moveTo>
                  <a:pt x="19777" y="8727"/>
                </a:moveTo>
                <a:cubicBezTo>
                  <a:pt x="18880" y="8727"/>
                  <a:pt x="17992" y="8786"/>
                  <a:pt x="17119" y="8889"/>
                </a:cubicBezTo>
                <a:cubicBezTo>
                  <a:pt x="15405" y="9097"/>
                  <a:pt x="13730" y="9401"/>
                  <a:pt x="12124" y="9877"/>
                </a:cubicBezTo>
                <a:cubicBezTo>
                  <a:pt x="11422" y="10085"/>
                  <a:pt x="10800" y="10382"/>
                  <a:pt x="10278" y="10846"/>
                </a:cubicBezTo>
                <a:cubicBezTo>
                  <a:pt x="10192" y="10922"/>
                  <a:pt x="10163" y="11051"/>
                  <a:pt x="10106" y="11150"/>
                </a:cubicBezTo>
                <a:cubicBezTo>
                  <a:pt x="10227" y="11168"/>
                  <a:pt x="10349" y="11186"/>
                  <a:pt x="10467" y="11198"/>
                </a:cubicBezTo>
                <a:cubicBezTo>
                  <a:pt x="10469" y="11198"/>
                  <a:pt x="10471" y="11198"/>
                  <a:pt x="10473" y="11198"/>
                </a:cubicBezTo>
                <a:cubicBezTo>
                  <a:pt x="10494" y="11198"/>
                  <a:pt x="10519" y="11185"/>
                  <a:pt x="10535" y="11172"/>
                </a:cubicBezTo>
                <a:cubicBezTo>
                  <a:pt x="10857" y="10986"/>
                  <a:pt x="11172" y="10785"/>
                  <a:pt x="11497" y="10607"/>
                </a:cubicBezTo>
                <a:cubicBezTo>
                  <a:pt x="11834" y="10425"/>
                  <a:pt x="12163" y="10167"/>
                  <a:pt x="12528" y="10103"/>
                </a:cubicBezTo>
                <a:cubicBezTo>
                  <a:pt x="13480" y="9941"/>
                  <a:pt x="14460" y="9862"/>
                  <a:pt x="15444" y="9759"/>
                </a:cubicBezTo>
                <a:cubicBezTo>
                  <a:pt x="15809" y="9720"/>
                  <a:pt x="16189" y="9766"/>
                  <a:pt x="16511" y="9533"/>
                </a:cubicBezTo>
                <a:cubicBezTo>
                  <a:pt x="16642" y="9438"/>
                  <a:pt x="16775" y="9392"/>
                  <a:pt x="16913" y="9392"/>
                </a:cubicBezTo>
                <a:cubicBezTo>
                  <a:pt x="17037" y="9392"/>
                  <a:pt x="17165" y="9430"/>
                  <a:pt x="17298" y="9502"/>
                </a:cubicBezTo>
                <a:cubicBezTo>
                  <a:pt x="17405" y="9560"/>
                  <a:pt x="17546" y="9609"/>
                  <a:pt x="17672" y="9609"/>
                </a:cubicBezTo>
                <a:cubicBezTo>
                  <a:pt x="17676" y="9609"/>
                  <a:pt x="17680" y="9609"/>
                  <a:pt x="17685" y="9609"/>
                </a:cubicBezTo>
                <a:cubicBezTo>
                  <a:pt x="18339" y="9584"/>
                  <a:pt x="19001" y="9511"/>
                  <a:pt x="19662" y="9511"/>
                </a:cubicBezTo>
                <a:cubicBezTo>
                  <a:pt x="19691" y="9511"/>
                  <a:pt x="19720" y="9512"/>
                  <a:pt x="19749" y="9512"/>
                </a:cubicBezTo>
                <a:cubicBezTo>
                  <a:pt x="20579" y="9526"/>
                  <a:pt x="21424" y="9566"/>
                  <a:pt x="22257" y="9677"/>
                </a:cubicBezTo>
                <a:cubicBezTo>
                  <a:pt x="23284" y="9816"/>
                  <a:pt x="24314" y="10024"/>
                  <a:pt x="25349" y="10245"/>
                </a:cubicBezTo>
                <a:cubicBezTo>
                  <a:pt x="26193" y="10428"/>
                  <a:pt x="27059" y="10607"/>
                  <a:pt x="27846" y="10986"/>
                </a:cubicBezTo>
                <a:cubicBezTo>
                  <a:pt x="28340" y="11222"/>
                  <a:pt x="28837" y="11469"/>
                  <a:pt x="29316" y="11741"/>
                </a:cubicBezTo>
                <a:cubicBezTo>
                  <a:pt x="30043" y="12146"/>
                  <a:pt x="30770" y="12567"/>
                  <a:pt x="31485" y="13008"/>
                </a:cubicBezTo>
                <a:cubicBezTo>
                  <a:pt x="32119" y="13394"/>
                  <a:pt x="32745" y="13802"/>
                  <a:pt x="33357" y="14232"/>
                </a:cubicBezTo>
                <a:cubicBezTo>
                  <a:pt x="33980" y="14668"/>
                  <a:pt x="34606" y="15115"/>
                  <a:pt x="35182" y="15609"/>
                </a:cubicBezTo>
                <a:cubicBezTo>
                  <a:pt x="36151" y="16439"/>
                  <a:pt x="37103" y="17302"/>
                  <a:pt x="38205" y="18071"/>
                </a:cubicBezTo>
                <a:cubicBezTo>
                  <a:pt x="38878" y="18543"/>
                  <a:pt x="39540" y="19048"/>
                  <a:pt x="40130" y="19599"/>
                </a:cubicBezTo>
                <a:cubicBezTo>
                  <a:pt x="41082" y="20486"/>
                  <a:pt x="41811" y="21513"/>
                  <a:pt x="42495" y="22569"/>
                </a:cubicBezTo>
                <a:cubicBezTo>
                  <a:pt x="42657" y="22823"/>
                  <a:pt x="42857" y="23062"/>
                  <a:pt x="43071" y="23356"/>
                </a:cubicBezTo>
                <a:cubicBezTo>
                  <a:pt x="43125" y="23231"/>
                  <a:pt x="43147" y="23184"/>
                  <a:pt x="43186" y="23091"/>
                </a:cubicBezTo>
                <a:cubicBezTo>
                  <a:pt x="43307" y="23242"/>
                  <a:pt x="43386" y="23356"/>
                  <a:pt x="43486" y="23452"/>
                </a:cubicBezTo>
                <a:cubicBezTo>
                  <a:pt x="43590" y="23553"/>
                  <a:pt x="43715" y="23642"/>
                  <a:pt x="43848" y="23749"/>
                </a:cubicBezTo>
                <a:cubicBezTo>
                  <a:pt x="43830" y="23796"/>
                  <a:pt x="43808" y="23864"/>
                  <a:pt x="43765" y="23979"/>
                </a:cubicBezTo>
                <a:cubicBezTo>
                  <a:pt x="43970" y="24015"/>
                  <a:pt x="44145" y="24046"/>
                  <a:pt x="44331" y="24083"/>
                </a:cubicBezTo>
                <a:cubicBezTo>
                  <a:pt x="44292" y="23864"/>
                  <a:pt x="44267" y="23714"/>
                  <a:pt x="44238" y="23560"/>
                </a:cubicBezTo>
                <a:lnTo>
                  <a:pt x="44238" y="23560"/>
                </a:lnTo>
                <a:cubicBezTo>
                  <a:pt x="44424" y="23567"/>
                  <a:pt x="44610" y="23574"/>
                  <a:pt x="44814" y="23581"/>
                </a:cubicBezTo>
                <a:cubicBezTo>
                  <a:pt x="44814" y="23571"/>
                  <a:pt x="44821" y="23521"/>
                  <a:pt x="44792" y="23488"/>
                </a:cubicBezTo>
                <a:cubicBezTo>
                  <a:pt x="43812" y="22451"/>
                  <a:pt x="42868" y="21409"/>
                  <a:pt x="41884" y="20422"/>
                </a:cubicBezTo>
                <a:cubicBezTo>
                  <a:pt x="40535" y="19066"/>
                  <a:pt x="39185" y="17753"/>
                  <a:pt x="37844" y="16479"/>
                </a:cubicBezTo>
                <a:cubicBezTo>
                  <a:pt x="37189" y="15860"/>
                  <a:pt x="36520" y="15241"/>
                  <a:pt x="35775" y="14725"/>
                </a:cubicBezTo>
                <a:cubicBezTo>
                  <a:pt x="34627" y="13934"/>
                  <a:pt x="33425" y="13219"/>
                  <a:pt x="32251" y="12514"/>
                </a:cubicBezTo>
                <a:cubicBezTo>
                  <a:pt x="31174" y="11870"/>
                  <a:pt x="30104" y="11244"/>
                  <a:pt x="29016" y="10668"/>
                </a:cubicBezTo>
                <a:cubicBezTo>
                  <a:pt x="28423" y="10353"/>
                  <a:pt x="27775" y="10103"/>
                  <a:pt x="27134" y="9888"/>
                </a:cubicBezTo>
                <a:cubicBezTo>
                  <a:pt x="26809" y="9781"/>
                  <a:pt x="26411" y="9845"/>
                  <a:pt x="26071" y="9763"/>
                </a:cubicBezTo>
                <a:cubicBezTo>
                  <a:pt x="25399" y="9605"/>
                  <a:pt x="24744" y="9398"/>
                  <a:pt x="24089" y="9226"/>
                </a:cubicBezTo>
                <a:cubicBezTo>
                  <a:pt x="23656" y="9111"/>
                  <a:pt x="23227" y="8997"/>
                  <a:pt x="22790" y="8922"/>
                </a:cubicBezTo>
                <a:cubicBezTo>
                  <a:pt x="22454" y="8861"/>
                  <a:pt x="22107" y="8864"/>
                  <a:pt x="21767" y="8828"/>
                </a:cubicBezTo>
                <a:cubicBezTo>
                  <a:pt x="21099" y="8759"/>
                  <a:pt x="20436" y="8727"/>
                  <a:pt x="19777" y="8727"/>
                </a:cubicBezTo>
                <a:close/>
                <a:moveTo>
                  <a:pt x="44771" y="24998"/>
                </a:moveTo>
                <a:cubicBezTo>
                  <a:pt x="44675" y="25127"/>
                  <a:pt x="44546" y="25249"/>
                  <a:pt x="44492" y="25396"/>
                </a:cubicBezTo>
                <a:cubicBezTo>
                  <a:pt x="44463" y="25475"/>
                  <a:pt x="44560" y="25599"/>
                  <a:pt x="44602" y="25703"/>
                </a:cubicBezTo>
                <a:cubicBezTo>
                  <a:pt x="44700" y="25657"/>
                  <a:pt x="44857" y="25628"/>
                  <a:pt x="44882" y="25560"/>
                </a:cubicBezTo>
                <a:cubicBezTo>
                  <a:pt x="44936" y="25399"/>
                  <a:pt x="44921" y="25220"/>
                  <a:pt x="44936" y="25049"/>
                </a:cubicBezTo>
                <a:cubicBezTo>
                  <a:pt x="44882" y="25031"/>
                  <a:pt x="44825" y="25013"/>
                  <a:pt x="44771" y="24998"/>
                </a:cubicBezTo>
                <a:close/>
                <a:moveTo>
                  <a:pt x="1071" y="25979"/>
                </a:moveTo>
                <a:cubicBezTo>
                  <a:pt x="863" y="26126"/>
                  <a:pt x="720" y="26312"/>
                  <a:pt x="795" y="26594"/>
                </a:cubicBezTo>
                <a:cubicBezTo>
                  <a:pt x="813" y="26666"/>
                  <a:pt x="885" y="26773"/>
                  <a:pt x="939" y="26780"/>
                </a:cubicBezTo>
                <a:cubicBezTo>
                  <a:pt x="942" y="26780"/>
                  <a:pt x="945" y="26780"/>
                  <a:pt x="948" y="26780"/>
                </a:cubicBezTo>
                <a:cubicBezTo>
                  <a:pt x="1008" y="26780"/>
                  <a:pt x="1091" y="26712"/>
                  <a:pt x="1132" y="26655"/>
                </a:cubicBezTo>
                <a:cubicBezTo>
                  <a:pt x="1235" y="26509"/>
                  <a:pt x="1196" y="26150"/>
                  <a:pt x="1071" y="25979"/>
                </a:cubicBezTo>
                <a:close/>
                <a:moveTo>
                  <a:pt x="45856" y="26376"/>
                </a:moveTo>
                <a:cubicBezTo>
                  <a:pt x="45443" y="26376"/>
                  <a:pt x="45360" y="26513"/>
                  <a:pt x="45594" y="26819"/>
                </a:cubicBezTo>
                <a:cubicBezTo>
                  <a:pt x="45697" y="26666"/>
                  <a:pt x="45788" y="26530"/>
                  <a:pt x="45891" y="26376"/>
                </a:cubicBezTo>
                <a:cubicBezTo>
                  <a:pt x="45879" y="26376"/>
                  <a:pt x="45867" y="26376"/>
                  <a:pt x="45856" y="26376"/>
                </a:cubicBezTo>
                <a:close/>
                <a:moveTo>
                  <a:pt x="20344" y="9942"/>
                </a:moveTo>
                <a:cubicBezTo>
                  <a:pt x="20076" y="9942"/>
                  <a:pt x="19807" y="9969"/>
                  <a:pt x="19534" y="10034"/>
                </a:cubicBezTo>
                <a:cubicBezTo>
                  <a:pt x="18837" y="10202"/>
                  <a:pt x="18132" y="10331"/>
                  <a:pt x="17418" y="10331"/>
                </a:cubicBezTo>
                <a:cubicBezTo>
                  <a:pt x="17326" y="10331"/>
                  <a:pt x="17233" y="10329"/>
                  <a:pt x="17140" y="10324"/>
                </a:cubicBezTo>
                <a:cubicBezTo>
                  <a:pt x="16936" y="10315"/>
                  <a:pt x="16732" y="10310"/>
                  <a:pt x="16530" y="10310"/>
                </a:cubicBezTo>
                <a:cubicBezTo>
                  <a:pt x="15301" y="10310"/>
                  <a:pt x="14108" y="10482"/>
                  <a:pt x="12947" y="10768"/>
                </a:cubicBezTo>
                <a:cubicBezTo>
                  <a:pt x="11802" y="11054"/>
                  <a:pt x="10853" y="11623"/>
                  <a:pt x="10145" y="12511"/>
                </a:cubicBezTo>
                <a:cubicBezTo>
                  <a:pt x="9892" y="12822"/>
                  <a:pt x="9559" y="12957"/>
                  <a:pt x="9171" y="12957"/>
                </a:cubicBezTo>
                <a:cubicBezTo>
                  <a:pt x="9091" y="12957"/>
                  <a:pt x="9009" y="12951"/>
                  <a:pt x="8925" y="12940"/>
                </a:cubicBezTo>
                <a:cubicBezTo>
                  <a:pt x="8898" y="12937"/>
                  <a:pt x="8869" y="12935"/>
                  <a:pt x="8840" y="12935"/>
                </a:cubicBezTo>
                <a:cubicBezTo>
                  <a:pt x="8686" y="12935"/>
                  <a:pt x="8510" y="12980"/>
                  <a:pt x="8399" y="13061"/>
                </a:cubicBezTo>
                <a:cubicBezTo>
                  <a:pt x="8159" y="13229"/>
                  <a:pt x="7959" y="13452"/>
                  <a:pt x="7769" y="13670"/>
                </a:cubicBezTo>
                <a:cubicBezTo>
                  <a:pt x="7636" y="13821"/>
                  <a:pt x="7482" y="13895"/>
                  <a:pt x="7306" y="13895"/>
                </a:cubicBezTo>
                <a:cubicBezTo>
                  <a:pt x="7274" y="13895"/>
                  <a:pt x="7241" y="13893"/>
                  <a:pt x="7208" y="13888"/>
                </a:cubicBezTo>
                <a:cubicBezTo>
                  <a:pt x="7176" y="13882"/>
                  <a:pt x="7147" y="13880"/>
                  <a:pt x="7118" y="13880"/>
                </a:cubicBezTo>
                <a:cubicBezTo>
                  <a:pt x="6982" y="13880"/>
                  <a:pt x="6878" y="13941"/>
                  <a:pt x="6760" y="14020"/>
                </a:cubicBezTo>
                <a:cubicBezTo>
                  <a:pt x="6338" y="14306"/>
                  <a:pt x="5984" y="14689"/>
                  <a:pt x="5451" y="14808"/>
                </a:cubicBezTo>
                <a:cubicBezTo>
                  <a:pt x="5325" y="14836"/>
                  <a:pt x="5203" y="14933"/>
                  <a:pt x="5111" y="15026"/>
                </a:cubicBezTo>
                <a:cubicBezTo>
                  <a:pt x="4552" y="15584"/>
                  <a:pt x="3998" y="16142"/>
                  <a:pt x="3457" y="16711"/>
                </a:cubicBezTo>
                <a:cubicBezTo>
                  <a:pt x="3307" y="16869"/>
                  <a:pt x="3196" y="17066"/>
                  <a:pt x="3071" y="17241"/>
                </a:cubicBezTo>
                <a:cubicBezTo>
                  <a:pt x="3089" y="17262"/>
                  <a:pt x="3107" y="17284"/>
                  <a:pt x="3124" y="17302"/>
                </a:cubicBezTo>
                <a:cubicBezTo>
                  <a:pt x="3196" y="17266"/>
                  <a:pt x="3275" y="17241"/>
                  <a:pt x="3343" y="17194"/>
                </a:cubicBezTo>
                <a:cubicBezTo>
                  <a:pt x="4345" y="16486"/>
                  <a:pt x="5332" y="15738"/>
                  <a:pt x="6377" y="15062"/>
                </a:cubicBezTo>
                <a:cubicBezTo>
                  <a:pt x="7093" y="14597"/>
                  <a:pt x="7855" y="14167"/>
                  <a:pt x="8656" y="13834"/>
                </a:cubicBezTo>
                <a:cubicBezTo>
                  <a:pt x="9286" y="13573"/>
                  <a:pt x="9923" y="13337"/>
                  <a:pt x="10467" y="12925"/>
                </a:cubicBezTo>
                <a:cubicBezTo>
                  <a:pt x="10828" y="12646"/>
                  <a:pt x="11136" y="12306"/>
                  <a:pt x="11619" y="12181"/>
                </a:cubicBezTo>
                <a:cubicBezTo>
                  <a:pt x="11726" y="12156"/>
                  <a:pt x="11812" y="12049"/>
                  <a:pt x="11909" y="11977"/>
                </a:cubicBezTo>
                <a:cubicBezTo>
                  <a:pt x="12485" y="11548"/>
                  <a:pt x="13104" y="11158"/>
                  <a:pt x="13842" y="11033"/>
                </a:cubicBezTo>
                <a:cubicBezTo>
                  <a:pt x="14507" y="10922"/>
                  <a:pt x="15204" y="10904"/>
                  <a:pt x="15895" y="10904"/>
                </a:cubicBezTo>
                <a:cubicBezTo>
                  <a:pt x="16207" y="10904"/>
                  <a:pt x="16519" y="10906"/>
                  <a:pt x="16832" y="10906"/>
                </a:cubicBezTo>
                <a:cubicBezTo>
                  <a:pt x="17601" y="10906"/>
                  <a:pt x="18374" y="10892"/>
                  <a:pt x="19155" y="10793"/>
                </a:cubicBezTo>
                <a:cubicBezTo>
                  <a:pt x="19860" y="10703"/>
                  <a:pt x="20584" y="10638"/>
                  <a:pt x="21308" y="10638"/>
                </a:cubicBezTo>
                <a:cubicBezTo>
                  <a:pt x="21422" y="10638"/>
                  <a:pt x="21535" y="10639"/>
                  <a:pt x="21649" y="10643"/>
                </a:cubicBezTo>
                <a:cubicBezTo>
                  <a:pt x="22332" y="10661"/>
                  <a:pt x="23019" y="10825"/>
                  <a:pt x="23699" y="10972"/>
                </a:cubicBezTo>
                <a:cubicBezTo>
                  <a:pt x="24164" y="11072"/>
                  <a:pt x="24611" y="11251"/>
                  <a:pt x="25066" y="11412"/>
                </a:cubicBezTo>
                <a:cubicBezTo>
                  <a:pt x="25263" y="11480"/>
                  <a:pt x="25435" y="11616"/>
                  <a:pt x="25635" y="11687"/>
                </a:cubicBezTo>
                <a:cubicBezTo>
                  <a:pt x="27306" y="12281"/>
                  <a:pt x="28755" y="13244"/>
                  <a:pt x="30254" y="14189"/>
                </a:cubicBezTo>
                <a:cubicBezTo>
                  <a:pt x="30334" y="14237"/>
                  <a:pt x="30399" y="14269"/>
                  <a:pt x="30474" y="14269"/>
                </a:cubicBezTo>
                <a:cubicBezTo>
                  <a:pt x="30521" y="14269"/>
                  <a:pt x="30571" y="14257"/>
                  <a:pt x="30630" y="14228"/>
                </a:cubicBezTo>
                <a:cubicBezTo>
                  <a:pt x="30692" y="14198"/>
                  <a:pt x="30749" y="14185"/>
                  <a:pt x="30802" y="14185"/>
                </a:cubicBezTo>
                <a:cubicBezTo>
                  <a:pt x="30946" y="14185"/>
                  <a:pt x="31060" y="14285"/>
                  <a:pt x="31149" y="14432"/>
                </a:cubicBezTo>
                <a:cubicBezTo>
                  <a:pt x="31013" y="14421"/>
                  <a:pt x="30877" y="14414"/>
                  <a:pt x="30669" y="14400"/>
                </a:cubicBezTo>
                <a:lnTo>
                  <a:pt x="30669" y="14400"/>
                </a:lnTo>
                <a:cubicBezTo>
                  <a:pt x="30773" y="14511"/>
                  <a:pt x="30819" y="14582"/>
                  <a:pt x="30888" y="14625"/>
                </a:cubicBezTo>
                <a:cubicBezTo>
                  <a:pt x="31471" y="15015"/>
                  <a:pt x="32065" y="15401"/>
                  <a:pt x="32659" y="15799"/>
                </a:cubicBezTo>
                <a:cubicBezTo>
                  <a:pt x="33253" y="16196"/>
                  <a:pt x="33854" y="16590"/>
                  <a:pt x="34312" y="17137"/>
                </a:cubicBezTo>
                <a:cubicBezTo>
                  <a:pt x="34695" y="17588"/>
                  <a:pt x="35153" y="18010"/>
                  <a:pt x="35622" y="18418"/>
                </a:cubicBezTo>
                <a:cubicBezTo>
                  <a:pt x="36033" y="18776"/>
                  <a:pt x="36530" y="19069"/>
                  <a:pt x="36949" y="19431"/>
                </a:cubicBezTo>
                <a:cubicBezTo>
                  <a:pt x="37815" y="20172"/>
                  <a:pt x="38688" y="20930"/>
                  <a:pt x="39519" y="21728"/>
                </a:cubicBezTo>
                <a:cubicBezTo>
                  <a:pt x="40152" y="22332"/>
                  <a:pt x="40885" y="22887"/>
                  <a:pt x="41350" y="23617"/>
                </a:cubicBezTo>
                <a:cubicBezTo>
                  <a:pt x="41465" y="23796"/>
                  <a:pt x="41590" y="23975"/>
                  <a:pt x="41733" y="24186"/>
                </a:cubicBezTo>
                <a:cubicBezTo>
                  <a:pt x="41823" y="24129"/>
                  <a:pt x="41894" y="24083"/>
                  <a:pt x="41951" y="24043"/>
                </a:cubicBezTo>
                <a:cubicBezTo>
                  <a:pt x="42095" y="24276"/>
                  <a:pt x="42195" y="24440"/>
                  <a:pt x="42305" y="24619"/>
                </a:cubicBezTo>
                <a:cubicBezTo>
                  <a:pt x="41891" y="24662"/>
                  <a:pt x="42138" y="24877"/>
                  <a:pt x="42252" y="24991"/>
                </a:cubicBezTo>
                <a:cubicBezTo>
                  <a:pt x="42391" y="25123"/>
                  <a:pt x="42602" y="25209"/>
                  <a:pt x="42810" y="25331"/>
                </a:cubicBezTo>
                <a:cubicBezTo>
                  <a:pt x="42506" y="25435"/>
                  <a:pt x="42614" y="25610"/>
                  <a:pt x="42749" y="25807"/>
                </a:cubicBezTo>
                <a:cubicBezTo>
                  <a:pt x="43050" y="26254"/>
                  <a:pt x="43322" y="26720"/>
                  <a:pt x="43633" y="27171"/>
                </a:cubicBezTo>
                <a:cubicBezTo>
                  <a:pt x="44238" y="28047"/>
                  <a:pt x="44742" y="28991"/>
                  <a:pt x="45762" y="29683"/>
                </a:cubicBezTo>
                <a:cubicBezTo>
                  <a:pt x="45985" y="29830"/>
                  <a:pt x="46169" y="30074"/>
                  <a:pt x="46520" y="30074"/>
                </a:cubicBezTo>
                <a:cubicBezTo>
                  <a:pt x="46534" y="30074"/>
                  <a:pt x="46549" y="30073"/>
                  <a:pt x="46564" y="30072"/>
                </a:cubicBezTo>
                <a:cubicBezTo>
                  <a:pt x="46528" y="29932"/>
                  <a:pt x="46531" y="29807"/>
                  <a:pt x="46467" y="29700"/>
                </a:cubicBezTo>
                <a:cubicBezTo>
                  <a:pt x="46016" y="28966"/>
                  <a:pt x="45590" y="28229"/>
                  <a:pt x="45093" y="27528"/>
                </a:cubicBezTo>
                <a:cubicBezTo>
                  <a:pt x="44628" y="26873"/>
                  <a:pt x="44073" y="26261"/>
                  <a:pt x="43587" y="25628"/>
                </a:cubicBezTo>
                <a:cubicBezTo>
                  <a:pt x="43440" y="25439"/>
                  <a:pt x="43375" y="25206"/>
                  <a:pt x="43003" y="25202"/>
                </a:cubicBezTo>
                <a:cubicBezTo>
                  <a:pt x="43150" y="24934"/>
                  <a:pt x="43071" y="24745"/>
                  <a:pt x="42828" y="24687"/>
                </a:cubicBezTo>
                <a:cubicBezTo>
                  <a:pt x="42778" y="24479"/>
                  <a:pt x="42796" y="24301"/>
                  <a:pt x="42692" y="24186"/>
                </a:cubicBezTo>
                <a:cubicBezTo>
                  <a:pt x="42592" y="24071"/>
                  <a:pt x="42370" y="24022"/>
                  <a:pt x="42181" y="23929"/>
                </a:cubicBezTo>
                <a:cubicBezTo>
                  <a:pt x="42231" y="23882"/>
                  <a:pt x="42313" y="23810"/>
                  <a:pt x="42399" y="23731"/>
                </a:cubicBezTo>
                <a:cubicBezTo>
                  <a:pt x="42145" y="23449"/>
                  <a:pt x="41909" y="23173"/>
                  <a:pt x="41658" y="22909"/>
                </a:cubicBezTo>
                <a:cubicBezTo>
                  <a:pt x="40853" y="22046"/>
                  <a:pt x="40094" y="21170"/>
                  <a:pt x="39250" y="20368"/>
                </a:cubicBezTo>
                <a:cubicBezTo>
                  <a:pt x="38097" y="19277"/>
                  <a:pt x="36892" y="18257"/>
                  <a:pt x="35740" y="17226"/>
                </a:cubicBezTo>
                <a:cubicBezTo>
                  <a:pt x="34509" y="16128"/>
                  <a:pt x="33310" y="15041"/>
                  <a:pt x="31961" y="14113"/>
                </a:cubicBezTo>
                <a:cubicBezTo>
                  <a:pt x="30991" y="13444"/>
                  <a:pt x="30008" y="12815"/>
                  <a:pt x="28930" y="12339"/>
                </a:cubicBezTo>
                <a:cubicBezTo>
                  <a:pt x="27721" y="11806"/>
                  <a:pt x="26504" y="11322"/>
                  <a:pt x="25298" y="10861"/>
                </a:cubicBezTo>
                <a:cubicBezTo>
                  <a:pt x="24601" y="10596"/>
                  <a:pt x="23889" y="10374"/>
                  <a:pt x="23127" y="10328"/>
                </a:cubicBezTo>
                <a:cubicBezTo>
                  <a:pt x="22715" y="10303"/>
                  <a:pt x="22307" y="10235"/>
                  <a:pt x="21914" y="10152"/>
                </a:cubicBezTo>
                <a:cubicBezTo>
                  <a:pt x="21388" y="10043"/>
                  <a:pt x="20869" y="9942"/>
                  <a:pt x="20344" y="9942"/>
                </a:cubicBezTo>
                <a:close/>
                <a:moveTo>
                  <a:pt x="20397" y="30183"/>
                </a:moveTo>
                <a:cubicBezTo>
                  <a:pt x="20282" y="30598"/>
                  <a:pt x="20368" y="30974"/>
                  <a:pt x="20615" y="31324"/>
                </a:cubicBezTo>
                <a:cubicBezTo>
                  <a:pt x="20696" y="31441"/>
                  <a:pt x="20804" y="31556"/>
                  <a:pt x="20935" y="31556"/>
                </a:cubicBezTo>
                <a:cubicBezTo>
                  <a:pt x="20976" y="31556"/>
                  <a:pt x="21020" y="31544"/>
                  <a:pt x="21065" y="31518"/>
                </a:cubicBezTo>
                <a:cubicBezTo>
                  <a:pt x="21244" y="31417"/>
                  <a:pt x="21241" y="31217"/>
                  <a:pt x="21115" y="31049"/>
                </a:cubicBezTo>
                <a:cubicBezTo>
                  <a:pt x="20890" y="30752"/>
                  <a:pt x="20636" y="30469"/>
                  <a:pt x="20397" y="30183"/>
                </a:cubicBezTo>
                <a:close/>
                <a:moveTo>
                  <a:pt x="3329" y="29217"/>
                </a:moveTo>
                <a:lnTo>
                  <a:pt x="3329" y="29217"/>
                </a:lnTo>
                <a:cubicBezTo>
                  <a:pt x="2978" y="29310"/>
                  <a:pt x="2727" y="29554"/>
                  <a:pt x="2642" y="29843"/>
                </a:cubicBezTo>
                <a:cubicBezTo>
                  <a:pt x="2513" y="30279"/>
                  <a:pt x="2387" y="30720"/>
                  <a:pt x="2255" y="31171"/>
                </a:cubicBezTo>
                <a:cubicBezTo>
                  <a:pt x="2283" y="31214"/>
                  <a:pt x="2330" y="31275"/>
                  <a:pt x="2348" y="31296"/>
                </a:cubicBezTo>
                <a:cubicBezTo>
                  <a:pt x="2180" y="31432"/>
                  <a:pt x="2034" y="31550"/>
                  <a:pt x="1887" y="31668"/>
                </a:cubicBezTo>
                <a:cubicBezTo>
                  <a:pt x="2037" y="31759"/>
                  <a:pt x="2134" y="31805"/>
                  <a:pt x="2206" y="31805"/>
                </a:cubicBezTo>
                <a:cubicBezTo>
                  <a:pt x="2297" y="31805"/>
                  <a:pt x="2349" y="31734"/>
                  <a:pt x="2416" y="31589"/>
                </a:cubicBezTo>
                <a:cubicBezTo>
                  <a:pt x="2606" y="31178"/>
                  <a:pt x="2806" y="30773"/>
                  <a:pt x="2970" y="30352"/>
                </a:cubicBezTo>
                <a:cubicBezTo>
                  <a:pt x="3110" y="29993"/>
                  <a:pt x="3203" y="29614"/>
                  <a:pt x="3329" y="29217"/>
                </a:cubicBezTo>
                <a:close/>
                <a:moveTo>
                  <a:pt x="14466" y="16906"/>
                </a:moveTo>
                <a:cubicBezTo>
                  <a:pt x="14433" y="16906"/>
                  <a:pt x="14400" y="16909"/>
                  <a:pt x="14367" y="16912"/>
                </a:cubicBezTo>
                <a:cubicBezTo>
                  <a:pt x="13713" y="16983"/>
                  <a:pt x="13058" y="17072"/>
                  <a:pt x="12503" y="17409"/>
                </a:cubicBezTo>
                <a:cubicBezTo>
                  <a:pt x="11368" y="18096"/>
                  <a:pt x="10252" y="18793"/>
                  <a:pt x="9150" y="19485"/>
                </a:cubicBezTo>
                <a:cubicBezTo>
                  <a:pt x="9122" y="19502"/>
                  <a:pt x="9100" y="19538"/>
                  <a:pt x="9086" y="19577"/>
                </a:cubicBezTo>
                <a:cubicBezTo>
                  <a:pt x="9064" y="19588"/>
                  <a:pt x="9043" y="19606"/>
                  <a:pt x="9028" y="19627"/>
                </a:cubicBezTo>
                <a:cubicBezTo>
                  <a:pt x="8990" y="19674"/>
                  <a:pt x="8954" y="19717"/>
                  <a:pt x="8914" y="19764"/>
                </a:cubicBezTo>
                <a:cubicBezTo>
                  <a:pt x="8904" y="19724"/>
                  <a:pt x="8893" y="19688"/>
                  <a:pt x="8878" y="19649"/>
                </a:cubicBezTo>
                <a:cubicBezTo>
                  <a:pt x="8735" y="19778"/>
                  <a:pt x="8607" y="19888"/>
                  <a:pt x="8478" y="20000"/>
                </a:cubicBezTo>
                <a:cubicBezTo>
                  <a:pt x="8491" y="20021"/>
                  <a:pt x="8506" y="20043"/>
                  <a:pt x="8521" y="20064"/>
                </a:cubicBezTo>
                <a:cubicBezTo>
                  <a:pt x="8574" y="20046"/>
                  <a:pt x="8631" y="20025"/>
                  <a:pt x="8689" y="20007"/>
                </a:cubicBezTo>
                <a:lnTo>
                  <a:pt x="8689" y="20007"/>
                </a:lnTo>
                <a:cubicBezTo>
                  <a:pt x="8631" y="20064"/>
                  <a:pt x="8567" y="20121"/>
                  <a:pt x="8506" y="20179"/>
                </a:cubicBezTo>
                <a:cubicBezTo>
                  <a:pt x="8445" y="20172"/>
                  <a:pt x="8374" y="20154"/>
                  <a:pt x="8285" y="20136"/>
                </a:cubicBezTo>
                <a:cubicBezTo>
                  <a:pt x="7762" y="20872"/>
                  <a:pt x="7233" y="21624"/>
                  <a:pt x="6703" y="22375"/>
                </a:cubicBezTo>
                <a:cubicBezTo>
                  <a:pt x="6327" y="22909"/>
                  <a:pt x="5976" y="23467"/>
                  <a:pt x="5411" y="23828"/>
                </a:cubicBezTo>
                <a:cubicBezTo>
                  <a:pt x="5064" y="24050"/>
                  <a:pt x="4792" y="24340"/>
                  <a:pt x="4570" y="24680"/>
                </a:cubicBezTo>
                <a:cubicBezTo>
                  <a:pt x="3926" y="25653"/>
                  <a:pt x="3279" y="26626"/>
                  <a:pt x="2663" y="27617"/>
                </a:cubicBezTo>
                <a:cubicBezTo>
                  <a:pt x="2437" y="27979"/>
                  <a:pt x="2291" y="28398"/>
                  <a:pt x="2101" y="28788"/>
                </a:cubicBezTo>
                <a:cubicBezTo>
                  <a:pt x="1965" y="29063"/>
                  <a:pt x="1819" y="29331"/>
                  <a:pt x="1664" y="29597"/>
                </a:cubicBezTo>
                <a:cubicBezTo>
                  <a:pt x="1403" y="30043"/>
                  <a:pt x="1106" y="30466"/>
                  <a:pt x="874" y="30931"/>
                </a:cubicBezTo>
                <a:cubicBezTo>
                  <a:pt x="756" y="31164"/>
                  <a:pt x="738" y="31457"/>
                  <a:pt x="684" y="31729"/>
                </a:cubicBezTo>
                <a:cubicBezTo>
                  <a:pt x="670" y="31800"/>
                  <a:pt x="709" y="31890"/>
                  <a:pt x="720" y="31969"/>
                </a:cubicBezTo>
                <a:cubicBezTo>
                  <a:pt x="745" y="31972"/>
                  <a:pt x="770" y="31975"/>
                  <a:pt x="795" y="31980"/>
                </a:cubicBezTo>
                <a:cubicBezTo>
                  <a:pt x="820" y="31901"/>
                  <a:pt x="860" y="31818"/>
                  <a:pt x="860" y="31736"/>
                </a:cubicBezTo>
                <a:cubicBezTo>
                  <a:pt x="853" y="31486"/>
                  <a:pt x="952" y="31336"/>
                  <a:pt x="1182" y="31264"/>
                </a:cubicBezTo>
                <a:cubicBezTo>
                  <a:pt x="1271" y="31239"/>
                  <a:pt x="1360" y="31178"/>
                  <a:pt x="1418" y="31103"/>
                </a:cubicBezTo>
                <a:cubicBezTo>
                  <a:pt x="1919" y="30423"/>
                  <a:pt x="2416" y="29736"/>
                  <a:pt x="2917" y="29049"/>
                </a:cubicBezTo>
                <a:cubicBezTo>
                  <a:pt x="3086" y="28816"/>
                  <a:pt x="3275" y="28583"/>
                  <a:pt x="3210" y="28258"/>
                </a:cubicBezTo>
                <a:cubicBezTo>
                  <a:pt x="3146" y="27936"/>
                  <a:pt x="3236" y="27703"/>
                  <a:pt x="3482" y="27518"/>
                </a:cubicBezTo>
                <a:cubicBezTo>
                  <a:pt x="4180" y="26988"/>
                  <a:pt x="4696" y="26301"/>
                  <a:pt x="5104" y="25513"/>
                </a:cubicBezTo>
                <a:cubicBezTo>
                  <a:pt x="5740" y="24289"/>
                  <a:pt x="6607" y="23231"/>
                  <a:pt x="7601" y="22265"/>
                </a:cubicBezTo>
                <a:cubicBezTo>
                  <a:pt x="8052" y="21828"/>
                  <a:pt x="8474" y="21363"/>
                  <a:pt x="8921" y="20923"/>
                </a:cubicBezTo>
                <a:cubicBezTo>
                  <a:pt x="9218" y="20629"/>
                  <a:pt x="9512" y="20325"/>
                  <a:pt x="9844" y="20075"/>
                </a:cubicBezTo>
                <a:cubicBezTo>
                  <a:pt x="10453" y="19609"/>
                  <a:pt x="11100" y="19191"/>
                  <a:pt x="11723" y="18729"/>
                </a:cubicBezTo>
                <a:cubicBezTo>
                  <a:pt x="12077" y="18468"/>
                  <a:pt x="12382" y="18142"/>
                  <a:pt x="12846" y="18035"/>
                </a:cubicBezTo>
                <a:cubicBezTo>
                  <a:pt x="13179" y="17960"/>
                  <a:pt x="13520" y="17910"/>
                  <a:pt x="13852" y="17824"/>
                </a:cubicBezTo>
                <a:cubicBezTo>
                  <a:pt x="14110" y="17759"/>
                  <a:pt x="14367" y="17681"/>
                  <a:pt x="14603" y="17570"/>
                </a:cubicBezTo>
                <a:cubicBezTo>
                  <a:pt x="14808" y="17473"/>
                  <a:pt x="14800" y="17277"/>
                  <a:pt x="14743" y="17087"/>
                </a:cubicBezTo>
                <a:cubicBezTo>
                  <a:pt x="14698" y="16938"/>
                  <a:pt x="14585" y="16906"/>
                  <a:pt x="14466" y="16906"/>
                </a:cubicBezTo>
                <a:close/>
                <a:moveTo>
                  <a:pt x="364" y="32086"/>
                </a:moveTo>
                <a:cubicBezTo>
                  <a:pt x="332" y="32086"/>
                  <a:pt x="298" y="32090"/>
                  <a:pt x="265" y="32094"/>
                </a:cubicBezTo>
                <a:cubicBezTo>
                  <a:pt x="97" y="32115"/>
                  <a:pt x="1" y="32208"/>
                  <a:pt x="40" y="32401"/>
                </a:cubicBezTo>
                <a:cubicBezTo>
                  <a:pt x="62" y="32491"/>
                  <a:pt x="108" y="32577"/>
                  <a:pt x="144" y="32667"/>
                </a:cubicBezTo>
                <a:cubicBezTo>
                  <a:pt x="19" y="32784"/>
                  <a:pt x="33" y="33207"/>
                  <a:pt x="176" y="33465"/>
                </a:cubicBezTo>
                <a:cubicBezTo>
                  <a:pt x="419" y="33300"/>
                  <a:pt x="563" y="33075"/>
                  <a:pt x="609" y="32763"/>
                </a:cubicBezTo>
                <a:cubicBezTo>
                  <a:pt x="642" y="32559"/>
                  <a:pt x="402" y="32652"/>
                  <a:pt x="409" y="32541"/>
                </a:cubicBezTo>
                <a:cubicBezTo>
                  <a:pt x="419" y="32437"/>
                  <a:pt x="526" y="32345"/>
                  <a:pt x="526" y="32244"/>
                </a:cubicBezTo>
                <a:cubicBezTo>
                  <a:pt x="526" y="32114"/>
                  <a:pt x="451" y="32086"/>
                  <a:pt x="364" y="32086"/>
                </a:cubicBezTo>
                <a:close/>
                <a:moveTo>
                  <a:pt x="1836" y="31847"/>
                </a:moveTo>
                <a:cubicBezTo>
                  <a:pt x="1307" y="32817"/>
                  <a:pt x="870" y="33808"/>
                  <a:pt x="677" y="34931"/>
                </a:cubicBezTo>
                <a:cubicBezTo>
                  <a:pt x="820" y="34817"/>
                  <a:pt x="964" y="34699"/>
                  <a:pt x="1038" y="34541"/>
                </a:cubicBezTo>
                <a:cubicBezTo>
                  <a:pt x="1443" y="33726"/>
                  <a:pt x="1833" y="32899"/>
                  <a:pt x="2234" y="32061"/>
                </a:cubicBezTo>
                <a:cubicBezTo>
                  <a:pt x="2094" y="31987"/>
                  <a:pt x="1994" y="31932"/>
                  <a:pt x="1836" y="31847"/>
                </a:cubicBezTo>
                <a:close/>
                <a:moveTo>
                  <a:pt x="171" y="35460"/>
                </a:moveTo>
                <a:cubicBezTo>
                  <a:pt x="146" y="35460"/>
                  <a:pt x="62" y="35528"/>
                  <a:pt x="62" y="35569"/>
                </a:cubicBezTo>
                <a:cubicBezTo>
                  <a:pt x="65" y="35962"/>
                  <a:pt x="76" y="36363"/>
                  <a:pt x="87" y="36760"/>
                </a:cubicBezTo>
                <a:cubicBezTo>
                  <a:pt x="115" y="36767"/>
                  <a:pt x="140" y="36771"/>
                  <a:pt x="169" y="36774"/>
                </a:cubicBezTo>
                <a:cubicBezTo>
                  <a:pt x="247" y="36627"/>
                  <a:pt x="312" y="36467"/>
                  <a:pt x="412" y="36334"/>
                </a:cubicBezTo>
                <a:cubicBezTo>
                  <a:pt x="569" y="36123"/>
                  <a:pt x="526" y="35887"/>
                  <a:pt x="434" y="35661"/>
                </a:cubicBezTo>
                <a:cubicBezTo>
                  <a:pt x="394" y="35572"/>
                  <a:pt x="269" y="35514"/>
                  <a:pt x="176" y="35461"/>
                </a:cubicBezTo>
                <a:cubicBezTo>
                  <a:pt x="175" y="35460"/>
                  <a:pt x="173" y="35460"/>
                  <a:pt x="171" y="35460"/>
                </a:cubicBezTo>
                <a:close/>
                <a:moveTo>
                  <a:pt x="12165" y="19125"/>
                </a:moveTo>
                <a:cubicBezTo>
                  <a:pt x="12139" y="19125"/>
                  <a:pt x="12114" y="19128"/>
                  <a:pt x="12091" y="19137"/>
                </a:cubicBezTo>
                <a:cubicBezTo>
                  <a:pt x="11708" y="19291"/>
                  <a:pt x="11301" y="19416"/>
                  <a:pt x="10968" y="19635"/>
                </a:cubicBezTo>
                <a:cubicBezTo>
                  <a:pt x="10521" y="19931"/>
                  <a:pt x="10141" y="20307"/>
                  <a:pt x="9726" y="20644"/>
                </a:cubicBezTo>
                <a:cubicBezTo>
                  <a:pt x="9422" y="20887"/>
                  <a:pt x="9068" y="21098"/>
                  <a:pt x="8932" y="21467"/>
                </a:cubicBezTo>
                <a:cubicBezTo>
                  <a:pt x="8782" y="21878"/>
                  <a:pt x="8474" y="22082"/>
                  <a:pt x="8105" y="22254"/>
                </a:cubicBezTo>
                <a:cubicBezTo>
                  <a:pt x="8012" y="22301"/>
                  <a:pt x="7926" y="22383"/>
                  <a:pt x="7862" y="22465"/>
                </a:cubicBezTo>
                <a:cubicBezTo>
                  <a:pt x="7665" y="22715"/>
                  <a:pt x="7508" y="23001"/>
                  <a:pt x="7286" y="23224"/>
                </a:cubicBezTo>
                <a:cubicBezTo>
                  <a:pt x="6767" y="23749"/>
                  <a:pt x="6392" y="24365"/>
                  <a:pt x="6065" y="25019"/>
                </a:cubicBezTo>
                <a:cubicBezTo>
                  <a:pt x="5776" y="25599"/>
                  <a:pt x="5482" y="26183"/>
                  <a:pt x="5175" y="26752"/>
                </a:cubicBezTo>
                <a:cubicBezTo>
                  <a:pt x="5035" y="27013"/>
                  <a:pt x="4849" y="27245"/>
                  <a:pt x="4709" y="27506"/>
                </a:cubicBezTo>
                <a:cubicBezTo>
                  <a:pt x="4617" y="27675"/>
                  <a:pt x="4592" y="27886"/>
                  <a:pt x="4498" y="28054"/>
                </a:cubicBezTo>
                <a:cubicBezTo>
                  <a:pt x="4448" y="28148"/>
                  <a:pt x="4313" y="28271"/>
                  <a:pt x="4234" y="28271"/>
                </a:cubicBezTo>
                <a:cubicBezTo>
                  <a:pt x="4229" y="28271"/>
                  <a:pt x="4224" y="28270"/>
                  <a:pt x="4219" y="28269"/>
                </a:cubicBezTo>
                <a:cubicBezTo>
                  <a:pt x="4171" y="28256"/>
                  <a:pt x="4129" y="28249"/>
                  <a:pt x="4092" y="28249"/>
                </a:cubicBezTo>
                <a:cubicBezTo>
                  <a:pt x="3928" y="28249"/>
                  <a:pt x="3856" y="28368"/>
                  <a:pt x="3801" y="28519"/>
                </a:cubicBezTo>
                <a:cubicBezTo>
                  <a:pt x="3747" y="28666"/>
                  <a:pt x="3682" y="28816"/>
                  <a:pt x="3672" y="28974"/>
                </a:cubicBezTo>
                <a:cubicBezTo>
                  <a:pt x="3633" y="29582"/>
                  <a:pt x="3454" y="30122"/>
                  <a:pt x="3056" y="30573"/>
                </a:cubicBezTo>
                <a:cubicBezTo>
                  <a:pt x="2970" y="30674"/>
                  <a:pt x="2960" y="30845"/>
                  <a:pt x="2924" y="30988"/>
                </a:cubicBezTo>
                <a:cubicBezTo>
                  <a:pt x="2899" y="31092"/>
                  <a:pt x="2888" y="31199"/>
                  <a:pt x="2871" y="31324"/>
                </a:cubicBezTo>
                <a:cubicBezTo>
                  <a:pt x="3060" y="31396"/>
                  <a:pt x="2989" y="31511"/>
                  <a:pt x="2871" y="31647"/>
                </a:cubicBezTo>
                <a:cubicBezTo>
                  <a:pt x="2824" y="31568"/>
                  <a:pt x="2788" y="31507"/>
                  <a:pt x="2731" y="31403"/>
                </a:cubicBezTo>
                <a:cubicBezTo>
                  <a:pt x="2663" y="31772"/>
                  <a:pt x="2624" y="32097"/>
                  <a:pt x="2545" y="32413"/>
                </a:cubicBezTo>
                <a:cubicBezTo>
                  <a:pt x="2405" y="32971"/>
                  <a:pt x="2216" y="33511"/>
                  <a:pt x="2098" y="34076"/>
                </a:cubicBezTo>
                <a:cubicBezTo>
                  <a:pt x="2012" y="34466"/>
                  <a:pt x="1847" y="34788"/>
                  <a:pt x="1639" y="35103"/>
                </a:cubicBezTo>
                <a:cubicBezTo>
                  <a:pt x="1128" y="35894"/>
                  <a:pt x="939" y="36832"/>
                  <a:pt x="806" y="37794"/>
                </a:cubicBezTo>
                <a:cubicBezTo>
                  <a:pt x="795" y="37862"/>
                  <a:pt x="845" y="37940"/>
                  <a:pt x="867" y="38016"/>
                </a:cubicBezTo>
                <a:cubicBezTo>
                  <a:pt x="934" y="37998"/>
                  <a:pt x="1028" y="37998"/>
                  <a:pt x="1071" y="37952"/>
                </a:cubicBezTo>
                <a:cubicBezTo>
                  <a:pt x="1325" y="37640"/>
                  <a:pt x="1572" y="37321"/>
                  <a:pt x="1808" y="36992"/>
                </a:cubicBezTo>
                <a:cubicBezTo>
                  <a:pt x="1876" y="36900"/>
                  <a:pt x="1943" y="36749"/>
                  <a:pt x="1912" y="36652"/>
                </a:cubicBezTo>
                <a:cubicBezTo>
                  <a:pt x="1833" y="36416"/>
                  <a:pt x="1943" y="36262"/>
                  <a:pt x="2062" y="36155"/>
                </a:cubicBezTo>
                <a:cubicBezTo>
                  <a:pt x="2280" y="35958"/>
                  <a:pt x="2305" y="35694"/>
                  <a:pt x="2344" y="35418"/>
                </a:cubicBezTo>
                <a:cubicBezTo>
                  <a:pt x="2387" y="35146"/>
                  <a:pt x="2420" y="34857"/>
                  <a:pt x="2545" y="34631"/>
                </a:cubicBezTo>
                <a:cubicBezTo>
                  <a:pt x="2652" y="34427"/>
                  <a:pt x="2871" y="34291"/>
                  <a:pt x="3056" y="34140"/>
                </a:cubicBezTo>
                <a:cubicBezTo>
                  <a:pt x="3451" y="33818"/>
                  <a:pt x="3844" y="33504"/>
                  <a:pt x="3944" y="32942"/>
                </a:cubicBezTo>
                <a:cubicBezTo>
                  <a:pt x="3991" y="32680"/>
                  <a:pt x="4083" y="32416"/>
                  <a:pt x="3897" y="32094"/>
                </a:cubicBezTo>
                <a:cubicBezTo>
                  <a:pt x="3801" y="32198"/>
                  <a:pt x="3708" y="32266"/>
                  <a:pt x="3651" y="32358"/>
                </a:cubicBezTo>
                <a:cubicBezTo>
                  <a:pt x="3543" y="32534"/>
                  <a:pt x="3472" y="32735"/>
                  <a:pt x="3357" y="32899"/>
                </a:cubicBezTo>
                <a:cubicBezTo>
                  <a:pt x="3218" y="33103"/>
                  <a:pt x="3078" y="33325"/>
                  <a:pt x="2756" y="33392"/>
                </a:cubicBezTo>
                <a:cubicBezTo>
                  <a:pt x="2792" y="33271"/>
                  <a:pt x="2810" y="33192"/>
                  <a:pt x="2838" y="33113"/>
                </a:cubicBezTo>
                <a:cubicBezTo>
                  <a:pt x="2899" y="32942"/>
                  <a:pt x="2978" y="32778"/>
                  <a:pt x="3031" y="32602"/>
                </a:cubicBezTo>
                <a:cubicBezTo>
                  <a:pt x="3053" y="32527"/>
                  <a:pt x="3035" y="32431"/>
                  <a:pt x="3025" y="32345"/>
                </a:cubicBezTo>
                <a:cubicBezTo>
                  <a:pt x="3013" y="32269"/>
                  <a:pt x="2985" y="32198"/>
                  <a:pt x="2964" y="32126"/>
                </a:cubicBezTo>
                <a:cubicBezTo>
                  <a:pt x="3035" y="32126"/>
                  <a:pt x="3110" y="32126"/>
                  <a:pt x="3218" y="32130"/>
                </a:cubicBezTo>
                <a:cubicBezTo>
                  <a:pt x="3335" y="31804"/>
                  <a:pt x="3451" y="31457"/>
                  <a:pt x="3586" y="31121"/>
                </a:cubicBezTo>
                <a:cubicBezTo>
                  <a:pt x="3783" y="30623"/>
                  <a:pt x="4022" y="30140"/>
                  <a:pt x="4194" y="29628"/>
                </a:cubicBezTo>
                <a:cubicBezTo>
                  <a:pt x="4288" y="29349"/>
                  <a:pt x="4399" y="29106"/>
                  <a:pt x="4599" y="28905"/>
                </a:cubicBezTo>
                <a:cubicBezTo>
                  <a:pt x="4681" y="28824"/>
                  <a:pt x="4767" y="28745"/>
                  <a:pt x="4849" y="28662"/>
                </a:cubicBezTo>
                <a:cubicBezTo>
                  <a:pt x="5035" y="28491"/>
                  <a:pt x="5175" y="28294"/>
                  <a:pt x="5211" y="28022"/>
                </a:cubicBezTo>
                <a:cubicBezTo>
                  <a:pt x="5246" y="27746"/>
                  <a:pt x="5304" y="27475"/>
                  <a:pt x="5378" y="27209"/>
                </a:cubicBezTo>
                <a:cubicBezTo>
                  <a:pt x="5436" y="27013"/>
                  <a:pt x="5547" y="26852"/>
                  <a:pt x="5773" y="26776"/>
                </a:cubicBezTo>
                <a:cubicBezTo>
                  <a:pt x="5898" y="26734"/>
                  <a:pt x="6030" y="26630"/>
                  <a:pt x="6087" y="26515"/>
                </a:cubicBezTo>
                <a:cubicBezTo>
                  <a:pt x="6199" y="26290"/>
                  <a:pt x="6227" y="26025"/>
                  <a:pt x="6334" y="25800"/>
                </a:cubicBezTo>
                <a:cubicBezTo>
                  <a:pt x="6549" y="25356"/>
                  <a:pt x="6746" y="24895"/>
                  <a:pt x="7032" y="24501"/>
                </a:cubicBezTo>
                <a:cubicBezTo>
                  <a:pt x="7404" y="23979"/>
                  <a:pt x="7834" y="23492"/>
                  <a:pt x="8277" y="23027"/>
                </a:cubicBezTo>
                <a:cubicBezTo>
                  <a:pt x="8914" y="22365"/>
                  <a:pt x="9576" y="21717"/>
                  <a:pt x="10260" y="21091"/>
                </a:cubicBezTo>
                <a:cubicBezTo>
                  <a:pt x="10764" y="20629"/>
                  <a:pt x="11330" y="20225"/>
                  <a:pt x="11859" y="19785"/>
                </a:cubicBezTo>
                <a:cubicBezTo>
                  <a:pt x="12055" y="19617"/>
                  <a:pt x="12220" y="19416"/>
                  <a:pt x="12399" y="19230"/>
                </a:cubicBezTo>
                <a:cubicBezTo>
                  <a:pt x="12389" y="19201"/>
                  <a:pt x="12374" y="19173"/>
                  <a:pt x="12360" y="19145"/>
                </a:cubicBezTo>
                <a:cubicBezTo>
                  <a:pt x="12297" y="19142"/>
                  <a:pt x="12227" y="19125"/>
                  <a:pt x="12165" y="19125"/>
                </a:cubicBezTo>
                <a:close/>
                <a:moveTo>
                  <a:pt x="19621" y="11221"/>
                </a:moveTo>
                <a:cubicBezTo>
                  <a:pt x="18991" y="11221"/>
                  <a:pt x="18400" y="11383"/>
                  <a:pt x="17799" y="11498"/>
                </a:cubicBezTo>
                <a:cubicBezTo>
                  <a:pt x="17701" y="11517"/>
                  <a:pt x="17599" y="11527"/>
                  <a:pt x="17499" y="11527"/>
                </a:cubicBezTo>
                <a:cubicBezTo>
                  <a:pt x="17429" y="11527"/>
                  <a:pt x="17360" y="11522"/>
                  <a:pt x="17294" y="11512"/>
                </a:cubicBezTo>
                <a:cubicBezTo>
                  <a:pt x="16969" y="11462"/>
                  <a:pt x="16647" y="11411"/>
                  <a:pt x="16323" y="11411"/>
                </a:cubicBezTo>
                <a:cubicBezTo>
                  <a:pt x="16145" y="11411"/>
                  <a:pt x="15967" y="11426"/>
                  <a:pt x="15788" y="11466"/>
                </a:cubicBezTo>
                <a:cubicBezTo>
                  <a:pt x="15444" y="11541"/>
                  <a:pt x="15254" y="11716"/>
                  <a:pt x="15219" y="12038"/>
                </a:cubicBezTo>
                <a:cubicBezTo>
                  <a:pt x="15201" y="12192"/>
                  <a:pt x="15122" y="12267"/>
                  <a:pt x="14972" y="12317"/>
                </a:cubicBezTo>
                <a:cubicBezTo>
                  <a:pt x="14503" y="12471"/>
                  <a:pt x="14038" y="12632"/>
                  <a:pt x="13573" y="12779"/>
                </a:cubicBezTo>
                <a:cubicBezTo>
                  <a:pt x="13472" y="12811"/>
                  <a:pt x="13358" y="12797"/>
                  <a:pt x="13251" y="12815"/>
                </a:cubicBezTo>
                <a:cubicBezTo>
                  <a:pt x="13011" y="12858"/>
                  <a:pt x="12768" y="12882"/>
                  <a:pt x="12539" y="12958"/>
                </a:cubicBezTo>
                <a:cubicBezTo>
                  <a:pt x="12324" y="13029"/>
                  <a:pt x="12127" y="13155"/>
                  <a:pt x="11920" y="13259"/>
                </a:cubicBezTo>
                <a:cubicBezTo>
                  <a:pt x="11905" y="13229"/>
                  <a:pt x="11888" y="13205"/>
                  <a:pt x="11870" y="13176"/>
                </a:cubicBezTo>
                <a:cubicBezTo>
                  <a:pt x="12091" y="13058"/>
                  <a:pt x="12306" y="12922"/>
                  <a:pt x="12539" y="12822"/>
                </a:cubicBezTo>
                <a:cubicBezTo>
                  <a:pt x="13112" y="12572"/>
                  <a:pt x="13702" y="12349"/>
                  <a:pt x="14278" y="12092"/>
                </a:cubicBezTo>
                <a:cubicBezTo>
                  <a:pt x="14474" y="12002"/>
                  <a:pt x="14628" y="11834"/>
                  <a:pt x="14854" y="11666"/>
                </a:cubicBezTo>
                <a:cubicBezTo>
                  <a:pt x="14731" y="11622"/>
                  <a:pt x="14621" y="11604"/>
                  <a:pt x="14521" y="11604"/>
                </a:cubicBezTo>
                <a:cubicBezTo>
                  <a:pt x="14335" y="11604"/>
                  <a:pt x="14184" y="11666"/>
                  <a:pt x="14049" y="11738"/>
                </a:cubicBezTo>
                <a:cubicBezTo>
                  <a:pt x="13008" y="12285"/>
                  <a:pt x="11991" y="12851"/>
                  <a:pt x="10968" y="13394"/>
                </a:cubicBezTo>
                <a:cubicBezTo>
                  <a:pt x="10739" y="13516"/>
                  <a:pt x="10492" y="13688"/>
                  <a:pt x="10252" y="13698"/>
                </a:cubicBezTo>
                <a:cubicBezTo>
                  <a:pt x="9812" y="13716"/>
                  <a:pt x="9522" y="13924"/>
                  <a:pt x="9258" y="14192"/>
                </a:cubicBezTo>
                <a:cubicBezTo>
                  <a:pt x="8861" y="14600"/>
                  <a:pt x="8338" y="14757"/>
                  <a:pt x="7804" y="14836"/>
                </a:cubicBezTo>
                <a:cubicBezTo>
                  <a:pt x="7375" y="14901"/>
                  <a:pt x="7021" y="15026"/>
                  <a:pt x="6752" y="15355"/>
                </a:cubicBezTo>
                <a:cubicBezTo>
                  <a:pt x="6610" y="15530"/>
                  <a:pt x="6448" y="15670"/>
                  <a:pt x="6191" y="15670"/>
                </a:cubicBezTo>
                <a:cubicBezTo>
                  <a:pt x="6037" y="15670"/>
                  <a:pt x="5948" y="15759"/>
                  <a:pt x="5944" y="15935"/>
                </a:cubicBezTo>
                <a:cubicBezTo>
                  <a:pt x="5937" y="16146"/>
                  <a:pt x="5804" y="16281"/>
                  <a:pt x="5583" y="16321"/>
                </a:cubicBezTo>
                <a:cubicBezTo>
                  <a:pt x="5486" y="16339"/>
                  <a:pt x="5386" y="16360"/>
                  <a:pt x="5286" y="16364"/>
                </a:cubicBezTo>
                <a:cubicBezTo>
                  <a:pt x="5013" y="16372"/>
                  <a:pt x="4878" y="16536"/>
                  <a:pt x="4782" y="16758"/>
                </a:cubicBezTo>
                <a:cubicBezTo>
                  <a:pt x="4739" y="16854"/>
                  <a:pt x="4709" y="16968"/>
                  <a:pt x="4642" y="17041"/>
                </a:cubicBezTo>
                <a:cubicBezTo>
                  <a:pt x="4402" y="17284"/>
                  <a:pt x="4166" y="17534"/>
                  <a:pt x="3897" y="17746"/>
                </a:cubicBezTo>
                <a:cubicBezTo>
                  <a:pt x="3457" y="18096"/>
                  <a:pt x="2992" y="18418"/>
                  <a:pt x="2545" y="18762"/>
                </a:cubicBezTo>
                <a:cubicBezTo>
                  <a:pt x="2366" y="18897"/>
                  <a:pt x="2133" y="18991"/>
                  <a:pt x="2072" y="19295"/>
                </a:cubicBezTo>
                <a:cubicBezTo>
                  <a:pt x="2093" y="19294"/>
                  <a:pt x="2113" y="19294"/>
                  <a:pt x="2133" y="19294"/>
                </a:cubicBezTo>
                <a:cubicBezTo>
                  <a:pt x="2170" y="19294"/>
                  <a:pt x="2206" y="19295"/>
                  <a:pt x="2241" y="19295"/>
                </a:cubicBezTo>
                <a:cubicBezTo>
                  <a:pt x="2297" y="19295"/>
                  <a:pt x="2352" y="19293"/>
                  <a:pt x="2405" y="19284"/>
                </a:cubicBezTo>
                <a:cubicBezTo>
                  <a:pt x="2874" y="19212"/>
                  <a:pt x="3189" y="18890"/>
                  <a:pt x="3518" y="18586"/>
                </a:cubicBezTo>
                <a:cubicBezTo>
                  <a:pt x="3887" y="18243"/>
                  <a:pt x="4255" y="17888"/>
                  <a:pt x="4656" y="17577"/>
                </a:cubicBezTo>
                <a:cubicBezTo>
                  <a:pt x="5271" y="17105"/>
                  <a:pt x="5912" y="16654"/>
                  <a:pt x="6556" y="16210"/>
                </a:cubicBezTo>
                <a:cubicBezTo>
                  <a:pt x="6802" y="16038"/>
                  <a:pt x="7033" y="15821"/>
                  <a:pt x="7377" y="15821"/>
                </a:cubicBezTo>
                <a:cubicBezTo>
                  <a:pt x="7397" y="15821"/>
                  <a:pt x="7418" y="15822"/>
                  <a:pt x="7440" y="15824"/>
                </a:cubicBezTo>
                <a:cubicBezTo>
                  <a:pt x="7464" y="15826"/>
                  <a:pt x="7489" y="15827"/>
                  <a:pt x="7514" y="15827"/>
                </a:cubicBezTo>
                <a:cubicBezTo>
                  <a:pt x="7658" y="15827"/>
                  <a:pt x="7820" y="15792"/>
                  <a:pt x="7923" y="15716"/>
                </a:cubicBezTo>
                <a:cubicBezTo>
                  <a:pt x="8410" y="15355"/>
                  <a:pt x="8878" y="14968"/>
                  <a:pt x="9347" y="14579"/>
                </a:cubicBezTo>
                <a:cubicBezTo>
                  <a:pt x="9583" y="14379"/>
                  <a:pt x="9828" y="14211"/>
                  <a:pt x="10149" y="14211"/>
                </a:cubicBezTo>
                <a:cubicBezTo>
                  <a:pt x="10174" y="14211"/>
                  <a:pt x="10198" y="14212"/>
                  <a:pt x="10224" y="14214"/>
                </a:cubicBezTo>
                <a:cubicBezTo>
                  <a:pt x="10308" y="14221"/>
                  <a:pt x="10391" y="14225"/>
                  <a:pt x="10474" y="14225"/>
                </a:cubicBezTo>
                <a:cubicBezTo>
                  <a:pt x="10745" y="14225"/>
                  <a:pt x="11010" y="14184"/>
                  <a:pt x="11276" y="14099"/>
                </a:cubicBezTo>
                <a:cubicBezTo>
                  <a:pt x="11345" y="14076"/>
                  <a:pt x="11420" y="14071"/>
                  <a:pt x="11498" y="14071"/>
                </a:cubicBezTo>
                <a:cubicBezTo>
                  <a:pt x="11557" y="14071"/>
                  <a:pt x="11616" y="14074"/>
                  <a:pt x="11674" y="14074"/>
                </a:cubicBezTo>
                <a:cubicBezTo>
                  <a:pt x="11708" y="14074"/>
                  <a:pt x="11741" y="14073"/>
                  <a:pt x="11773" y="14070"/>
                </a:cubicBezTo>
                <a:cubicBezTo>
                  <a:pt x="11873" y="14060"/>
                  <a:pt x="12002" y="14049"/>
                  <a:pt x="12055" y="13992"/>
                </a:cubicBezTo>
                <a:cubicBezTo>
                  <a:pt x="12231" y="13795"/>
                  <a:pt x="12382" y="13584"/>
                  <a:pt x="12524" y="13369"/>
                </a:cubicBezTo>
                <a:cubicBezTo>
                  <a:pt x="12574" y="13294"/>
                  <a:pt x="12620" y="13255"/>
                  <a:pt x="12681" y="13255"/>
                </a:cubicBezTo>
                <a:cubicBezTo>
                  <a:pt x="12716" y="13255"/>
                  <a:pt x="12755" y="13268"/>
                  <a:pt x="12803" y="13294"/>
                </a:cubicBezTo>
                <a:cubicBezTo>
                  <a:pt x="12971" y="13383"/>
                  <a:pt x="13145" y="13431"/>
                  <a:pt x="13323" y="13431"/>
                </a:cubicBezTo>
                <a:cubicBezTo>
                  <a:pt x="13445" y="13431"/>
                  <a:pt x="13569" y="13408"/>
                  <a:pt x="13695" y="13362"/>
                </a:cubicBezTo>
                <a:cubicBezTo>
                  <a:pt x="14078" y="13216"/>
                  <a:pt x="14450" y="13029"/>
                  <a:pt x="14846" y="12911"/>
                </a:cubicBezTo>
                <a:cubicBezTo>
                  <a:pt x="15634" y="12679"/>
                  <a:pt x="16443" y="12486"/>
                  <a:pt x="17247" y="12263"/>
                </a:cubicBezTo>
                <a:cubicBezTo>
                  <a:pt x="17624" y="12158"/>
                  <a:pt x="18005" y="12126"/>
                  <a:pt x="18394" y="12126"/>
                </a:cubicBezTo>
                <a:cubicBezTo>
                  <a:pt x="18519" y="12126"/>
                  <a:pt x="18645" y="12129"/>
                  <a:pt x="18772" y="12135"/>
                </a:cubicBezTo>
                <a:cubicBezTo>
                  <a:pt x="18824" y="12136"/>
                  <a:pt x="18877" y="12137"/>
                  <a:pt x="18930" y="12137"/>
                </a:cubicBezTo>
                <a:cubicBezTo>
                  <a:pt x="19203" y="12137"/>
                  <a:pt x="19488" y="12110"/>
                  <a:pt x="19728" y="12020"/>
                </a:cubicBezTo>
                <a:cubicBezTo>
                  <a:pt x="19994" y="11922"/>
                  <a:pt x="20252" y="11876"/>
                  <a:pt x="20514" y="11876"/>
                </a:cubicBezTo>
                <a:cubicBezTo>
                  <a:pt x="20726" y="11876"/>
                  <a:pt x="20941" y="11906"/>
                  <a:pt x="21163" y="11963"/>
                </a:cubicBezTo>
                <a:cubicBezTo>
                  <a:pt x="21545" y="12063"/>
                  <a:pt x="21935" y="12195"/>
                  <a:pt x="22325" y="12207"/>
                </a:cubicBezTo>
                <a:cubicBezTo>
                  <a:pt x="22862" y="12217"/>
                  <a:pt x="23381" y="12263"/>
                  <a:pt x="23914" y="12360"/>
                </a:cubicBezTo>
                <a:cubicBezTo>
                  <a:pt x="24708" y="12511"/>
                  <a:pt x="25503" y="12653"/>
                  <a:pt x="26246" y="12993"/>
                </a:cubicBezTo>
                <a:cubicBezTo>
                  <a:pt x="26440" y="13083"/>
                  <a:pt x="26665" y="13155"/>
                  <a:pt x="26880" y="13176"/>
                </a:cubicBezTo>
                <a:cubicBezTo>
                  <a:pt x="27188" y="13201"/>
                  <a:pt x="27338" y="13326"/>
                  <a:pt x="27449" y="13566"/>
                </a:cubicBezTo>
                <a:cubicBezTo>
                  <a:pt x="27546" y="13774"/>
                  <a:pt x="27746" y="13903"/>
                  <a:pt x="28000" y="13999"/>
                </a:cubicBezTo>
                <a:cubicBezTo>
                  <a:pt x="28423" y="14156"/>
                  <a:pt x="28848" y="14328"/>
                  <a:pt x="29249" y="14539"/>
                </a:cubicBezTo>
                <a:cubicBezTo>
                  <a:pt x="29539" y="14693"/>
                  <a:pt x="29779" y="14915"/>
                  <a:pt x="30043" y="15108"/>
                </a:cubicBezTo>
                <a:cubicBezTo>
                  <a:pt x="30025" y="15144"/>
                  <a:pt x="30004" y="15180"/>
                  <a:pt x="29986" y="15212"/>
                </a:cubicBezTo>
                <a:cubicBezTo>
                  <a:pt x="29818" y="15180"/>
                  <a:pt x="29628" y="15180"/>
                  <a:pt x="29493" y="15105"/>
                </a:cubicBezTo>
                <a:cubicBezTo>
                  <a:pt x="29012" y="14833"/>
                  <a:pt x="28565" y="14518"/>
                  <a:pt x="28086" y="14257"/>
                </a:cubicBezTo>
                <a:cubicBezTo>
                  <a:pt x="27728" y="14060"/>
                  <a:pt x="27353" y="13874"/>
                  <a:pt x="26959" y="13756"/>
                </a:cubicBezTo>
                <a:cubicBezTo>
                  <a:pt x="26850" y="13724"/>
                  <a:pt x="26724" y="13709"/>
                  <a:pt x="26597" y="13709"/>
                </a:cubicBezTo>
                <a:cubicBezTo>
                  <a:pt x="26452" y="13709"/>
                  <a:pt x="26305" y="13730"/>
                  <a:pt x="26182" y="13770"/>
                </a:cubicBezTo>
                <a:cubicBezTo>
                  <a:pt x="26080" y="13803"/>
                  <a:pt x="25990" y="13819"/>
                  <a:pt x="25903" y="13819"/>
                </a:cubicBezTo>
                <a:cubicBezTo>
                  <a:pt x="25787" y="13819"/>
                  <a:pt x="25679" y="13790"/>
                  <a:pt x="25564" y="13734"/>
                </a:cubicBezTo>
                <a:cubicBezTo>
                  <a:pt x="25402" y="13655"/>
                  <a:pt x="25237" y="13584"/>
                  <a:pt x="25091" y="13490"/>
                </a:cubicBezTo>
                <a:cubicBezTo>
                  <a:pt x="24114" y="12858"/>
                  <a:pt x="23001" y="12682"/>
                  <a:pt x="21867" y="12618"/>
                </a:cubicBezTo>
                <a:cubicBezTo>
                  <a:pt x="21080" y="12575"/>
                  <a:pt x="20299" y="12539"/>
                  <a:pt x="19527" y="12496"/>
                </a:cubicBezTo>
                <a:cubicBezTo>
                  <a:pt x="19411" y="12489"/>
                  <a:pt x="19297" y="12485"/>
                  <a:pt x="19184" y="12485"/>
                </a:cubicBezTo>
                <a:cubicBezTo>
                  <a:pt x="18686" y="12485"/>
                  <a:pt x="18212" y="12567"/>
                  <a:pt x="17813" y="12879"/>
                </a:cubicBezTo>
                <a:cubicBezTo>
                  <a:pt x="17547" y="13085"/>
                  <a:pt x="17267" y="13234"/>
                  <a:pt x="16923" y="13234"/>
                </a:cubicBezTo>
                <a:cubicBezTo>
                  <a:pt x="16860" y="13234"/>
                  <a:pt x="16796" y="13230"/>
                  <a:pt x="16729" y="13219"/>
                </a:cubicBezTo>
                <a:cubicBezTo>
                  <a:pt x="16710" y="13216"/>
                  <a:pt x="16690" y="13215"/>
                  <a:pt x="16670" y="13215"/>
                </a:cubicBezTo>
                <a:cubicBezTo>
                  <a:pt x="16559" y="13215"/>
                  <a:pt x="16437" y="13254"/>
                  <a:pt x="16328" y="13290"/>
                </a:cubicBezTo>
                <a:cubicBezTo>
                  <a:pt x="15881" y="13437"/>
                  <a:pt x="15441" y="13602"/>
                  <a:pt x="14993" y="13745"/>
                </a:cubicBezTo>
                <a:cubicBezTo>
                  <a:pt x="14910" y="13770"/>
                  <a:pt x="14817" y="13779"/>
                  <a:pt x="14724" y="13779"/>
                </a:cubicBezTo>
                <a:cubicBezTo>
                  <a:pt x="14682" y="13779"/>
                  <a:pt x="14641" y="13777"/>
                  <a:pt x="14600" y="13774"/>
                </a:cubicBezTo>
                <a:cubicBezTo>
                  <a:pt x="14566" y="13771"/>
                  <a:pt x="14534" y="13769"/>
                  <a:pt x="14503" y="13769"/>
                </a:cubicBezTo>
                <a:cubicBezTo>
                  <a:pt x="14378" y="13769"/>
                  <a:pt x="14276" y="13801"/>
                  <a:pt x="14195" y="13931"/>
                </a:cubicBezTo>
                <a:cubicBezTo>
                  <a:pt x="14056" y="14154"/>
                  <a:pt x="13990" y="14233"/>
                  <a:pt x="13833" y="14233"/>
                </a:cubicBezTo>
                <a:cubicBezTo>
                  <a:pt x="13760" y="14233"/>
                  <a:pt x="13668" y="14216"/>
                  <a:pt x="13541" y="14189"/>
                </a:cubicBezTo>
                <a:cubicBezTo>
                  <a:pt x="13478" y="14175"/>
                  <a:pt x="13418" y="14169"/>
                  <a:pt x="13361" y="14169"/>
                </a:cubicBezTo>
                <a:cubicBezTo>
                  <a:pt x="13192" y="14169"/>
                  <a:pt x="13043" y="14225"/>
                  <a:pt x="12882" y="14311"/>
                </a:cubicBezTo>
                <a:cubicBezTo>
                  <a:pt x="12699" y="14414"/>
                  <a:pt x="12478" y="14453"/>
                  <a:pt x="12270" y="14514"/>
                </a:cubicBezTo>
                <a:cubicBezTo>
                  <a:pt x="12077" y="14568"/>
                  <a:pt x="11841" y="14561"/>
                  <a:pt x="11687" y="14664"/>
                </a:cubicBezTo>
                <a:cubicBezTo>
                  <a:pt x="11107" y="15051"/>
                  <a:pt x="10471" y="15226"/>
                  <a:pt x="9780" y="15345"/>
                </a:cubicBezTo>
                <a:cubicBezTo>
                  <a:pt x="8599" y="15545"/>
                  <a:pt x="7651" y="16160"/>
                  <a:pt x="6889" y="17033"/>
                </a:cubicBezTo>
                <a:cubicBezTo>
                  <a:pt x="6685" y="17266"/>
                  <a:pt x="6420" y="17409"/>
                  <a:pt x="6084" y="17449"/>
                </a:cubicBezTo>
                <a:cubicBezTo>
                  <a:pt x="5912" y="17467"/>
                  <a:pt x="5733" y="17566"/>
                  <a:pt x="5586" y="17667"/>
                </a:cubicBezTo>
                <a:cubicBezTo>
                  <a:pt x="5311" y="17860"/>
                  <a:pt x="5089" y="18139"/>
                  <a:pt x="4792" y="18275"/>
                </a:cubicBezTo>
                <a:cubicBezTo>
                  <a:pt x="4430" y="18443"/>
                  <a:pt x="4187" y="18683"/>
                  <a:pt x="4080" y="19030"/>
                </a:cubicBezTo>
                <a:cubicBezTo>
                  <a:pt x="3979" y="19354"/>
                  <a:pt x="3762" y="19438"/>
                  <a:pt x="3476" y="19438"/>
                </a:cubicBezTo>
                <a:cubicBezTo>
                  <a:pt x="3469" y="19438"/>
                  <a:pt x="3461" y="19438"/>
                  <a:pt x="3454" y="19437"/>
                </a:cubicBezTo>
                <a:cubicBezTo>
                  <a:pt x="3449" y="19437"/>
                  <a:pt x="3444" y="19437"/>
                  <a:pt x="3440" y="19437"/>
                </a:cubicBezTo>
                <a:cubicBezTo>
                  <a:pt x="3285" y="19437"/>
                  <a:pt x="3169" y="19492"/>
                  <a:pt x="3103" y="19635"/>
                </a:cubicBezTo>
                <a:cubicBezTo>
                  <a:pt x="2982" y="19885"/>
                  <a:pt x="2874" y="20142"/>
                  <a:pt x="2749" y="20393"/>
                </a:cubicBezTo>
                <a:cubicBezTo>
                  <a:pt x="2703" y="20486"/>
                  <a:pt x="2645" y="20615"/>
                  <a:pt x="2566" y="20636"/>
                </a:cubicBezTo>
                <a:cubicBezTo>
                  <a:pt x="2241" y="20737"/>
                  <a:pt x="2148" y="20991"/>
                  <a:pt x="2065" y="21277"/>
                </a:cubicBezTo>
                <a:cubicBezTo>
                  <a:pt x="1991" y="21546"/>
                  <a:pt x="1883" y="21803"/>
                  <a:pt x="1793" y="22064"/>
                </a:cubicBezTo>
                <a:cubicBezTo>
                  <a:pt x="1804" y="22075"/>
                  <a:pt x="1819" y="22089"/>
                  <a:pt x="1829" y="22100"/>
                </a:cubicBezTo>
                <a:cubicBezTo>
                  <a:pt x="1887" y="22061"/>
                  <a:pt x="1948" y="22028"/>
                  <a:pt x="2001" y="21985"/>
                </a:cubicBezTo>
                <a:cubicBezTo>
                  <a:pt x="2581" y="21510"/>
                  <a:pt x="3013" y="20905"/>
                  <a:pt x="3454" y="20307"/>
                </a:cubicBezTo>
                <a:cubicBezTo>
                  <a:pt x="3912" y="19685"/>
                  <a:pt x="4452" y="19145"/>
                  <a:pt x="5142" y="18758"/>
                </a:cubicBezTo>
                <a:cubicBezTo>
                  <a:pt x="5780" y="18403"/>
                  <a:pt x="6406" y="18017"/>
                  <a:pt x="7043" y="17652"/>
                </a:cubicBezTo>
                <a:cubicBezTo>
                  <a:pt x="7948" y="17140"/>
                  <a:pt x="8828" y="16565"/>
                  <a:pt x="9787" y="16135"/>
                </a:cubicBezTo>
                <a:cubicBezTo>
                  <a:pt x="11355" y="15430"/>
                  <a:pt x="12986" y="14800"/>
                  <a:pt x="14636" y="14164"/>
                </a:cubicBezTo>
                <a:cubicBezTo>
                  <a:pt x="15166" y="13958"/>
                  <a:pt x="15717" y="13795"/>
                  <a:pt x="16308" y="13795"/>
                </a:cubicBezTo>
                <a:cubicBezTo>
                  <a:pt x="16478" y="13795"/>
                  <a:pt x="16652" y="13809"/>
                  <a:pt x="16829" y="13838"/>
                </a:cubicBezTo>
                <a:cubicBezTo>
                  <a:pt x="16897" y="13849"/>
                  <a:pt x="16965" y="13855"/>
                  <a:pt x="17033" y="13855"/>
                </a:cubicBezTo>
                <a:cubicBezTo>
                  <a:pt x="17361" y="13855"/>
                  <a:pt x="17682" y="13726"/>
                  <a:pt x="17899" y="13462"/>
                </a:cubicBezTo>
                <a:cubicBezTo>
                  <a:pt x="18063" y="13262"/>
                  <a:pt x="18281" y="13168"/>
                  <a:pt x="18539" y="13147"/>
                </a:cubicBezTo>
                <a:cubicBezTo>
                  <a:pt x="19066" y="13101"/>
                  <a:pt x="19599" y="13038"/>
                  <a:pt x="20135" y="13038"/>
                </a:cubicBezTo>
                <a:cubicBezTo>
                  <a:pt x="20185" y="13038"/>
                  <a:pt x="20236" y="13038"/>
                  <a:pt x="20286" y="13040"/>
                </a:cubicBezTo>
                <a:cubicBezTo>
                  <a:pt x="21084" y="13061"/>
                  <a:pt x="21899" y="13094"/>
                  <a:pt x="22694" y="13229"/>
                </a:cubicBezTo>
                <a:cubicBezTo>
                  <a:pt x="23842" y="13426"/>
                  <a:pt x="24877" y="13963"/>
                  <a:pt x="25936" y="14453"/>
                </a:cubicBezTo>
                <a:cubicBezTo>
                  <a:pt x="26218" y="14582"/>
                  <a:pt x="26494" y="14750"/>
                  <a:pt x="26794" y="14826"/>
                </a:cubicBezTo>
                <a:cubicBezTo>
                  <a:pt x="27328" y="14958"/>
                  <a:pt x="27878" y="15029"/>
                  <a:pt x="28429" y="15130"/>
                </a:cubicBezTo>
                <a:cubicBezTo>
                  <a:pt x="29635" y="15351"/>
                  <a:pt x="30709" y="15824"/>
                  <a:pt x="31554" y="16676"/>
                </a:cubicBezTo>
                <a:cubicBezTo>
                  <a:pt x="31828" y="16951"/>
                  <a:pt x="32065" y="17255"/>
                  <a:pt x="32348" y="17531"/>
                </a:cubicBezTo>
                <a:cubicBezTo>
                  <a:pt x="32791" y="17953"/>
                  <a:pt x="33217" y="18407"/>
                  <a:pt x="33732" y="18768"/>
                </a:cubicBezTo>
                <a:cubicBezTo>
                  <a:pt x="34520" y="19320"/>
                  <a:pt x="35060" y="19996"/>
                  <a:pt x="35514" y="20755"/>
                </a:cubicBezTo>
                <a:cubicBezTo>
                  <a:pt x="36208" y="21903"/>
                  <a:pt x="36885" y="23077"/>
                  <a:pt x="37654" y="24229"/>
                </a:cubicBezTo>
                <a:cubicBezTo>
                  <a:pt x="38373" y="25310"/>
                  <a:pt x="39200" y="26369"/>
                  <a:pt x="40001" y="27453"/>
                </a:cubicBezTo>
                <a:cubicBezTo>
                  <a:pt x="40445" y="28061"/>
                  <a:pt x="41003" y="28641"/>
                  <a:pt x="41347" y="29285"/>
                </a:cubicBezTo>
                <a:cubicBezTo>
                  <a:pt x="42080" y="30656"/>
                  <a:pt x="42749" y="32066"/>
                  <a:pt x="43386" y="33496"/>
                </a:cubicBezTo>
                <a:cubicBezTo>
                  <a:pt x="43970" y="34802"/>
                  <a:pt x="44474" y="36137"/>
                  <a:pt x="45007" y="37483"/>
                </a:cubicBezTo>
                <a:cubicBezTo>
                  <a:pt x="45179" y="37919"/>
                  <a:pt x="45283" y="38366"/>
                  <a:pt x="45451" y="38807"/>
                </a:cubicBezTo>
                <a:cubicBezTo>
                  <a:pt x="45524" y="38995"/>
                  <a:pt x="45644" y="39098"/>
                  <a:pt x="45770" y="39098"/>
                </a:cubicBezTo>
                <a:cubicBezTo>
                  <a:pt x="45847" y="39098"/>
                  <a:pt x="45927" y="39058"/>
                  <a:pt x="45998" y="38974"/>
                </a:cubicBezTo>
                <a:cubicBezTo>
                  <a:pt x="46184" y="38756"/>
                  <a:pt x="46396" y="38485"/>
                  <a:pt x="46378" y="38209"/>
                </a:cubicBezTo>
                <a:cubicBezTo>
                  <a:pt x="46338" y="37686"/>
                  <a:pt x="46249" y="37125"/>
                  <a:pt x="46006" y="36617"/>
                </a:cubicBezTo>
                <a:cubicBezTo>
                  <a:pt x="44685" y="33833"/>
                  <a:pt x="43390" y="31124"/>
                  <a:pt x="41722" y="28576"/>
                </a:cubicBezTo>
                <a:cubicBezTo>
                  <a:pt x="41025" y="27506"/>
                  <a:pt x="40316" y="26472"/>
                  <a:pt x="39493" y="25492"/>
                </a:cubicBezTo>
                <a:cubicBezTo>
                  <a:pt x="38334" y="24111"/>
                  <a:pt x="37106" y="22794"/>
                  <a:pt x="36452" y="21252"/>
                </a:cubicBezTo>
                <a:cubicBezTo>
                  <a:pt x="36333" y="20976"/>
                  <a:pt x="36187" y="20708"/>
                  <a:pt x="36051" y="20433"/>
                </a:cubicBezTo>
                <a:cubicBezTo>
                  <a:pt x="36097" y="20411"/>
                  <a:pt x="36140" y="20390"/>
                  <a:pt x="36187" y="20368"/>
                </a:cubicBezTo>
                <a:cubicBezTo>
                  <a:pt x="36759" y="20915"/>
                  <a:pt x="37364" y="21452"/>
                  <a:pt x="37919" y="22028"/>
                </a:cubicBezTo>
                <a:cubicBezTo>
                  <a:pt x="38312" y="22440"/>
                  <a:pt x="38613" y="22909"/>
                  <a:pt x="38999" y="23331"/>
                </a:cubicBezTo>
                <a:cubicBezTo>
                  <a:pt x="39379" y="23739"/>
                  <a:pt x="39894" y="24083"/>
                  <a:pt x="40212" y="24519"/>
                </a:cubicBezTo>
                <a:cubicBezTo>
                  <a:pt x="40964" y="25549"/>
                  <a:pt x="41676" y="26616"/>
                  <a:pt x="42341" y="27707"/>
                </a:cubicBezTo>
                <a:cubicBezTo>
                  <a:pt x="42982" y="28748"/>
                  <a:pt x="43611" y="29804"/>
                  <a:pt x="44517" y="30766"/>
                </a:cubicBezTo>
                <a:cubicBezTo>
                  <a:pt x="44839" y="31106"/>
                  <a:pt x="45200" y="31428"/>
                  <a:pt x="45573" y="31744"/>
                </a:cubicBezTo>
                <a:cubicBezTo>
                  <a:pt x="45659" y="31815"/>
                  <a:pt x="45852" y="31804"/>
                  <a:pt x="45995" y="31833"/>
                </a:cubicBezTo>
                <a:cubicBezTo>
                  <a:pt x="45981" y="31711"/>
                  <a:pt x="46013" y="31575"/>
                  <a:pt x="45945" y="31471"/>
                </a:cubicBezTo>
                <a:cubicBezTo>
                  <a:pt x="45687" y="31081"/>
                  <a:pt x="45383" y="30709"/>
                  <a:pt x="45125" y="30327"/>
                </a:cubicBezTo>
                <a:cubicBezTo>
                  <a:pt x="44409" y="29257"/>
                  <a:pt x="43762" y="28180"/>
                  <a:pt x="43014" y="27156"/>
                </a:cubicBezTo>
                <a:cubicBezTo>
                  <a:pt x="42030" y="25807"/>
                  <a:pt x="41014" y="24501"/>
                  <a:pt x="39980" y="23234"/>
                </a:cubicBezTo>
                <a:cubicBezTo>
                  <a:pt x="39418" y="22547"/>
                  <a:pt x="38777" y="21900"/>
                  <a:pt x="38127" y="21284"/>
                </a:cubicBezTo>
                <a:cubicBezTo>
                  <a:pt x="37221" y="20436"/>
                  <a:pt x="36140" y="19749"/>
                  <a:pt x="35346" y="18841"/>
                </a:cubicBezTo>
                <a:cubicBezTo>
                  <a:pt x="34223" y="17563"/>
                  <a:pt x="32788" y="16557"/>
                  <a:pt x="31489" y="15491"/>
                </a:cubicBezTo>
                <a:cubicBezTo>
                  <a:pt x="31413" y="15429"/>
                  <a:pt x="31339" y="15391"/>
                  <a:pt x="31251" y="15391"/>
                </a:cubicBezTo>
                <a:cubicBezTo>
                  <a:pt x="31201" y="15391"/>
                  <a:pt x="31147" y="15403"/>
                  <a:pt x="31085" y="15430"/>
                </a:cubicBezTo>
                <a:cubicBezTo>
                  <a:pt x="31056" y="15443"/>
                  <a:pt x="31021" y="15448"/>
                  <a:pt x="30983" y="15448"/>
                </a:cubicBezTo>
                <a:cubicBezTo>
                  <a:pt x="30885" y="15448"/>
                  <a:pt x="30764" y="15414"/>
                  <a:pt x="30666" y="15391"/>
                </a:cubicBezTo>
                <a:cubicBezTo>
                  <a:pt x="30616" y="15380"/>
                  <a:pt x="30587" y="15305"/>
                  <a:pt x="30548" y="15262"/>
                </a:cubicBezTo>
                <a:cubicBezTo>
                  <a:pt x="30616" y="15251"/>
                  <a:pt x="30680" y="15241"/>
                  <a:pt x="30748" y="15234"/>
                </a:cubicBezTo>
                <a:cubicBezTo>
                  <a:pt x="30827" y="15226"/>
                  <a:pt x="30905" y="15219"/>
                  <a:pt x="30984" y="15212"/>
                </a:cubicBezTo>
                <a:cubicBezTo>
                  <a:pt x="30941" y="15151"/>
                  <a:pt x="30913" y="15076"/>
                  <a:pt x="30852" y="15029"/>
                </a:cubicBezTo>
                <a:cubicBezTo>
                  <a:pt x="30204" y="14564"/>
                  <a:pt x="29567" y="14092"/>
                  <a:pt x="28913" y="13655"/>
                </a:cubicBezTo>
                <a:cubicBezTo>
                  <a:pt x="28347" y="13276"/>
                  <a:pt x="27760" y="12929"/>
                  <a:pt x="27181" y="12585"/>
                </a:cubicBezTo>
                <a:cubicBezTo>
                  <a:pt x="27047" y="12505"/>
                  <a:pt x="26895" y="12443"/>
                  <a:pt x="26744" y="12443"/>
                </a:cubicBezTo>
                <a:cubicBezTo>
                  <a:pt x="26653" y="12443"/>
                  <a:pt x="26562" y="12466"/>
                  <a:pt x="26476" y="12521"/>
                </a:cubicBezTo>
                <a:cubicBezTo>
                  <a:pt x="26381" y="12582"/>
                  <a:pt x="26296" y="12608"/>
                  <a:pt x="26219" y="12608"/>
                </a:cubicBezTo>
                <a:cubicBezTo>
                  <a:pt x="26070" y="12608"/>
                  <a:pt x="25948" y="12514"/>
                  <a:pt x="25843" y="12403"/>
                </a:cubicBezTo>
                <a:cubicBezTo>
                  <a:pt x="25467" y="12002"/>
                  <a:pt x="24958" y="11837"/>
                  <a:pt x="24415" y="11745"/>
                </a:cubicBezTo>
                <a:cubicBezTo>
                  <a:pt x="23911" y="11659"/>
                  <a:pt x="23399" y="11623"/>
                  <a:pt x="22905" y="11526"/>
                </a:cubicBezTo>
                <a:cubicBezTo>
                  <a:pt x="21845" y="11315"/>
                  <a:pt x="20790" y="11258"/>
                  <a:pt x="19734" y="11222"/>
                </a:cubicBezTo>
                <a:cubicBezTo>
                  <a:pt x="19696" y="11221"/>
                  <a:pt x="19658" y="11221"/>
                  <a:pt x="19621" y="11221"/>
                </a:cubicBezTo>
                <a:close/>
                <a:moveTo>
                  <a:pt x="354" y="37827"/>
                </a:moveTo>
                <a:cubicBezTo>
                  <a:pt x="336" y="37827"/>
                  <a:pt x="320" y="37830"/>
                  <a:pt x="308" y="37837"/>
                </a:cubicBezTo>
                <a:cubicBezTo>
                  <a:pt x="226" y="37887"/>
                  <a:pt x="161" y="38041"/>
                  <a:pt x="161" y="38155"/>
                </a:cubicBezTo>
                <a:cubicBezTo>
                  <a:pt x="166" y="38510"/>
                  <a:pt x="204" y="38867"/>
                  <a:pt x="230" y="39229"/>
                </a:cubicBezTo>
                <a:cubicBezTo>
                  <a:pt x="247" y="39240"/>
                  <a:pt x="269" y="39253"/>
                  <a:pt x="287" y="39265"/>
                </a:cubicBezTo>
                <a:cubicBezTo>
                  <a:pt x="452" y="39065"/>
                  <a:pt x="630" y="38875"/>
                  <a:pt x="774" y="38657"/>
                </a:cubicBezTo>
                <a:cubicBezTo>
                  <a:pt x="946" y="38391"/>
                  <a:pt x="888" y="38141"/>
                  <a:pt x="620" y="37937"/>
                </a:cubicBezTo>
                <a:cubicBezTo>
                  <a:pt x="548" y="37882"/>
                  <a:pt x="430" y="37827"/>
                  <a:pt x="354" y="37827"/>
                </a:cubicBezTo>
                <a:close/>
                <a:moveTo>
                  <a:pt x="29042" y="39465"/>
                </a:moveTo>
                <a:lnTo>
                  <a:pt x="29042" y="39465"/>
                </a:lnTo>
                <a:cubicBezTo>
                  <a:pt x="29042" y="39465"/>
                  <a:pt x="29042" y="39465"/>
                  <a:pt x="29042" y="39465"/>
                </a:cubicBezTo>
                <a:cubicBezTo>
                  <a:pt x="28705" y="39940"/>
                  <a:pt x="28705" y="39940"/>
                  <a:pt x="29106" y="40378"/>
                </a:cubicBezTo>
                <a:cubicBezTo>
                  <a:pt x="29095" y="40195"/>
                  <a:pt x="29091" y="40084"/>
                  <a:pt x="29085" y="39973"/>
                </a:cubicBezTo>
                <a:cubicBezTo>
                  <a:pt x="29074" y="39802"/>
                  <a:pt x="29056" y="39635"/>
                  <a:pt x="29042" y="39465"/>
                </a:cubicBezTo>
                <a:close/>
                <a:moveTo>
                  <a:pt x="28684" y="40077"/>
                </a:moveTo>
                <a:cubicBezTo>
                  <a:pt x="28426" y="40141"/>
                  <a:pt x="28376" y="40295"/>
                  <a:pt x="28497" y="40510"/>
                </a:cubicBezTo>
                <a:cubicBezTo>
                  <a:pt x="28522" y="40559"/>
                  <a:pt x="28658" y="40619"/>
                  <a:pt x="28716" y="40619"/>
                </a:cubicBezTo>
                <a:cubicBezTo>
                  <a:pt x="28725" y="40619"/>
                  <a:pt x="28732" y="40617"/>
                  <a:pt x="28737" y="40614"/>
                </a:cubicBezTo>
                <a:cubicBezTo>
                  <a:pt x="28948" y="40467"/>
                  <a:pt x="28794" y="40277"/>
                  <a:pt x="28684" y="40077"/>
                </a:cubicBezTo>
                <a:close/>
                <a:moveTo>
                  <a:pt x="4942" y="42506"/>
                </a:moveTo>
                <a:cubicBezTo>
                  <a:pt x="4937" y="42516"/>
                  <a:pt x="4936" y="42520"/>
                  <a:pt x="4937" y="42520"/>
                </a:cubicBezTo>
                <a:cubicBezTo>
                  <a:pt x="4938" y="42520"/>
                  <a:pt x="4941" y="42514"/>
                  <a:pt x="4942" y="42506"/>
                </a:cubicBezTo>
                <a:close/>
                <a:moveTo>
                  <a:pt x="14970" y="21311"/>
                </a:moveTo>
                <a:cubicBezTo>
                  <a:pt x="14947" y="21311"/>
                  <a:pt x="14926" y="21314"/>
                  <a:pt x="14911" y="21320"/>
                </a:cubicBezTo>
                <a:cubicBezTo>
                  <a:pt x="14596" y="21456"/>
                  <a:pt x="14224" y="21549"/>
                  <a:pt x="14002" y="21774"/>
                </a:cubicBezTo>
                <a:cubicBezTo>
                  <a:pt x="13416" y="22368"/>
                  <a:pt x="12864" y="22998"/>
                  <a:pt x="12360" y="23657"/>
                </a:cubicBezTo>
                <a:cubicBezTo>
                  <a:pt x="11934" y="24215"/>
                  <a:pt x="11587" y="24826"/>
                  <a:pt x="11215" y="25420"/>
                </a:cubicBezTo>
                <a:cubicBezTo>
                  <a:pt x="10900" y="25914"/>
                  <a:pt x="10600" y="26419"/>
                  <a:pt x="10295" y="26916"/>
                </a:cubicBezTo>
                <a:cubicBezTo>
                  <a:pt x="10111" y="26775"/>
                  <a:pt x="9959" y="26703"/>
                  <a:pt x="9825" y="26703"/>
                </a:cubicBezTo>
                <a:cubicBezTo>
                  <a:pt x="9653" y="26703"/>
                  <a:pt x="9510" y="26819"/>
                  <a:pt x="9361" y="27056"/>
                </a:cubicBezTo>
                <a:cubicBezTo>
                  <a:pt x="9254" y="27231"/>
                  <a:pt x="9147" y="27410"/>
                  <a:pt x="9033" y="27585"/>
                </a:cubicBezTo>
                <a:cubicBezTo>
                  <a:pt x="8617" y="28233"/>
                  <a:pt x="8402" y="28941"/>
                  <a:pt x="8442" y="29747"/>
                </a:cubicBezTo>
                <a:cubicBezTo>
                  <a:pt x="8474" y="30473"/>
                  <a:pt x="8417" y="31181"/>
                  <a:pt x="8084" y="31825"/>
                </a:cubicBezTo>
                <a:cubicBezTo>
                  <a:pt x="7951" y="32083"/>
                  <a:pt x="7852" y="32366"/>
                  <a:pt x="7794" y="32656"/>
                </a:cubicBezTo>
                <a:cubicBezTo>
                  <a:pt x="7576" y="33797"/>
                  <a:pt x="7525" y="34974"/>
                  <a:pt x="7568" y="36173"/>
                </a:cubicBezTo>
                <a:cubicBezTo>
                  <a:pt x="7626" y="37744"/>
                  <a:pt x="7880" y="39326"/>
                  <a:pt x="8209" y="40928"/>
                </a:cubicBezTo>
                <a:cubicBezTo>
                  <a:pt x="8399" y="41851"/>
                  <a:pt x="8585" y="42771"/>
                  <a:pt x="9236" y="43569"/>
                </a:cubicBezTo>
                <a:cubicBezTo>
                  <a:pt x="9440" y="43823"/>
                  <a:pt x="9655" y="44070"/>
                  <a:pt x="9870" y="44320"/>
                </a:cubicBezTo>
                <a:cubicBezTo>
                  <a:pt x="9902" y="44299"/>
                  <a:pt x="9934" y="44282"/>
                  <a:pt x="9969" y="44260"/>
                </a:cubicBezTo>
                <a:cubicBezTo>
                  <a:pt x="9951" y="44153"/>
                  <a:pt x="9948" y="44045"/>
                  <a:pt x="9920" y="43941"/>
                </a:cubicBezTo>
                <a:cubicBezTo>
                  <a:pt x="9769" y="43408"/>
                  <a:pt x="9622" y="42871"/>
                  <a:pt x="9451" y="42345"/>
                </a:cubicBezTo>
                <a:cubicBezTo>
                  <a:pt x="9178" y="41515"/>
                  <a:pt x="8871" y="40700"/>
                  <a:pt x="8613" y="39876"/>
                </a:cubicBezTo>
                <a:cubicBezTo>
                  <a:pt x="8285" y="38821"/>
                  <a:pt x="8217" y="37765"/>
                  <a:pt x="8184" y="36710"/>
                </a:cubicBezTo>
                <a:cubicBezTo>
                  <a:pt x="8148" y="35582"/>
                  <a:pt x="8177" y="34484"/>
                  <a:pt x="8467" y="33435"/>
                </a:cubicBezTo>
                <a:cubicBezTo>
                  <a:pt x="8577" y="33024"/>
                  <a:pt x="8771" y="32631"/>
                  <a:pt x="8821" y="32208"/>
                </a:cubicBezTo>
                <a:cubicBezTo>
                  <a:pt x="8914" y="31464"/>
                  <a:pt x="8907" y="30702"/>
                  <a:pt x="8975" y="29957"/>
                </a:cubicBezTo>
                <a:cubicBezTo>
                  <a:pt x="9014" y="29493"/>
                  <a:pt x="9079" y="29027"/>
                  <a:pt x="9193" y="28583"/>
                </a:cubicBezTo>
                <a:cubicBezTo>
                  <a:pt x="9300" y="28180"/>
                  <a:pt x="9591" y="27889"/>
                  <a:pt x="9984" y="27635"/>
                </a:cubicBezTo>
                <a:cubicBezTo>
                  <a:pt x="9994" y="27746"/>
                  <a:pt x="10012" y="27800"/>
                  <a:pt x="10005" y="27850"/>
                </a:cubicBezTo>
                <a:cubicBezTo>
                  <a:pt x="9930" y="28215"/>
                  <a:pt x="9834" y="28576"/>
                  <a:pt x="9776" y="28948"/>
                </a:cubicBezTo>
                <a:cubicBezTo>
                  <a:pt x="9755" y="29092"/>
                  <a:pt x="9762" y="29339"/>
                  <a:pt x="9848" y="29392"/>
                </a:cubicBezTo>
                <a:cubicBezTo>
                  <a:pt x="9886" y="29416"/>
                  <a:pt x="9920" y="29426"/>
                  <a:pt x="9951" y="29426"/>
                </a:cubicBezTo>
                <a:cubicBezTo>
                  <a:pt x="10070" y="29426"/>
                  <a:pt x="10147" y="29278"/>
                  <a:pt x="10224" y="29181"/>
                </a:cubicBezTo>
                <a:cubicBezTo>
                  <a:pt x="10252" y="29146"/>
                  <a:pt x="10278" y="29099"/>
                  <a:pt x="10291" y="29052"/>
                </a:cubicBezTo>
                <a:cubicBezTo>
                  <a:pt x="10392" y="28684"/>
                  <a:pt x="10524" y="28322"/>
                  <a:pt x="10578" y="27944"/>
                </a:cubicBezTo>
                <a:cubicBezTo>
                  <a:pt x="10653" y="27378"/>
                  <a:pt x="10882" y="26909"/>
                  <a:pt x="11236" y="26484"/>
                </a:cubicBezTo>
                <a:cubicBezTo>
                  <a:pt x="11655" y="25975"/>
                  <a:pt x="12012" y="25427"/>
                  <a:pt x="12217" y="24791"/>
                </a:cubicBezTo>
                <a:cubicBezTo>
                  <a:pt x="12260" y="24659"/>
                  <a:pt x="12328" y="24515"/>
                  <a:pt x="12428" y="24418"/>
                </a:cubicBezTo>
                <a:cubicBezTo>
                  <a:pt x="12825" y="24036"/>
                  <a:pt x="13226" y="23650"/>
                  <a:pt x="13652" y="23295"/>
                </a:cubicBezTo>
                <a:cubicBezTo>
                  <a:pt x="14242" y="22808"/>
                  <a:pt x="14671" y="22197"/>
                  <a:pt x="15143" y="21614"/>
                </a:cubicBezTo>
                <a:cubicBezTo>
                  <a:pt x="15186" y="21556"/>
                  <a:pt x="15198" y="21427"/>
                  <a:pt x="15158" y="21374"/>
                </a:cubicBezTo>
                <a:cubicBezTo>
                  <a:pt x="15129" y="21336"/>
                  <a:pt x="15039" y="21311"/>
                  <a:pt x="14970" y="21311"/>
                </a:cubicBezTo>
                <a:close/>
                <a:moveTo>
                  <a:pt x="20243" y="16328"/>
                </a:moveTo>
                <a:cubicBezTo>
                  <a:pt x="19860" y="16328"/>
                  <a:pt x="19476" y="16371"/>
                  <a:pt x="19094" y="16393"/>
                </a:cubicBezTo>
                <a:cubicBezTo>
                  <a:pt x="18858" y="16407"/>
                  <a:pt x="18590" y="16389"/>
                  <a:pt x="18400" y="16486"/>
                </a:cubicBezTo>
                <a:cubicBezTo>
                  <a:pt x="18099" y="16643"/>
                  <a:pt x="17784" y="16646"/>
                  <a:pt x="17466" y="16683"/>
                </a:cubicBezTo>
                <a:cubicBezTo>
                  <a:pt x="17298" y="16701"/>
                  <a:pt x="17148" y="16804"/>
                  <a:pt x="16986" y="16861"/>
                </a:cubicBezTo>
                <a:cubicBezTo>
                  <a:pt x="16883" y="16895"/>
                  <a:pt x="16773" y="16937"/>
                  <a:pt x="16669" y="16937"/>
                </a:cubicBezTo>
                <a:cubicBezTo>
                  <a:pt x="16661" y="16937"/>
                  <a:pt x="16654" y="16937"/>
                  <a:pt x="16646" y="16937"/>
                </a:cubicBezTo>
                <a:cubicBezTo>
                  <a:pt x="16602" y="16933"/>
                  <a:pt x="16558" y="16931"/>
                  <a:pt x="16514" y="16931"/>
                </a:cubicBezTo>
                <a:cubicBezTo>
                  <a:pt x="16253" y="16931"/>
                  <a:pt x="16014" y="16995"/>
                  <a:pt x="15781" y="17105"/>
                </a:cubicBezTo>
                <a:cubicBezTo>
                  <a:pt x="15026" y="17467"/>
                  <a:pt x="14260" y="17795"/>
                  <a:pt x="13520" y="18164"/>
                </a:cubicBezTo>
                <a:cubicBezTo>
                  <a:pt x="13201" y="18325"/>
                  <a:pt x="12914" y="18540"/>
                  <a:pt x="12635" y="18755"/>
                </a:cubicBezTo>
                <a:cubicBezTo>
                  <a:pt x="12506" y="18854"/>
                  <a:pt x="12492" y="19005"/>
                  <a:pt x="12621" y="19158"/>
                </a:cubicBezTo>
                <a:cubicBezTo>
                  <a:pt x="12700" y="19257"/>
                  <a:pt x="12782" y="19295"/>
                  <a:pt x="12872" y="19295"/>
                </a:cubicBezTo>
                <a:cubicBezTo>
                  <a:pt x="12926" y="19295"/>
                  <a:pt x="12983" y="19282"/>
                  <a:pt x="13043" y="19259"/>
                </a:cubicBezTo>
                <a:cubicBezTo>
                  <a:pt x="13680" y="19008"/>
                  <a:pt x="14342" y="18783"/>
                  <a:pt x="14965" y="18489"/>
                </a:cubicBezTo>
                <a:cubicBezTo>
                  <a:pt x="15455" y="18261"/>
                  <a:pt x="15934" y="17999"/>
                  <a:pt x="16278" y="17574"/>
                </a:cubicBezTo>
                <a:cubicBezTo>
                  <a:pt x="16337" y="17503"/>
                  <a:pt x="16488" y="17448"/>
                  <a:pt x="16605" y="17448"/>
                </a:cubicBezTo>
                <a:cubicBezTo>
                  <a:pt x="16629" y="17448"/>
                  <a:pt x="16651" y="17451"/>
                  <a:pt x="16671" y="17455"/>
                </a:cubicBezTo>
                <a:cubicBezTo>
                  <a:pt x="16780" y="17483"/>
                  <a:pt x="16885" y="17495"/>
                  <a:pt x="16984" y="17495"/>
                </a:cubicBezTo>
                <a:cubicBezTo>
                  <a:pt x="17316" y="17495"/>
                  <a:pt x="17600" y="17358"/>
                  <a:pt x="17867" y="17176"/>
                </a:cubicBezTo>
                <a:cubicBezTo>
                  <a:pt x="17925" y="17136"/>
                  <a:pt x="17973" y="17121"/>
                  <a:pt x="18019" y="17121"/>
                </a:cubicBezTo>
                <a:cubicBezTo>
                  <a:pt x="18073" y="17121"/>
                  <a:pt x="18125" y="17141"/>
                  <a:pt x="18192" y="17166"/>
                </a:cubicBezTo>
                <a:cubicBezTo>
                  <a:pt x="18341" y="17217"/>
                  <a:pt x="18514" y="17275"/>
                  <a:pt x="18668" y="17275"/>
                </a:cubicBezTo>
                <a:cubicBezTo>
                  <a:pt x="18695" y="17275"/>
                  <a:pt x="18721" y="17273"/>
                  <a:pt x="18747" y="17269"/>
                </a:cubicBezTo>
                <a:cubicBezTo>
                  <a:pt x="19102" y="17216"/>
                  <a:pt x="19445" y="17102"/>
                  <a:pt x="19795" y="17011"/>
                </a:cubicBezTo>
                <a:cubicBezTo>
                  <a:pt x="20010" y="16955"/>
                  <a:pt x="20219" y="16920"/>
                  <a:pt x="20423" y="16920"/>
                </a:cubicBezTo>
                <a:cubicBezTo>
                  <a:pt x="20763" y="16920"/>
                  <a:pt x="21090" y="17018"/>
                  <a:pt x="21406" y="17280"/>
                </a:cubicBezTo>
                <a:cubicBezTo>
                  <a:pt x="21545" y="17398"/>
                  <a:pt x="21835" y="17412"/>
                  <a:pt x="22053" y="17412"/>
                </a:cubicBezTo>
                <a:cubicBezTo>
                  <a:pt x="22829" y="17412"/>
                  <a:pt x="23581" y="17505"/>
                  <a:pt x="24300" y="17849"/>
                </a:cubicBezTo>
                <a:cubicBezTo>
                  <a:pt x="24869" y="18121"/>
                  <a:pt x="25456" y="18368"/>
                  <a:pt x="26021" y="18654"/>
                </a:cubicBezTo>
                <a:cubicBezTo>
                  <a:pt x="27102" y="19209"/>
                  <a:pt x="28093" y="19899"/>
                  <a:pt x="28898" y="20780"/>
                </a:cubicBezTo>
                <a:cubicBezTo>
                  <a:pt x="29475" y="21417"/>
                  <a:pt x="29990" y="22104"/>
                  <a:pt x="30515" y="22791"/>
                </a:cubicBezTo>
                <a:cubicBezTo>
                  <a:pt x="31471" y="24040"/>
                  <a:pt x="32069" y="25402"/>
                  <a:pt x="32269" y="26866"/>
                </a:cubicBezTo>
                <a:cubicBezTo>
                  <a:pt x="32380" y="27671"/>
                  <a:pt x="32401" y="28480"/>
                  <a:pt x="32459" y="29288"/>
                </a:cubicBezTo>
                <a:cubicBezTo>
                  <a:pt x="32509" y="29940"/>
                  <a:pt x="32606" y="30598"/>
                  <a:pt x="32580" y="31239"/>
                </a:cubicBezTo>
                <a:cubicBezTo>
                  <a:pt x="32563" y="31722"/>
                  <a:pt x="32387" y="32183"/>
                  <a:pt x="32276" y="32656"/>
                </a:cubicBezTo>
                <a:cubicBezTo>
                  <a:pt x="32051" y="33622"/>
                  <a:pt x="31882" y="34606"/>
                  <a:pt x="31417" y="35489"/>
                </a:cubicBezTo>
                <a:cubicBezTo>
                  <a:pt x="31034" y="36209"/>
                  <a:pt x="30652" y="36928"/>
                  <a:pt x="30351" y="37686"/>
                </a:cubicBezTo>
                <a:cubicBezTo>
                  <a:pt x="30068" y="38399"/>
                  <a:pt x="29733" y="39049"/>
                  <a:pt x="29043" y="39464"/>
                </a:cubicBezTo>
                <a:lnTo>
                  <a:pt x="29043" y="39464"/>
                </a:lnTo>
                <a:cubicBezTo>
                  <a:pt x="29042" y="39463"/>
                  <a:pt x="29042" y="39462"/>
                  <a:pt x="29042" y="39461"/>
                </a:cubicBezTo>
                <a:lnTo>
                  <a:pt x="29042" y="39461"/>
                </a:lnTo>
                <a:cubicBezTo>
                  <a:pt x="29042" y="39462"/>
                  <a:pt x="29042" y="39463"/>
                  <a:pt x="29042" y="39465"/>
                </a:cubicBezTo>
                <a:lnTo>
                  <a:pt x="29042" y="39465"/>
                </a:lnTo>
                <a:cubicBezTo>
                  <a:pt x="29042" y="39464"/>
                  <a:pt x="29043" y="39464"/>
                  <a:pt x="29043" y="39464"/>
                </a:cubicBezTo>
                <a:lnTo>
                  <a:pt x="29043" y="39464"/>
                </a:lnTo>
                <a:cubicBezTo>
                  <a:pt x="29121" y="39638"/>
                  <a:pt x="29199" y="39809"/>
                  <a:pt x="29306" y="40048"/>
                </a:cubicBezTo>
                <a:cubicBezTo>
                  <a:pt x="30018" y="39125"/>
                  <a:pt x="30691" y="38249"/>
                  <a:pt x="31367" y="37368"/>
                </a:cubicBezTo>
                <a:cubicBezTo>
                  <a:pt x="32058" y="36467"/>
                  <a:pt x="32180" y="35303"/>
                  <a:pt x="32659" y="34284"/>
                </a:cubicBezTo>
                <a:cubicBezTo>
                  <a:pt x="32784" y="34449"/>
                  <a:pt x="32877" y="34609"/>
                  <a:pt x="32906" y="34766"/>
                </a:cubicBezTo>
                <a:cubicBezTo>
                  <a:pt x="33081" y="35672"/>
                  <a:pt x="32849" y="36481"/>
                  <a:pt x="32477" y="37222"/>
                </a:cubicBezTo>
                <a:cubicBezTo>
                  <a:pt x="32079" y="38008"/>
                  <a:pt x="31542" y="38721"/>
                  <a:pt x="31088" y="39479"/>
                </a:cubicBezTo>
                <a:cubicBezTo>
                  <a:pt x="30891" y="39805"/>
                  <a:pt x="30537" y="40069"/>
                  <a:pt x="30684" y="40477"/>
                </a:cubicBezTo>
                <a:cubicBezTo>
                  <a:pt x="30558" y="40571"/>
                  <a:pt x="30466" y="40617"/>
                  <a:pt x="30405" y="40692"/>
                </a:cubicBezTo>
                <a:cubicBezTo>
                  <a:pt x="30330" y="40782"/>
                  <a:pt x="30294" y="40903"/>
                  <a:pt x="30222" y="41000"/>
                </a:cubicBezTo>
                <a:cubicBezTo>
                  <a:pt x="29815" y="41533"/>
                  <a:pt x="29410" y="42059"/>
                  <a:pt x="28641" y="42216"/>
                </a:cubicBezTo>
                <a:cubicBezTo>
                  <a:pt x="28007" y="42345"/>
                  <a:pt x="27399" y="42535"/>
                  <a:pt x="26783" y="42700"/>
                </a:cubicBezTo>
                <a:cubicBezTo>
                  <a:pt x="26503" y="42773"/>
                  <a:pt x="26221" y="42833"/>
                  <a:pt x="25931" y="42833"/>
                </a:cubicBezTo>
                <a:cubicBezTo>
                  <a:pt x="25653" y="42833"/>
                  <a:pt x="25368" y="42779"/>
                  <a:pt x="25070" y="42628"/>
                </a:cubicBezTo>
                <a:cubicBezTo>
                  <a:pt x="24894" y="42543"/>
                  <a:pt x="24719" y="42464"/>
                  <a:pt x="24543" y="42385"/>
                </a:cubicBezTo>
                <a:cubicBezTo>
                  <a:pt x="23148" y="41787"/>
                  <a:pt x="21896" y="40954"/>
                  <a:pt x="20669" y="40127"/>
                </a:cubicBezTo>
                <a:cubicBezTo>
                  <a:pt x="20053" y="39712"/>
                  <a:pt x="19638" y="39118"/>
                  <a:pt x="19212" y="38556"/>
                </a:cubicBezTo>
                <a:cubicBezTo>
                  <a:pt x="18579" y="37712"/>
                  <a:pt x="17964" y="36870"/>
                  <a:pt x="17727" y="35876"/>
                </a:cubicBezTo>
                <a:cubicBezTo>
                  <a:pt x="17648" y="35536"/>
                  <a:pt x="17505" y="35204"/>
                  <a:pt x="17380" y="34870"/>
                </a:cubicBezTo>
                <a:cubicBezTo>
                  <a:pt x="16968" y="33775"/>
                  <a:pt x="16525" y="32695"/>
                  <a:pt x="16160" y="31610"/>
                </a:cubicBezTo>
                <a:cubicBezTo>
                  <a:pt x="15627" y="30026"/>
                  <a:pt x="15680" y="28545"/>
                  <a:pt x="16471" y="27159"/>
                </a:cubicBezTo>
                <a:cubicBezTo>
                  <a:pt x="17040" y="26162"/>
                  <a:pt x="17741" y="25274"/>
                  <a:pt x="18572" y="24461"/>
                </a:cubicBezTo>
                <a:cubicBezTo>
                  <a:pt x="19282" y="23763"/>
                  <a:pt x="20167" y="23459"/>
                  <a:pt x="21175" y="23459"/>
                </a:cubicBezTo>
                <a:cubicBezTo>
                  <a:pt x="21369" y="23459"/>
                  <a:pt x="21568" y="23470"/>
                  <a:pt x="21771" y="23492"/>
                </a:cubicBezTo>
                <a:cubicBezTo>
                  <a:pt x="22210" y="23538"/>
                  <a:pt x="22651" y="23789"/>
                  <a:pt x="23084" y="23972"/>
                </a:cubicBezTo>
                <a:cubicBezTo>
                  <a:pt x="24086" y="24393"/>
                  <a:pt x="24787" y="25127"/>
                  <a:pt x="25328" y="25993"/>
                </a:cubicBezTo>
                <a:cubicBezTo>
                  <a:pt x="25571" y="26390"/>
                  <a:pt x="25728" y="26834"/>
                  <a:pt x="25889" y="27267"/>
                </a:cubicBezTo>
                <a:cubicBezTo>
                  <a:pt x="26061" y="27732"/>
                  <a:pt x="26197" y="28208"/>
                  <a:pt x="26329" y="28687"/>
                </a:cubicBezTo>
                <a:cubicBezTo>
                  <a:pt x="26440" y="29081"/>
                  <a:pt x="26519" y="29482"/>
                  <a:pt x="26611" y="29897"/>
                </a:cubicBezTo>
                <a:cubicBezTo>
                  <a:pt x="27077" y="29725"/>
                  <a:pt x="27245" y="29417"/>
                  <a:pt x="27263" y="29031"/>
                </a:cubicBezTo>
                <a:cubicBezTo>
                  <a:pt x="27273" y="28802"/>
                  <a:pt x="27270" y="28562"/>
                  <a:pt x="27220" y="28333"/>
                </a:cubicBezTo>
                <a:cubicBezTo>
                  <a:pt x="26969" y="27171"/>
                  <a:pt x="26397" y="26111"/>
                  <a:pt x="25614" y="25148"/>
                </a:cubicBezTo>
                <a:cubicBezTo>
                  <a:pt x="25059" y="24469"/>
                  <a:pt x="24451" y="23835"/>
                  <a:pt x="23627" y="23420"/>
                </a:cubicBezTo>
                <a:cubicBezTo>
                  <a:pt x="23173" y="23191"/>
                  <a:pt x="22719" y="22945"/>
                  <a:pt x="22243" y="22780"/>
                </a:cubicBezTo>
                <a:cubicBezTo>
                  <a:pt x="21653" y="22575"/>
                  <a:pt x="21152" y="22467"/>
                  <a:pt x="20699" y="22467"/>
                </a:cubicBezTo>
                <a:cubicBezTo>
                  <a:pt x="20053" y="22467"/>
                  <a:pt x="19502" y="22687"/>
                  <a:pt x="18925" y="23163"/>
                </a:cubicBezTo>
                <a:cubicBezTo>
                  <a:pt x="18135" y="23821"/>
                  <a:pt x="17351" y="24469"/>
                  <a:pt x="16786" y="25310"/>
                </a:cubicBezTo>
                <a:cubicBezTo>
                  <a:pt x="16421" y="25853"/>
                  <a:pt x="16049" y="26393"/>
                  <a:pt x="15713" y="26952"/>
                </a:cubicBezTo>
                <a:cubicBezTo>
                  <a:pt x="15523" y="27263"/>
                  <a:pt x="15366" y="27596"/>
                  <a:pt x="15244" y="27939"/>
                </a:cubicBezTo>
                <a:cubicBezTo>
                  <a:pt x="15008" y="28594"/>
                  <a:pt x="14743" y="29249"/>
                  <a:pt x="14607" y="29932"/>
                </a:cubicBezTo>
                <a:cubicBezTo>
                  <a:pt x="14414" y="30895"/>
                  <a:pt x="14496" y="31908"/>
                  <a:pt x="14729" y="32906"/>
                </a:cubicBezTo>
                <a:cubicBezTo>
                  <a:pt x="15058" y="34309"/>
                  <a:pt x="15512" y="35708"/>
                  <a:pt x="16156" y="37082"/>
                </a:cubicBezTo>
                <a:cubicBezTo>
                  <a:pt x="16521" y="37866"/>
                  <a:pt x="16986" y="38596"/>
                  <a:pt x="17659" y="39200"/>
                </a:cubicBezTo>
                <a:cubicBezTo>
                  <a:pt x="18164" y="39655"/>
                  <a:pt x="18715" y="40066"/>
                  <a:pt x="19252" y="40506"/>
                </a:cubicBezTo>
                <a:cubicBezTo>
                  <a:pt x="19838" y="40986"/>
                  <a:pt x="20332" y="41508"/>
                  <a:pt x="20261" y="42285"/>
                </a:cubicBezTo>
                <a:cubicBezTo>
                  <a:pt x="20253" y="42396"/>
                  <a:pt x="20393" y="42599"/>
                  <a:pt x="20511" y="42682"/>
                </a:cubicBezTo>
                <a:cubicBezTo>
                  <a:pt x="21599" y="43440"/>
                  <a:pt x="22704" y="44206"/>
                  <a:pt x="23846" y="44951"/>
                </a:cubicBezTo>
                <a:cubicBezTo>
                  <a:pt x="24114" y="45122"/>
                  <a:pt x="24404" y="45215"/>
                  <a:pt x="24688" y="45215"/>
                </a:cubicBezTo>
                <a:cubicBezTo>
                  <a:pt x="24860" y="45215"/>
                  <a:pt x="25029" y="45181"/>
                  <a:pt x="25191" y="45111"/>
                </a:cubicBezTo>
                <a:cubicBezTo>
                  <a:pt x="25485" y="44982"/>
                  <a:pt x="25478" y="44825"/>
                  <a:pt x="25173" y="44642"/>
                </a:cubicBezTo>
                <a:cubicBezTo>
                  <a:pt x="24683" y="44349"/>
                  <a:pt x="24193" y="44067"/>
                  <a:pt x="23703" y="43795"/>
                </a:cubicBezTo>
                <a:cubicBezTo>
                  <a:pt x="22823" y="43304"/>
                  <a:pt x="21942" y="42835"/>
                  <a:pt x="21184" y="42178"/>
                </a:cubicBezTo>
                <a:cubicBezTo>
                  <a:pt x="20833" y="41873"/>
                  <a:pt x="20740" y="41630"/>
                  <a:pt x="20869" y="41204"/>
                </a:cubicBezTo>
                <a:lnTo>
                  <a:pt x="20869" y="41204"/>
                </a:lnTo>
                <a:cubicBezTo>
                  <a:pt x="21295" y="41454"/>
                  <a:pt x="21716" y="41698"/>
                  <a:pt x="22136" y="41948"/>
                </a:cubicBezTo>
                <a:cubicBezTo>
                  <a:pt x="22755" y="42313"/>
                  <a:pt x="23359" y="42718"/>
                  <a:pt x="24000" y="43054"/>
                </a:cubicBezTo>
                <a:cubicBezTo>
                  <a:pt x="24472" y="43301"/>
                  <a:pt x="24984" y="43469"/>
                  <a:pt x="25485" y="43659"/>
                </a:cubicBezTo>
                <a:cubicBezTo>
                  <a:pt x="25856" y="43796"/>
                  <a:pt x="26220" y="43885"/>
                  <a:pt x="26570" y="43885"/>
                </a:cubicBezTo>
                <a:cubicBezTo>
                  <a:pt x="26857" y="43885"/>
                  <a:pt x="27135" y="43825"/>
                  <a:pt x="27399" y="43684"/>
                </a:cubicBezTo>
                <a:cubicBezTo>
                  <a:pt x="27489" y="43634"/>
                  <a:pt x="27612" y="43622"/>
                  <a:pt x="27736" y="43622"/>
                </a:cubicBezTo>
                <a:cubicBezTo>
                  <a:pt x="27790" y="43622"/>
                  <a:pt x="27844" y="43624"/>
                  <a:pt x="27896" y="43626"/>
                </a:cubicBezTo>
                <a:cubicBezTo>
                  <a:pt x="27952" y="43628"/>
                  <a:pt x="28008" y="43628"/>
                  <a:pt x="28064" y="43628"/>
                </a:cubicBezTo>
                <a:cubicBezTo>
                  <a:pt x="28601" y="43628"/>
                  <a:pt x="29115" y="43557"/>
                  <a:pt x="29514" y="43268"/>
                </a:cubicBezTo>
                <a:cubicBezTo>
                  <a:pt x="30000" y="42918"/>
                  <a:pt x="30451" y="42528"/>
                  <a:pt x="30898" y="42138"/>
                </a:cubicBezTo>
                <a:cubicBezTo>
                  <a:pt x="31585" y="41537"/>
                  <a:pt x="32168" y="40846"/>
                  <a:pt x="32520" y="40001"/>
                </a:cubicBezTo>
                <a:cubicBezTo>
                  <a:pt x="32870" y="39150"/>
                  <a:pt x="33235" y="38302"/>
                  <a:pt x="33518" y="37422"/>
                </a:cubicBezTo>
                <a:cubicBezTo>
                  <a:pt x="33736" y="36731"/>
                  <a:pt x="33872" y="36008"/>
                  <a:pt x="33980" y="35286"/>
                </a:cubicBezTo>
                <a:cubicBezTo>
                  <a:pt x="34083" y="34606"/>
                  <a:pt x="33750" y="33929"/>
                  <a:pt x="33457" y="33264"/>
                </a:cubicBezTo>
                <a:cubicBezTo>
                  <a:pt x="33396" y="33128"/>
                  <a:pt x="33328" y="32978"/>
                  <a:pt x="33331" y="32845"/>
                </a:cubicBezTo>
                <a:cubicBezTo>
                  <a:pt x="33331" y="32469"/>
                  <a:pt x="33349" y="32097"/>
                  <a:pt x="33396" y="31732"/>
                </a:cubicBezTo>
                <a:cubicBezTo>
                  <a:pt x="33496" y="30913"/>
                  <a:pt x="33478" y="30101"/>
                  <a:pt x="33199" y="29257"/>
                </a:cubicBezTo>
                <a:cubicBezTo>
                  <a:pt x="33056" y="28827"/>
                  <a:pt x="33052" y="28373"/>
                  <a:pt x="33049" y="27936"/>
                </a:cubicBezTo>
                <a:cubicBezTo>
                  <a:pt x="33049" y="27657"/>
                  <a:pt x="33167" y="27392"/>
                  <a:pt x="33232" y="27120"/>
                </a:cubicBezTo>
                <a:cubicBezTo>
                  <a:pt x="33267" y="27123"/>
                  <a:pt x="33299" y="27128"/>
                  <a:pt x="33336" y="27131"/>
                </a:cubicBezTo>
                <a:cubicBezTo>
                  <a:pt x="33378" y="27202"/>
                  <a:pt x="33432" y="27274"/>
                  <a:pt x="33460" y="27349"/>
                </a:cubicBezTo>
                <a:cubicBezTo>
                  <a:pt x="34051" y="29067"/>
                  <a:pt x="34469" y="30802"/>
                  <a:pt x="34327" y="32566"/>
                </a:cubicBezTo>
                <a:cubicBezTo>
                  <a:pt x="34266" y="33336"/>
                  <a:pt x="34284" y="34122"/>
                  <a:pt x="34606" y="34931"/>
                </a:cubicBezTo>
                <a:cubicBezTo>
                  <a:pt x="34759" y="35318"/>
                  <a:pt x="34938" y="35754"/>
                  <a:pt x="34892" y="36116"/>
                </a:cubicBezTo>
                <a:cubicBezTo>
                  <a:pt x="34788" y="36900"/>
                  <a:pt x="34624" y="37686"/>
                  <a:pt x="34340" y="38409"/>
                </a:cubicBezTo>
                <a:cubicBezTo>
                  <a:pt x="33693" y="40056"/>
                  <a:pt x="32673" y="41469"/>
                  <a:pt x="31324" y="42635"/>
                </a:cubicBezTo>
                <a:cubicBezTo>
                  <a:pt x="30931" y="42975"/>
                  <a:pt x="30591" y="43390"/>
                  <a:pt x="30122" y="43630"/>
                </a:cubicBezTo>
                <a:cubicBezTo>
                  <a:pt x="29621" y="43884"/>
                  <a:pt x="29002" y="43963"/>
                  <a:pt x="28444" y="44124"/>
                </a:cubicBezTo>
                <a:cubicBezTo>
                  <a:pt x="27997" y="44256"/>
                  <a:pt x="27546" y="44374"/>
                  <a:pt x="27131" y="44546"/>
                </a:cubicBezTo>
                <a:cubicBezTo>
                  <a:pt x="26895" y="44642"/>
                  <a:pt x="26923" y="44818"/>
                  <a:pt x="27181" y="44975"/>
                </a:cubicBezTo>
                <a:cubicBezTo>
                  <a:pt x="27341" y="45076"/>
                  <a:pt x="27556" y="45147"/>
                  <a:pt x="27728" y="45151"/>
                </a:cubicBezTo>
                <a:cubicBezTo>
                  <a:pt x="27746" y="45151"/>
                  <a:pt x="27764" y="45151"/>
                  <a:pt x="27781" y="45151"/>
                </a:cubicBezTo>
                <a:cubicBezTo>
                  <a:pt x="28300" y="45151"/>
                  <a:pt x="28809" y="45104"/>
                  <a:pt x="29331" y="45101"/>
                </a:cubicBezTo>
                <a:cubicBezTo>
                  <a:pt x="29724" y="45097"/>
                  <a:pt x="30004" y="44961"/>
                  <a:pt x="30129" y="44639"/>
                </a:cubicBezTo>
                <a:cubicBezTo>
                  <a:pt x="30358" y="44031"/>
                  <a:pt x="30867" y="43759"/>
                  <a:pt x="31536" y="43612"/>
                </a:cubicBezTo>
                <a:cubicBezTo>
                  <a:pt x="32548" y="43397"/>
                  <a:pt x="33328" y="42886"/>
                  <a:pt x="33722" y="41995"/>
                </a:cubicBezTo>
                <a:cubicBezTo>
                  <a:pt x="34029" y="41308"/>
                  <a:pt x="34327" y="40617"/>
                  <a:pt x="34588" y="39909"/>
                </a:cubicBezTo>
                <a:cubicBezTo>
                  <a:pt x="34916" y="39017"/>
                  <a:pt x="35263" y="38130"/>
                  <a:pt x="35496" y="37207"/>
                </a:cubicBezTo>
                <a:cubicBezTo>
                  <a:pt x="35658" y="36566"/>
                  <a:pt x="35679" y="35876"/>
                  <a:pt x="35697" y="35196"/>
                </a:cubicBezTo>
                <a:cubicBezTo>
                  <a:pt x="35725" y="34015"/>
                  <a:pt x="35654" y="32827"/>
                  <a:pt x="35379" y="31643"/>
                </a:cubicBezTo>
                <a:cubicBezTo>
                  <a:pt x="34852" y="29403"/>
                  <a:pt x="33962" y="27260"/>
                  <a:pt x="32966" y="25181"/>
                </a:cubicBezTo>
                <a:cubicBezTo>
                  <a:pt x="32391" y="23982"/>
                  <a:pt x="31564" y="22909"/>
                  <a:pt x="30755" y="21846"/>
                </a:cubicBezTo>
                <a:cubicBezTo>
                  <a:pt x="30401" y="21377"/>
                  <a:pt x="30115" y="20876"/>
                  <a:pt x="29607" y="20489"/>
                </a:cubicBezTo>
                <a:cubicBezTo>
                  <a:pt x="28984" y="20017"/>
                  <a:pt x="28426" y="19488"/>
                  <a:pt x="27857" y="18980"/>
                </a:cubicBezTo>
                <a:cubicBezTo>
                  <a:pt x="26873" y="18099"/>
                  <a:pt x="25846" y="17370"/>
                  <a:pt x="24429" y="17205"/>
                </a:cubicBezTo>
                <a:cubicBezTo>
                  <a:pt x="23735" y="17127"/>
                  <a:pt x="23069" y="16826"/>
                  <a:pt x="22390" y="16664"/>
                </a:cubicBezTo>
                <a:cubicBezTo>
                  <a:pt x="21795" y="16525"/>
                  <a:pt x="21198" y="16397"/>
                  <a:pt x="20600" y="16342"/>
                </a:cubicBezTo>
                <a:cubicBezTo>
                  <a:pt x="20481" y="16332"/>
                  <a:pt x="20362" y="16328"/>
                  <a:pt x="20243" y="16328"/>
                </a:cubicBezTo>
                <a:close/>
                <a:moveTo>
                  <a:pt x="1549" y="44247"/>
                </a:moveTo>
                <a:cubicBezTo>
                  <a:pt x="1542" y="44247"/>
                  <a:pt x="1536" y="44248"/>
                  <a:pt x="1532" y="44252"/>
                </a:cubicBezTo>
                <a:cubicBezTo>
                  <a:pt x="1454" y="44331"/>
                  <a:pt x="1371" y="44449"/>
                  <a:pt x="1357" y="44568"/>
                </a:cubicBezTo>
                <a:cubicBezTo>
                  <a:pt x="1339" y="44775"/>
                  <a:pt x="1371" y="44993"/>
                  <a:pt x="1385" y="45265"/>
                </a:cubicBezTo>
                <a:cubicBezTo>
                  <a:pt x="1507" y="45205"/>
                  <a:pt x="1672" y="45187"/>
                  <a:pt x="1704" y="45097"/>
                </a:cubicBezTo>
                <a:cubicBezTo>
                  <a:pt x="1779" y="44896"/>
                  <a:pt x="1790" y="44660"/>
                  <a:pt x="1822" y="44439"/>
                </a:cubicBezTo>
                <a:cubicBezTo>
                  <a:pt x="1826" y="44414"/>
                  <a:pt x="1790" y="44367"/>
                  <a:pt x="1765" y="44353"/>
                </a:cubicBezTo>
                <a:cubicBezTo>
                  <a:pt x="1697" y="44316"/>
                  <a:pt x="1595" y="44247"/>
                  <a:pt x="1549" y="44247"/>
                </a:cubicBezTo>
                <a:close/>
                <a:moveTo>
                  <a:pt x="4628" y="42688"/>
                </a:moveTo>
                <a:cubicBezTo>
                  <a:pt x="4566" y="42688"/>
                  <a:pt x="4449" y="42873"/>
                  <a:pt x="4463" y="42968"/>
                </a:cubicBezTo>
                <a:cubicBezTo>
                  <a:pt x="4491" y="43157"/>
                  <a:pt x="4595" y="43344"/>
                  <a:pt x="4688" y="43587"/>
                </a:cubicBezTo>
                <a:cubicBezTo>
                  <a:pt x="4782" y="43455"/>
                  <a:pt x="4835" y="43380"/>
                  <a:pt x="4906" y="43276"/>
                </a:cubicBezTo>
                <a:cubicBezTo>
                  <a:pt x="5164" y="43440"/>
                  <a:pt x="5007" y="43587"/>
                  <a:pt x="4924" y="43648"/>
                </a:cubicBezTo>
                <a:cubicBezTo>
                  <a:pt x="4764" y="43773"/>
                  <a:pt x="4807" y="43917"/>
                  <a:pt x="4896" y="44056"/>
                </a:cubicBezTo>
                <a:cubicBezTo>
                  <a:pt x="5261" y="44614"/>
                  <a:pt x="5622" y="45179"/>
                  <a:pt x="6016" y="45720"/>
                </a:cubicBezTo>
                <a:cubicBezTo>
                  <a:pt x="6187" y="45956"/>
                  <a:pt x="6435" y="46124"/>
                  <a:pt x="6757" y="46181"/>
                </a:cubicBezTo>
                <a:cubicBezTo>
                  <a:pt x="6717" y="46070"/>
                  <a:pt x="6699" y="46016"/>
                  <a:pt x="6674" y="45966"/>
                </a:cubicBezTo>
                <a:cubicBezTo>
                  <a:pt x="6653" y="45917"/>
                  <a:pt x="6624" y="45870"/>
                  <a:pt x="6595" y="45820"/>
                </a:cubicBezTo>
                <a:cubicBezTo>
                  <a:pt x="6019" y="44861"/>
                  <a:pt x="5297" y="43991"/>
                  <a:pt x="5000" y="42911"/>
                </a:cubicBezTo>
                <a:cubicBezTo>
                  <a:pt x="4971" y="42814"/>
                  <a:pt x="4756" y="42710"/>
                  <a:pt x="4631" y="42689"/>
                </a:cubicBezTo>
                <a:cubicBezTo>
                  <a:pt x="4630" y="42688"/>
                  <a:pt x="4629" y="42688"/>
                  <a:pt x="4628" y="42688"/>
                </a:cubicBezTo>
                <a:close/>
                <a:moveTo>
                  <a:pt x="21035" y="17550"/>
                </a:moveTo>
                <a:cubicBezTo>
                  <a:pt x="20728" y="17550"/>
                  <a:pt x="20421" y="17589"/>
                  <a:pt x="20114" y="17685"/>
                </a:cubicBezTo>
                <a:cubicBezTo>
                  <a:pt x="19896" y="17753"/>
                  <a:pt x="19672" y="17807"/>
                  <a:pt x="19448" y="17807"/>
                </a:cubicBezTo>
                <a:cubicBezTo>
                  <a:pt x="19229" y="17807"/>
                  <a:pt x="19009" y="17756"/>
                  <a:pt x="18793" y="17620"/>
                </a:cubicBezTo>
                <a:cubicBezTo>
                  <a:pt x="18760" y="17600"/>
                  <a:pt x="18711" y="17592"/>
                  <a:pt x="18665" y="17592"/>
                </a:cubicBezTo>
                <a:cubicBezTo>
                  <a:pt x="18646" y="17592"/>
                  <a:pt x="18628" y="17593"/>
                  <a:pt x="18611" y="17595"/>
                </a:cubicBezTo>
                <a:cubicBezTo>
                  <a:pt x="17777" y="17692"/>
                  <a:pt x="16972" y="17856"/>
                  <a:pt x="16238" y="18214"/>
                </a:cubicBezTo>
                <a:cubicBezTo>
                  <a:pt x="15340" y="18651"/>
                  <a:pt x="14468" y="19115"/>
                  <a:pt x="13573" y="19531"/>
                </a:cubicBezTo>
                <a:cubicBezTo>
                  <a:pt x="12893" y="19850"/>
                  <a:pt x="12174" y="20086"/>
                  <a:pt x="11580" y="20532"/>
                </a:cubicBezTo>
                <a:cubicBezTo>
                  <a:pt x="11179" y="20833"/>
                  <a:pt x="10825" y="21148"/>
                  <a:pt x="10960" y="21721"/>
                </a:cubicBezTo>
                <a:cubicBezTo>
                  <a:pt x="10972" y="21764"/>
                  <a:pt x="10972" y="21825"/>
                  <a:pt x="10947" y="21860"/>
                </a:cubicBezTo>
                <a:cubicBezTo>
                  <a:pt x="10692" y="22204"/>
                  <a:pt x="10435" y="22547"/>
                  <a:pt x="10170" y="22884"/>
                </a:cubicBezTo>
                <a:cubicBezTo>
                  <a:pt x="10131" y="22930"/>
                  <a:pt x="10024" y="22920"/>
                  <a:pt x="9951" y="22937"/>
                </a:cubicBezTo>
                <a:cubicBezTo>
                  <a:pt x="9934" y="22855"/>
                  <a:pt x="9877" y="22758"/>
                  <a:pt x="9902" y="22694"/>
                </a:cubicBezTo>
                <a:cubicBezTo>
                  <a:pt x="9984" y="22515"/>
                  <a:pt x="10106" y="22354"/>
                  <a:pt x="10192" y="22179"/>
                </a:cubicBezTo>
                <a:cubicBezTo>
                  <a:pt x="10252" y="22053"/>
                  <a:pt x="10303" y="21914"/>
                  <a:pt x="10309" y="21778"/>
                </a:cubicBezTo>
                <a:cubicBezTo>
                  <a:pt x="10313" y="21710"/>
                  <a:pt x="10217" y="21617"/>
                  <a:pt x="10145" y="21571"/>
                </a:cubicBezTo>
                <a:cubicBezTo>
                  <a:pt x="10142" y="21569"/>
                  <a:pt x="10138" y="21568"/>
                  <a:pt x="10133" y="21568"/>
                </a:cubicBezTo>
                <a:cubicBezTo>
                  <a:pt x="10094" y="21568"/>
                  <a:pt x="9998" y="21627"/>
                  <a:pt x="9966" y="21675"/>
                </a:cubicBezTo>
                <a:cubicBezTo>
                  <a:pt x="9762" y="21967"/>
                  <a:pt x="9573" y="22268"/>
                  <a:pt x="9368" y="22562"/>
                </a:cubicBezTo>
                <a:cubicBezTo>
                  <a:pt x="9154" y="22873"/>
                  <a:pt x="8947" y="23195"/>
                  <a:pt x="8696" y="23478"/>
                </a:cubicBezTo>
                <a:cubicBezTo>
                  <a:pt x="8577" y="23614"/>
                  <a:pt x="8474" y="23724"/>
                  <a:pt x="8517" y="23903"/>
                </a:cubicBezTo>
                <a:cubicBezTo>
                  <a:pt x="8574" y="24139"/>
                  <a:pt x="8474" y="24286"/>
                  <a:pt x="8288" y="24397"/>
                </a:cubicBezTo>
                <a:cubicBezTo>
                  <a:pt x="8073" y="24526"/>
                  <a:pt x="7801" y="24616"/>
                  <a:pt x="7658" y="24801"/>
                </a:cubicBezTo>
                <a:cubicBezTo>
                  <a:pt x="7318" y="25242"/>
                  <a:pt x="7018" y="25718"/>
                  <a:pt x="6746" y="26200"/>
                </a:cubicBezTo>
                <a:cubicBezTo>
                  <a:pt x="6077" y="27381"/>
                  <a:pt x="5640" y="28695"/>
                  <a:pt x="4878" y="29822"/>
                </a:cubicBezTo>
                <a:cubicBezTo>
                  <a:pt x="4760" y="29993"/>
                  <a:pt x="4667" y="30190"/>
                  <a:pt x="4574" y="30380"/>
                </a:cubicBezTo>
                <a:cubicBezTo>
                  <a:pt x="4298" y="30953"/>
                  <a:pt x="4044" y="31529"/>
                  <a:pt x="4452" y="32201"/>
                </a:cubicBezTo>
                <a:cubicBezTo>
                  <a:pt x="4463" y="32219"/>
                  <a:pt x="4455" y="32251"/>
                  <a:pt x="4452" y="32273"/>
                </a:cubicBezTo>
                <a:cubicBezTo>
                  <a:pt x="4412" y="32462"/>
                  <a:pt x="4399" y="32662"/>
                  <a:pt x="4331" y="32834"/>
                </a:cubicBezTo>
                <a:cubicBezTo>
                  <a:pt x="3998" y="33701"/>
                  <a:pt x="3661" y="34570"/>
                  <a:pt x="3296" y="35422"/>
                </a:cubicBezTo>
                <a:cubicBezTo>
                  <a:pt x="2992" y="36130"/>
                  <a:pt x="2656" y="36821"/>
                  <a:pt x="2313" y="37504"/>
                </a:cubicBezTo>
                <a:cubicBezTo>
                  <a:pt x="1979" y="38170"/>
                  <a:pt x="1621" y="38817"/>
                  <a:pt x="1274" y="39472"/>
                </a:cubicBezTo>
                <a:cubicBezTo>
                  <a:pt x="1038" y="39919"/>
                  <a:pt x="792" y="40363"/>
                  <a:pt x="563" y="40814"/>
                </a:cubicBezTo>
                <a:cubicBezTo>
                  <a:pt x="520" y="40896"/>
                  <a:pt x="534" y="41018"/>
                  <a:pt x="520" y="41121"/>
                </a:cubicBezTo>
                <a:cubicBezTo>
                  <a:pt x="544" y="41136"/>
                  <a:pt x="569" y="41147"/>
                  <a:pt x="591" y="41161"/>
                </a:cubicBezTo>
                <a:cubicBezTo>
                  <a:pt x="663" y="41108"/>
                  <a:pt x="741" y="41065"/>
                  <a:pt x="802" y="41000"/>
                </a:cubicBezTo>
                <a:cubicBezTo>
                  <a:pt x="985" y="40810"/>
                  <a:pt x="1171" y="40624"/>
                  <a:pt x="1332" y="40413"/>
                </a:cubicBezTo>
                <a:cubicBezTo>
                  <a:pt x="2008" y="39519"/>
                  <a:pt x="2613" y="38574"/>
                  <a:pt x="2928" y="37433"/>
                </a:cubicBezTo>
                <a:cubicBezTo>
                  <a:pt x="3003" y="37161"/>
                  <a:pt x="3129" y="36906"/>
                  <a:pt x="3246" y="36652"/>
                </a:cubicBezTo>
                <a:cubicBezTo>
                  <a:pt x="3451" y="36226"/>
                  <a:pt x="3658" y="35801"/>
                  <a:pt x="3872" y="35382"/>
                </a:cubicBezTo>
                <a:cubicBezTo>
                  <a:pt x="4198" y="34742"/>
                  <a:pt x="4448" y="34062"/>
                  <a:pt x="4921" y="33514"/>
                </a:cubicBezTo>
                <a:cubicBezTo>
                  <a:pt x="5268" y="33110"/>
                  <a:pt x="5257" y="32674"/>
                  <a:pt x="4953" y="32319"/>
                </a:cubicBezTo>
                <a:cubicBezTo>
                  <a:pt x="4878" y="32230"/>
                  <a:pt x="4770" y="32169"/>
                  <a:pt x="4678" y="32097"/>
                </a:cubicBezTo>
                <a:cubicBezTo>
                  <a:pt x="4545" y="31997"/>
                  <a:pt x="4473" y="31861"/>
                  <a:pt x="4577" y="31736"/>
                </a:cubicBezTo>
                <a:cubicBezTo>
                  <a:pt x="4825" y="31439"/>
                  <a:pt x="4903" y="31049"/>
                  <a:pt x="5111" y="30723"/>
                </a:cubicBezTo>
                <a:cubicBezTo>
                  <a:pt x="5701" y="29782"/>
                  <a:pt x="6205" y="28777"/>
                  <a:pt x="6714" y="27782"/>
                </a:cubicBezTo>
                <a:cubicBezTo>
                  <a:pt x="6881" y="27457"/>
                  <a:pt x="6996" y="27088"/>
                  <a:pt x="7064" y="26723"/>
                </a:cubicBezTo>
                <a:cubicBezTo>
                  <a:pt x="7168" y="26168"/>
                  <a:pt x="7272" y="25628"/>
                  <a:pt x="7794" y="25292"/>
                </a:cubicBezTo>
                <a:lnTo>
                  <a:pt x="7794" y="25292"/>
                </a:lnTo>
                <a:cubicBezTo>
                  <a:pt x="7723" y="25542"/>
                  <a:pt x="7647" y="25792"/>
                  <a:pt x="7576" y="26040"/>
                </a:cubicBezTo>
                <a:cubicBezTo>
                  <a:pt x="7598" y="26054"/>
                  <a:pt x="7619" y="26071"/>
                  <a:pt x="7644" y="26086"/>
                </a:cubicBezTo>
                <a:cubicBezTo>
                  <a:pt x="7719" y="26058"/>
                  <a:pt x="7804" y="26043"/>
                  <a:pt x="7877" y="26000"/>
                </a:cubicBezTo>
                <a:cubicBezTo>
                  <a:pt x="8374" y="25711"/>
                  <a:pt x="8721" y="25270"/>
                  <a:pt x="9089" y="24844"/>
                </a:cubicBezTo>
                <a:cubicBezTo>
                  <a:pt x="9708" y="24132"/>
                  <a:pt x="10346" y="23427"/>
                  <a:pt x="10993" y="22733"/>
                </a:cubicBezTo>
                <a:cubicBezTo>
                  <a:pt x="11290" y="22418"/>
                  <a:pt x="11548" y="22093"/>
                  <a:pt x="11630" y="21656"/>
                </a:cubicBezTo>
                <a:cubicBezTo>
                  <a:pt x="11644" y="21567"/>
                  <a:pt x="11690" y="21470"/>
                  <a:pt x="11751" y="21402"/>
                </a:cubicBezTo>
                <a:cubicBezTo>
                  <a:pt x="12192" y="20894"/>
                  <a:pt x="12739" y="20522"/>
                  <a:pt x="13426" y="20357"/>
                </a:cubicBezTo>
                <a:cubicBezTo>
                  <a:pt x="13855" y="20253"/>
                  <a:pt x="14220" y="20057"/>
                  <a:pt x="14529" y="19767"/>
                </a:cubicBezTo>
                <a:cubicBezTo>
                  <a:pt x="14600" y="19699"/>
                  <a:pt x="14671" y="19627"/>
                  <a:pt x="14757" y="19584"/>
                </a:cubicBezTo>
                <a:cubicBezTo>
                  <a:pt x="15530" y="19188"/>
                  <a:pt x="16382" y="18962"/>
                  <a:pt x="17277" y="18858"/>
                </a:cubicBezTo>
                <a:cubicBezTo>
                  <a:pt x="17928" y="18783"/>
                  <a:pt x="18572" y="18729"/>
                  <a:pt x="19112" y="18336"/>
                </a:cubicBezTo>
                <a:cubicBezTo>
                  <a:pt x="19244" y="18239"/>
                  <a:pt x="19477" y="18228"/>
                  <a:pt x="19667" y="18221"/>
                </a:cubicBezTo>
                <a:cubicBezTo>
                  <a:pt x="20200" y="18203"/>
                  <a:pt x="20737" y="18221"/>
                  <a:pt x="21273" y="18200"/>
                </a:cubicBezTo>
                <a:cubicBezTo>
                  <a:pt x="21337" y="18197"/>
                  <a:pt x="21401" y="18195"/>
                  <a:pt x="21464" y="18195"/>
                </a:cubicBezTo>
                <a:cubicBezTo>
                  <a:pt x="21839" y="18195"/>
                  <a:pt x="22199" y="18257"/>
                  <a:pt x="22532" y="18464"/>
                </a:cubicBezTo>
                <a:cubicBezTo>
                  <a:pt x="22604" y="18511"/>
                  <a:pt x="22661" y="18579"/>
                  <a:pt x="22730" y="18636"/>
                </a:cubicBezTo>
                <a:cubicBezTo>
                  <a:pt x="22651" y="18686"/>
                  <a:pt x="22583" y="18768"/>
                  <a:pt x="22500" y="18776"/>
                </a:cubicBezTo>
                <a:cubicBezTo>
                  <a:pt x="21942" y="18833"/>
                  <a:pt x="21388" y="18876"/>
                  <a:pt x="20833" y="18912"/>
                </a:cubicBezTo>
                <a:cubicBezTo>
                  <a:pt x="20299" y="18944"/>
                  <a:pt x="19746" y="18890"/>
                  <a:pt x="19247" y="19008"/>
                </a:cubicBezTo>
                <a:cubicBezTo>
                  <a:pt x="18496" y="19180"/>
                  <a:pt x="17788" y="19467"/>
                  <a:pt x="17069" y="19706"/>
                </a:cubicBezTo>
                <a:cubicBezTo>
                  <a:pt x="16765" y="19805"/>
                  <a:pt x="16477" y="19943"/>
                  <a:pt x="16149" y="19943"/>
                </a:cubicBezTo>
                <a:cubicBezTo>
                  <a:pt x="16072" y="19943"/>
                  <a:pt x="15992" y="19935"/>
                  <a:pt x="15909" y="19917"/>
                </a:cubicBezTo>
                <a:cubicBezTo>
                  <a:pt x="15775" y="19888"/>
                  <a:pt x="15681" y="19870"/>
                  <a:pt x="15611" y="19870"/>
                </a:cubicBezTo>
                <a:cubicBezTo>
                  <a:pt x="15456" y="19870"/>
                  <a:pt x="15417" y="19959"/>
                  <a:pt x="15301" y="20218"/>
                </a:cubicBezTo>
                <a:cubicBezTo>
                  <a:pt x="15181" y="20482"/>
                  <a:pt x="15010" y="20621"/>
                  <a:pt x="14753" y="20621"/>
                </a:cubicBezTo>
                <a:cubicBezTo>
                  <a:pt x="14696" y="20621"/>
                  <a:pt x="14636" y="20614"/>
                  <a:pt x="14572" y="20601"/>
                </a:cubicBezTo>
                <a:cubicBezTo>
                  <a:pt x="14479" y="20582"/>
                  <a:pt x="14390" y="20573"/>
                  <a:pt x="14303" y="20573"/>
                </a:cubicBezTo>
                <a:cubicBezTo>
                  <a:pt x="14068" y="20573"/>
                  <a:pt x="13853" y="20639"/>
                  <a:pt x="13641" y="20740"/>
                </a:cubicBezTo>
                <a:cubicBezTo>
                  <a:pt x="12815" y="21141"/>
                  <a:pt x="12170" y="21696"/>
                  <a:pt x="11763" y="22501"/>
                </a:cubicBezTo>
                <a:cubicBezTo>
                  <a:pt x="11490" y="23037"/>
                  <a:pt x="11201" y="23581"/>
                  <a:pt x="10582" y="23850"/>
                </a:cubicBezTo>
                <a:cubicBezTo>
                  <a:pt x="10127" y="24043"/>
                  <a:pt x="9870" y="24411"/>
                  <a:pt x="9651" y="24837"/>
                </a:cubicBezTo>
                <a:cubicBezTo>
                  <a:pt x="9358" y="25410"/>
                  <a:pt x="9028" y="25968"/>
                  <a:pt x="8517" y="26387"/>
                </a:cubicBezTo>
                <a:cubicBezTo>
                  <a:pt x="8277" y="26580"/>
                  <a:pt x="8002" y="26763"/>
                  <a:pt x="7847" y="27016"/>
                </a:cubicBezTo>
                <a:cubicBezTo>
                  <a:pt x="7543" y="27518"/>
                  <a:pt x="7307" y="28061"/>
                  <a:pt x="7053" y="28591"/>
                </a:cubicBezTo>
                <a:cubicBezTo>
                  <a:pt x="6921" y="28870"/>
                  <a:pt x="6821" y="29171"/>
                  <a:pt x="6685" y="29450"/>
                </a:cubicBezTo>
                <a:cubicBezTo>
                  <a:pt x="6649" y="29528"/>
                  <a:pt x="6546" y="29600"/>
                  <a:pt x="6456" y="29618"/>
                </a:cubicBezTo>
                <a:cubicBezTo>
                  <a:pt x="6108" y="29689"/>
                  <a:pt x="6052" y="29757"/>
                  <a:pt x="6070" y="30126"/>
                </a:cubicBezTo>
                <a:cubicBezTo>
                  <a:pt x="6087" y="30505"/>
                  <a:pt x="6102" y="30880"/>
                  <a:pt x="6116" y="31306"/>
                </a:cubicBezTo>
                <a:cubicBezTo>
                  <a:pt x="6062" y="31196"/>
                  <a:pt x="6030" y="31124"/>
                  <a:pt x="5994" y="31057"/>
                </a:cubicBezTo>
                <a:cubicBezTo>
                  <a:pt x="5908" y="31346"/>
                  <a:pt x="5604" y="31586"/>
                  <a:pt x="5908" y="31962"/>
                </a:cubicBezTo>
                <a:cubicBezTo>
                  <a:pt x="5837" y="32026"/>
                  <a:pt x="5761" y="32091"/>
                  <a:pt x="5690" y="32158"/>
                </a:cubicBezTo>
                <a:cubicBezTo>
                  <a:pt x="5626" y="32216"/>
                  <a:pt x="5529" y="32259"/>
                  <a:pt x="5504" y="32334"/>
                </a:cubicBezTo>
                <a:cubicBezTo>
                  <a:pt x="5361" y="32748"/>
                  <a:pt x="5221" y="33171"/>
                  <a:pt x="5111" y="33600"/>
                </a:cubicBezTo>
                <a:cubicBezTo>
                  <a:pt x="4960" y="34180"/>
                  <a:pt x="4910" y="34806"/>
                  <a:pt x="4691" y="35354"/>
                </a:cubicBezTo>
                <a:cubicBezTo>
                  <a:pt x="4316" y="36291"/>
                  <a:pt x="3865" y="37192"/>
                  <a:pt x="3408" y="38084"/>
                </a:cubicBezTo>
                <a:cubicBezTo>
                  <a:pt x="2681" y="39486"/>
                  <a:pt x="1922" y="40860"/>
                  <a:pt x="1182" y="42249"/>
                </a:cubicBezTo>
                <a:cubicBezTo>
                  <a:pt x="1089" y="42424"/>
                  <a:pt x="1017" y="42617"/>
                  <a:pt x="949" y="42810"/>
                </a:cubicBezTo>
                <a:cubicBezTo>
                  <a:pt x="928" y="42875"/>
                  <a:pt x="921" y="43000"/>
                  <a:pt x="952" y="43025"/>
                </a:cubicBezTo>
                <a:cubicBezTo>
                  <a:pt x="1007" y="43068"/>
                  <a:pt x="1096" y="43065"/>
                  <a:pt x="1171" y="43068"/>
                </a:cubicBezTo>
                <a:cubicBezTo>
                  <a:pt x="1213" y="43068"/>
                  <a:pt x="1261" y="43047"/>
                  <a:pt x="1299" y="43025"/>
                </a:cubicBezTo>
                <a:cubicBezTo>
                  <a:pt x="1768" y="42814"/>
                  <a:pt x="2090" y="42427"/>
                  <a:pt x="2323" y="41963"/>
                </a:cubicBezTo>
                <a:cubicBezTo>
                  <a:pt x="2817" y="40979"/>
                  <a:pt x="3286" y="39977"/>
                  <a:pt x="3755" y="38982"/>
                </a:cubicBezTo>
                <a:cubicBezTo>
                  <a:pt x="4234" y="37973"/>
                  <a:pt x="4699" y="36956"/>
                  <a:pt x="5182" y="35952"/>
                </a:cubicBezTo>
                <a:cubicBezTo>
                  <a:pt x="5439" y="35410"/>
                  <a:pt x="5565" y="34824"/>
                  <a:pt x="5558" y="34208"/>
                </a:cubicBezTo>
                <a:cubicBezTo>
                  <a:pt x="5550" y="33671"/>
                  <a:pt x="5644" y="33196"/>
                  <a:pt x="6001" y="32813"/>
                </a:cubicBezTo>
                <a:cubicBezTo>
                  <a:pt x="6126" y="32684"/>
                  <a:pt x="6223" y="32523"/>
                  <a:pt x="6320" y="32366"/>
                </a:cubicBezTo>
                <a:cubicBezTo>
                  <a:pt x="6384" y="32262"/>
                  <a:pt x="6456" y="32162"/>
                  <a:pt x="6273" y="32036"/>
                </a:cubicBezTo>
                <a:cubicBezTo>
                  <a:pt x="6130" y="31937"/>
                  <a:pt x="6163" y="31693"/>
                  <a:pt x="6295" y="31640"/>
                </a:cubicBezTo>
                <a:cubicBezTo>
                  <a:pt x="6313" y="31711"/>
                  <a:pt x="6331" y="31786"/>
                  <a:pt x="6356" y="31897"/>
                </a:cubicBezTo>
                <a:cubicBezTo>
                  <a:pt x="6488" y="31754"/>
                  <a:pt x="6516" y="31607"/>
                  <a:pt x="6399" y="31503"/>
                </a:cubicBezTo>
                <a:cubicBezTo>
                  <a:pt x="6273" y="31389"/>
                  <a:pt x="6327" y="31321"/>
                  <a:pt x="6370" y="31228"/>
                </a:cubicBezTo>
                <a:cubicBezTo>
                  <a:pt x="6424" y="31121"/>
                  <a:pt x="6473" y="31009"/>
                  <a:pt x="6516" y="30899"/>
                </a:cubicBezTo>
                <a:cubicBezTo>
                  <a:pt x="6710" y="30398"/>
                  <a:pt x="6881" y="29886"/>
                  <a:pt x="7268" y="29496"/>
                </a:cubicBezTo>
                <a:cubicBezTo>
                  <a:pt x="7393" y="29367"/>
                  <a:pt x="7487" y="29206"/>
                  <a:pt x="7598" y="29063"/>
                </a:cubicBezTo>
                <a:cubicBezTo>
                  <a:pt x="7715" y="28902"/>
                  <a:pt x="7816" y="28723"/>
                  <a:pt x="7955" y="28591"/>
                </a:cubicBezTo>
                <a:cubicBezTo>
                  <a:pt x="8141" y="28412"/>
                  <a:pt x="8245" y="28215"/>
                  <a:pt x="8206" y="27947"/>
                </a:cubicBezTo>
                <a:cubicBezTo>
                  <a:pt x="8184" y="27807"/>
                  <a:pt x="8159" y="27668"/>
                  <a:pt x="8174" y="27531"/>
                </a:cubicBezTo>
                <a:cubicBezTo>
                  <a:pt x="8181" y="27435"/>
                  <a:pt x="8217" y="27306"/>
                  <a:pt x="8288" y="27257"/>
                </a:cubicBezTo>
                <a:cubicBezTo>
                  <a:pt x="8904" y="26827"/>
                  <a:pt x="9494" y="26380"/>
                  <a:pt x="9945" y="25761"/>
                </a:cubicBezTo>
                <a:cubicBezTo>
                  <a:pt x="10316" y="25252"/>
                  <a:pt x="10785" y="24816"/>
                  <a:pt x="11183" y="24322"/>
                </a:cubicBezTo>
                <a:cubicBezTo>
                  <a:pt x="11723" y="23645"/>
                  <a:pt x="12242" y="22945"/>
                  <a:pt x="12760" y="22246"/>
                </a:cubicBezTo>
                <a:cubicBezTo>
                  <a:pt x="13082" y="21810"/>
                  <a:pt x="13490" y="21503"/>
                  <a:pt x="14052" y="21370"/>
                </a:cubicBezTo>
                <a:cubicBezTo>
                  <a:pt x="14346" y="21302"/>
                  <a:pt x="14650" y="21234"/>
                  <a:pt x="14907" y="21095"/>
                </a:cubicBezTo>
                <a:cubicBezTo>
                  <a:pt x="16020" y="20501"/>
                  <a:pt x="17158" y="19985"/>
                  <a:pt x="18532" y="19888"/>
                </a:cubicBezTo>
                <a:cubicBezTo>
                  <a:pt x="19559" y="19817"/>
                  <a:pt x="20575" y="19574"/>
                  <a:pt x="21613" y="19420"/>
                </a:cubicBezTo>
                <a:cubicBezTo>
                  <a:pt x="21730" y="19403"/>
                  <a:pt x="21850" y="19398"/>
                  <a:pt x="21972" y="19398"/>
                </a:cubicBezTo>
                <a:cubicBezTo>
                  <a:pt x="22133" y="19398"/>
                  <a:pt x="22298" y="19407"/>
                  <a:pt x="22461" y="19409"/>
                </a:cubicBezTo>
                <a:cubicBezTo>
                  <a:pt x="22627" y="19412"/>
                  <a:pt x="22794" y="19442"/>
                  <a:pt x="22961" y="19442"/>
                </a:cubicBezTo>
                <a:cubicBezTo>
                  <a:pt x="22970" y="19442"/>
                  <a:pt x="22979" y="19442"/>
                  <a:pt x="22987" y="19442"/>
                </a:cubicBezTo>
                <a:cubicBezTo>
                  <a:pt x="23021" y="19441"/>
                  <a:pt x="23055" y="19441"/>
                  <a:pt x="23088" y="19441"/>
                </a:cubicBezTo>
                <a:cubicBezTo>
                  <a:pt x="23670" y="19441"/>
                  <a:pt x="24223" y="19561"/>
                  <a:pt x="24748" y="19850"/>
                </a:cubicBezTo>
                <a:cubicBezTo>
                  <a:pt x="25156" y="20071"/>
                  <a:pt x="25577" y="20268"/>
                  <a:pt x="25982" y="20497"/>
                </a:cubicBezTo>
                <a:cubicBezTo>
                  <a:pt x="27163" y="21163"/>
                  <a:pt x="28215" y="21992"/>
                  <a:pt x="29012" y="23044"/>
                </a:cubicBezTo>
                <a:cubicBezTo>
                  <a:pt x="29868" y="24172"/>
                  <a:pt x="30408" y="25417"/>
                  <a:pt x="30609" y="26748"/>
                </a:cubicBezTo>
                <a:cubicBezTo>
                  <a:pt x="30809" y="28104"/>
                  <a:pt x="31113" y="29478"/>
                  <a:pt x="30824" y="30816"/>
                </a:cubicBezTo>
                <a:cubicBezTo>
                  <a:pt x="30609" y="31797"/>
                  <a:pt x="30419" y="32791"/>
                  <a:pt x="30150" y="33757"/>
                </a:cubicBezTo>
                <a:cubicBezTo>
                  <a:pt x="29936" y="34538"/>
                  <a:pt x="29632" y="35289"/>
                  <a:pt x="29346" y="36044"/>
                </a:cubicBezTo>
                <a:cubicBezTo>
                  <a:pt x="29095" y="36706"/>
                  <a:pt x="28751" y="37321"/>
                  <a:pt x="28154" y="37740"/>
                </a:cubicBezTo>
                <a:cubicBezTo>
                  <a:pt x="27663" y="38080"/>
                  <a:pt x="27138" y="38373"/>
                  <a:pt x="26626" y="38685"/>
                </a:cubicBezTo>
                <a:cubicBezTo>
                  <a:pt x="26448" y="38792"/>
                  <a:pt x="26268" y="38846"/>
                  <a:pt x="26082" y="38846"/>
                </a:cubicBezTo>
                <a:cubicBezTo>
                  <a:pt x="25842" y="38846"/>
                  <a:pt x="25592" y="38757"/>
                  <a:pt x="25323" y="38581"/>
                </a:cubicBezTo>
                <a:cubicBezTo>
                  <a:pt x="24834" y="38259"/>
                  <a:pt x="24311" y="38001"/>
                  <a:pt x="23817" y="37701"/>
                </a:cubicBezTo>
                <a:cubicBezTo>
                  <a:pt x="22790" y="37078"/>
                  <a:pt x="21799" y="36424"/>
                  <a:pt x="20994" y="35575"/>
                </a:cubicBezTo>
                <a:cubicBezTo>
                  <a:pt x="19910" y="34434"/>
                  <a:pt x="18976" y="33217"/>
                  <a:pt x="18256" y="31901"/>
                </a:cubicBezTo>
                <a:cubicBezTo>
                  <a:pt x="18031" y="31486"/>
                  <a:pt x="17781" y="31057"/>
                  <a:pt x="17827" y="30609"/>
                </a:cubicBezTo>
                <a:cubicBezTo>
                  <a:pt x="17928" y="29693"/>
                  <a:pt x="18067" y="28784"/>
                  <a:pt x="18235" y="27886"/>
                </a:cubicBezTo>
                <a:cubicBezTo>
                  <a:pt x="18342" y="27306"/>
                  <a:pt x="18593" y="26780"/>
                  <a:pt x="19097" y="26408"/>
                </a:cubicBezTo>
                <a:cubicBezTo>
                  <a:pt x="19295" y="26265"/>
                  <a:pt x="19498" y="26119"/>
                  <a:pt x="19713" y="25993"/>
                </a:cubicBezTo>
                <a:cubicBezTo>
                  <a:pt x="20124" y="25750"/>
                  <a:pt x="20518" y="25416"/>
                  <a:pt x="21036" y="25416"/>
                </a:cubicBezTo>
                <a:cubicBezTo>
                  <a:pt x="21090" y="25416"/>
                  <a:pt x="21145" y="25420"/>
                  <a:pt x="21201" y="25427"/>
                </a:cubicBezTo>
                <a:cubicBezTo>
                  <a:pt x="21678" y="25492"/>
                  <a:pt x="22154" y="25711"/>
                  <a:pt x="22622" y="25889"/>
                </a:cubicBezTo>
                <a:cubicBezTo>
                  <a:pt x="23062" y="26058"/>
                  <a:pt x="23395" y="26369"/>
                  <a:pt x="23656" y="26737"/>
                </a:cubicBezTo>
                <a:cubicBezTo>
                  <a:pt x="24053" y="27295"/>
                  <a:pt x="24447" y="27861"/>
                  <a:pt x="24859" y="28448"/>
                </a:cubicBezTo>
                <a:cubicBezTo>
                  <a:pt x="24411" y="28154"/>
                  <a:pt x="24000" y="27875"/>
                  <a:pt x="23589" y="27610"/>
                </a:cubicBezTo>
                <a:cubicBezTo>
                  <a:pt x="23163" y="27338"/>
                  <a:pt x="22733" y="27080"/>
                  <a:pt x="22314" y="26813"/>
                </a:cubicBezTo>
                <a:cubicBezTo>
                  <a:pt x="21838" y="26512"/>
                  <a:pt x="21334" y="26322"/>
                  <a:pt x="20780" y="26308"/>
                </a:cubicBezTo>
                <a:cubicBezTo>
                  <a:pt x="20703" y="26306"/>
                  <a:pt x="20629" y="26305"/>
                  <a:pt x="20558" y="26305"/>
                </a:cubicBezTo>
                <a:cubicBezTo>
                  <a:pt x="19600" y="26305"/>
                  <a:pt x="19179" y="26486"/>
                  <a:pt x="18829" y="27493"/>
                </a:cubicBezTo>
                <a:cubicBezTo>
                  <a:pt x="18707" y="27853"/>
                  <a:pt x="18682" y="28254"/>
                  <a:pt x="18636" y="28641"/>
                </a:cubicBezTo>
                <a:cubicBezTo>
                  <a:pt x="18389" y="30845"/>
                  <a:pt x="19359" y="32817"/>
                  <a:pt x="20940" y="34627"/>
                </a:cubicBezTo>
                <a:cubicBezTo>
                  <a:pt x="21888" y="35711"/>
                  <a:pt x="23133" y="36538"/>
                  <a:pt x="24669" y="36789"/>
                </a:cubicBezTo>
                <a:cubicBezTo>
                  <a:pt x="24701" y="36888"/>
                  <a:pt x="24733" y="37021"/>
                  <a:pt x="24783" y="37149"/>
                </a:cubicBezTo>
                <a:cubicBezTo>
                  <a:pt x="24886" y="37403"/>
                  <a:pt x="25017" y="37527"/>
                  <a:pt x="25207" y="37527"/>
                </a:cubicBezTo>
                <a:cubicBezTo>
                  <a:pt x="25282" y="37527"/>
                  <a:pt x="25367" y="37507"/>
                  <a:pt x="25463" y="37468"/>
                </a:cubicBezTo>
                <a:cubicBezTo>
                  <a:pt x="25660" y="37390"/>
                  <a:pt x="25850" y="37283"/>
                  <a:pt x="26010" y="37154"/>
                </a:cubicBezTo>
                <a:cubicBezTo>
                  <a:pt x="26244" y="36961"/>
                  <a:pt x="26473" y="36795"/>
                  <a:pt x="26757" y="36795"/>
                </a:cubicBezTo>
                <a:cubicBezTo>
                  <a:pt x="26937" y="36795"/>
                  <a:pt x="27140" y="36862"/>
                  <a:pt x="27381" y="37032"/>
                </a:cubicBezTo>
                <a:cubicBezTo>
                  <a:pt x="27452" y="37081"/>
                  <a:pt x="27574" y="37104"/>
                  <a:pt x="27697" y="37104"/>
                </a:cubicBezTo>
                <a:cubicBezTo>
                  <a:pt x="27835" y="37104"/>
                  <a:pt x="27975" y="37075"/>
                  <a:pt x="28050" y="37021"/>
                </a:cubicBezTo>
                <a:cubicBezTo>
                  <a:pt x="28830" y="36467"/>
                  <a:pt x="29006" y="35557"/>
                  <a:pt x="29270" y="34710"/>
                </a:cubicBezTo>
                <a:cubicBezTo>
                  <a:pt x="29308" y="34585"/>
                  <a:pt x="29218" y="34502"/>
                  <a:pt x="29103" y="34502"/>
                </a:cubicBezTo>
                <a:cubicBezTo>
                  <a:pt x="29066" y="34502"/>
                  <a:pt x="29026" y="34511"/>
                  <a:pt x="28988" y="34530"/>
                </a:cubicBezTo>
                <a:cubicBezTo>
                  <a:pt x="28748" y="34652"/>
                  <a:pt x="28505" y="34784"/>
                  <a:pt x="28307" y="34953"/>
                </a:cubicBezTo>
                <a:cubicBezTo>
                  <a:pt x="27882" y="35325"/>
                  <a:pt x="27467" y="35694"/>
                  <a:pt x="26902" y="35901"/>
                </a:cubicBezTo>
                <a:cubicBezTo>
                  <a:pt x="26471" y="36060"/>
                  <a:pt x="26031" y="36155"/>
                  <a:pt x="25586" y="36155"/>
                </a:cubicBezTo>
                <a:cubicBezTo>
                  <a:pt x="25099" y="36155"/>
                  <a:pt x="24606" y="36041"/>
                  <a:pt x="24111" y="35772"/>
                </a:cubicBezTo>
                <a:cubicBezTo>
                  <a:pt x="23366" y="35372"/>
                  <a:pt x="22672" y="34888"/>
                  <a:pt x="21978" y="34423"/>
                </a:cubicBezTo>
                <a:cubicBezTo>
                  <a:pt x="21498" y="34105"/>
                  <a:pt x="21090" y="33704"/>
                  <a:pt x="20808" y="33225"/>
                </a:cubicBezTo>
                <a:cubicBezTo>
                  <a:pt x="20014" y="31883"/>
                  <a:pt x="19434" y="30516"/>
                  <a:pt x="19480" y="29060"/>
                </a:cubicBezTo>
                <a:cubicBezTo>
                  <a:pt x="19495" y="28588"/>
                  <a:pt x="19488" y="28104"/>
                  <a:pt x="19792" y="27646"/>
                </a:cubicBezTo>
                <a:cubicBezTo>
                  <a:pt x="19885" y="27750"/>
                  <a:pt x="19974" y="27815"/>
                  <a:pt x="20010" y="27896"/>
                </a:cubicBezTo>
                <a:cubicBezTo>
                  <a:pt x="20192" y="28330"/>
                  <a:pt x="20411" y="28759"/>
                  <a:pt x="20532" y="29202"/>
                </a:cubicBezTo>
                <a:cubicBezTo>
                  <a:pt x="20801" y="30198"/>
                  <a:pt x="21377" y="31052"/>
                  <a:pt x="22178" y="31793"/>
                </a:cubicBezTo>
                <a:cubicBezTo>
                  <a:pt x="22604" y="32187"/>
                  <a:pt x="23127" y="32495"/>
                  <a:pt x="23613" y="32834"/>
                </a:cubicBezTo>
                <a:cubicBezTo>
                  <a:pt x="24123" y="33189"/>
                  <a:pt x="24640" y="33451"/>
                  <a:pt x="25248" y="33451"/>
                </a:cubicBezTo>
                <a:cubicBezTo>
                  <a:pt x="25357" y="33451"/>
                  <a:pt x="25469" y="33443"/>
                  <a:pt x="25585" y="33425"/>
                </a:cubicBezTo>
                <a:cubicBezTo>
                  <a:pt x="25997" y="33361"/>
                  <a:pt x="26289" y="33221"/>
                  <a:pt x="26551" y="32963"/>
                </a:cubicBezTo>
                <a:cubicBezTo>
                  <a:pt x="26916" y="32606"/>
                  <a:pt x="27206" y="32155"/>
                  <a:pt x="27857" y="32119"/>
                </a:cubicBezTo>
                <a:cubicBezTo>
                  <a:pt x="28043" y="32109"/>
                  <a:pt x="28136" y="31972"/>
                  <a:pt x="28100" y="31782"/>
                </a:cubicBezTo>
                <a:cubicBezTo>
                  <a:pt x="28003" y="31303"/>
                  <a:pt x="28132" y="30885"/>
                  <a:pt x="28304" y="30469"/>
                </a:cubicBezTo>
                <a:cubicBezTo>
                  <a:pt x="28415" y="30201"/>
                  <a:pt x="28487" y="29908"/>
                  <a:pt x="28522" y="29618"/>
                </a:cubicBezTo>
                <a:cubicBezTo>
                  <a:pt x="28666" y="28444"/>
                  <a:pt x="28479" y="27278"/>
                  <a:pt x="27957" y="26140"/>
                </a:cubicBezTo>
                <a:cubicBezTo>
                  <a:pt x="27377" y="24880"/>
                  <a:pt x="26530" y="23767"/>
                  <a:pt x="25602" y="22715"/>
                </a:cubicBezTo>
                <a:cubicBezTo>
                  <a:pt x="25044" y="22082"/>
                  <a:pt x="24361" y="21632"/>
                  <a:pt x="23498" y="21438"/>
                </a:cubicBezTo>
                <a:cubicBezTo>
                  <a:pt x="23108" y="21352"/>
                  <a:pt x="22722" y="21234"/>
                  <a:pt x="22336" y="21145"/>
                </a:cubicBezTo>
                <a:cubicBezTo>
                  <a:pt x="22064" y="21079"/>
                  <a:pt x="21798" y="21029"/>
                  <a:pt x="21532" y="21029"/>
                </a:cubicBezTo>
                <a:cubicBezTo>
                  <a:pt x="21335" y="21029"/>
                  <a:pt x="21138" y="21056"/>
                  <a:pt x="20940" y="21127"/>
                </a:cubicBezTo>
                <a:cubicBezTo>
                  <a:pt x="20697" y="21216"/>
                  <a:pt x="20411" y="21224"/>
                  <a:pt x="20139" y="21245"/>
                </a:cubicBezTo>
                <a:cubicBezTo>
                  <a:pt x="19681" y="21280"/>
                  <a:pt x="19262" y="21370"/>
                  <a:pt x="18930" y="21675"/>
                </a:cubicBezTo>
                <a:cubicBezTo>
                  <a:pt x="18725" y="21860"/>
                  <a:pt x="18489" y="22028"/>
                  <a:pt x="18235" y="22150"/>
                </a:cubicBezTo>
                <a:cubicBezTo>
                  <a:pt x="17376" y="22550"/>
                  <a:pt x="16550" y="22980"/>
                  <a:pt x="15830" y="23553"/>
                </a:cubicBezTo>
                <a:cubicBezTo>
                  <a:pt x="15423" y="23878"/>
                  <a:pt x="14997" y="24172"/>
                  <a:pt x="14803" y="24691"/>
                </a:cubicBezTo>
                <a:cubicBezTo>
                  <a:pt x="14679" y="25031"/>
                  <a:pt x="14464" y="25353"/>
                  <a:pt x="14217" y="25625"/>
                </a:cubicBezTo>
                <a:cubicBezTo>
                  <a:pt x="13623" y="26276"/>
                  <a:pt x="13394" y="27067"/>
                  <a:pt x="13330" y="27925"/>
                </a:cubicBezTo>
                <a:cubicBezTo>
                  <a:pt x="13283" y="28515"/>
                  <a:pt x="13297" y="29113"/>
                  <a:pt x="13269" y="29711"/>
                </a:cubicBezTo>
                <a:cubicBezTo>
                  <a:pt x="13244" y="30198"/>
                  <a:pt x="13133" y="30680"/>
                  <a:pt x="13179" y="31167"/>
                </a:cubicBezTo>
                <a:cubicBezTo>
                  <a:pt x="13287" y="32201"/>
                  <a:pt x="13398" y="33253"/>
                  <a:pt x="13648" y="34291"/>
                </a:cubicBezTo>
                <a:cubicBezTo>
                  <a:pt x="13870" y="35228"/>
                  <a:pt x="14274" y="36155"/>
                  <a:pt x="14618" y="37096"/>
                </a:cubicBezTo>
                <a:cubicBezTo>
                  <a:pt x="14897" y="37858"/>
                  <a:pt x="15276" y="38545"/>
                  <a:pt x="15913" y="39175"/>
                </a:cubicBezTo>
                <a:cubicBezTo>
                  <a:pt x="16840" y="40095"/>
                  <a:pt x="17667" y="41139"/>
                  <a:pt x="18543" y="42160"/>
                </a:cubicBezTo>
                <a:cubicBezTo>
                  <a:pt x="19287" y="43029"/>
                  <a:pt x="20010" y="43930"/>
                  <a:pt x="20786" y="44811"/>
                </a:cubicBezTo>
                <a:cubicBezTo>
                  <a:pt x="21442" y="45552"/>
                  <a:pt x="22207" y="46138"/>
                  <a:pt x="23198" y="46338"/>
                </a:cubicBezTo>
                <a:cubicBezTo>
                  <a:pt x="23627" y="46424"/>
                  <a:pt x="24064" y="46589"/>
                  <a:pt x="24497" y="46750"/>
                </a:cubicBezTo>
                <a:cubicBezTo>
                  <a:pt x="24609" y="46792"/>
                  <a:pt x="24708" y="46813"/>
                  <a:pt x="24799" y="46813"/>
                </a:cubicBezTo>
                <a:cubicBezTo>
                  <a:pt x="24921" y="46813"/>
                  <a:pt x="25029" y="46775"/>
                  <a:pt x="25138" y="46700"/>
                </a:cubicBezTo>
                <a:cubicBezTo>
                  <a:pt x="25213" y="46649"/>
                  <a:pt x="25326" y="46612"/>
                  <a:pt x="25431" y="46612"/>
                </a:cubicBezTo>
                <a:cubicBezTo>
                  <a:pt x="25466" y="46612"/>
                  <a:pt x="25500" y="46616"/>
                  <a:pt x="25531" y="46625"/>
                </a:cubicBezTo>
                <a:cubicBezTo>
                  <a:pt x="25842" y="46714"/>
                  <a:pt x="26139" y="46780"/>
                  <a:pt x="26442" y="46780"/>
                </a:cubicBezTo>
                <a:cubicBezTo>
                  <a:pt x="26516" y="46780"/>
                  <a:pt x="26591" y="46776"/>
                  <a:pt x="26665" y="46768"/>
                </a:cubicBezTo>
                <a:cubicBezTo>
                  <a:pt x="26780" y="46755"/>
                  <a:pt x="26897" y="46749"/>
                  <a:pt x="27016" y="46749"/>
                </a:cubicBezTo>
                <a:cubicBezTo>
                  <a:pt x="27252" y="46749"/>
                  <a:pt x="27496" y="46771"/>
                  <a:pt x="27739" y="46797"/>
                </a:cubicBezTo>
                <a:cubicBezTo>
                  <a:pt x="28082" y="46839"/>
                  <a:pt x="28425" y="46927"/>
                  <a:pt x="28763" y="46927"/>
                </a:cubicBezTo>
                <a:cubicBezTo>
                  <a:pt x="28916" y="46927"/>
                  <a:pt x="29067" y="46909"/>
                  <a:pt x="29217" y="46861"/>
                </a:cubicBezTo>
                <a:cubicBezTo>
                  <a:pt x="30175" y="46557"/>
                  <a:pt x="31074" y="46156"/>
                  <a:pt x="31914" y="45662"/>
                </a:cubicBezTo>
                <a:cubicBezTo>
                  <a:pt x="32580" y="45269"/>
                  <a:pt x="32971" y="44700"/>
                  <a:pt x="33024" y="43909"/>
                </a:cubicBezTo>
                <a:cubicBezTo>
                  <a:pt x="33031" y="43848"/>
                  <a:pt x="33017" y="43737"/>
                  <a:pt x="32977" y="43716"/>
                </a:cubicBezTo>
                <a:cubicBezTo>
                  <a:pt x="32939" y="43695"/>
                  <a:pt x="32889" y="43686"/>
                  <a:pt x="32840" y="43686"/>
                </a:cubicBezTo>
                <a:cubicBezTo>
                  <a:pt x="32806" y="43686"/>
                  <a:pt x="32773" y="43691"/>
                  <a:pt x="32745" y="43698"/>
                </a:cubicBezTo>
                <a:cubicBezTo>
                  <a:pt x="32648" y="43723"/>
                  <a:pt x="32551" y="43762"/>
                  <a:pt x="32480" y="43820"/>
                </a:cubicBezTo>
                <a:cubicBezTo>
                  <a:pt x="32155" y="44081"/>
                  <a:pt x="31833" y="44342"/>
                  <a:pt x="31518" y="44607"/>
                </a:cubicBezTo>
                <a:cubicBezTo>
                  <a:pt x="30466" y="45497"/>
                  <a:pt x="29160" y="45913"/>
                  <a:pt x="27647" y="45913"/>
                </a:cubicBezTo>
                <a:cubicBezTo>
                  <a:pt x="27641" y="45913"/>
                  <a:pt x="27634" y="45913"/>
                  <a:pt x="27628" y="45913"/>
                </a:cubicBezTo>
                <a:cubicBezTo>
                  <a:pt x="27427" y="45913"/>
                  <a:pt x="27195" y="45755"/>
                  <a:pt x="26981" y="45677"/>
                </a:cubicBezTo>
                <a:cubicBezTo>
                  <a:pt x="26792" y="45611"/>
                  <a:pt x="26579" y="45490"/>
                  <a:pt x="26413" y="45490"/>
                </a:cubicBezTo>
                <a:cubicBezTo>
                  <a:pt x="26396" y="45490"/>
                  <a:pt x="26380" y="45492"/>
                  <a:pt x="26365" y="45494"/>
                </a:cubicBezTo>
                <a:cubicBezTo>
                  <a:pt x="25950" y="45555"/>
                  <a:pt x="25556" y="45677"/>
                  <a:pt x="25177" y="45816"/>
                </a:cubicBezTo>
                <a:cubicBezTo>
                  <a:pt x="25044" y="45865"/>
                  <a:pt x="24910" y="45887"/>
                  <a:pt x="24775" y="45887"/>
                </a:cubicBezTo>
                <a:cubicBezTo>
                  <a:pt x="24591" y="45887"/>
                  <a:pt x="24403" y="45846"/>
                  <a:pt x="24207" y="45773"/>
                </a:cubicBezTo>
                <a:cubicBezTo>
                  <a:pt x="23760" y="45605"/>
                  <a:pt x="23309" y="45444"/>
                  <a:pt x="22869" y="45265"/>
                </a:cubicBezTo>
                <a:cubicBezTo>
                  <a:pt x="22365" y="45061"/>
                  <a:pt x="21813" y="44947"/>
                  <a:pt x="21442" y="44475"/>
                </a:cubicBezTo>
                <a:cubicBezTo>
                  <a:pt x="20879" y="43759"/>
                  <a:pt x="20318" y="43047"/>
                  <a:pt x="19802" y="42317"/>
                </a:cubicBezTo>
                <a:cubicBezTo>
                  <a:pt x="19237" y="41522"/>
                  <a:pt x="18636" y="40764"/>
                  <a:pt x="17895" y="40155"/>
                </a:cubicBezTo>
                <a:cubicBezTo>
                  <a:pt x="16818" y="39271"/>
                  <a:pt x="16053" y="38198"/>
                  <a:pt x="15452" y="37057"/>
                </a:cubicBezTo>
                <a:cubicBezTo>
                  <a:pt x="15051" y="36284"/>
                  <a:pt x="14821" y="35447"/>
                  <a:pt x="14542" y="34642"/>
                </a:cubicBezTo>
                <a:cubicBezTo>
                  <a:pt x="14199" y="33650"/>
                  <a:pt x="13916" y="32656"/>
                  <a:pt x="13895" y="31650"/>
                </a:cubicBezTo>
                <a:cubicBezTo>
                  <a:pt x="13880" y="30984"/>
                  <a:pt x="13920" y="30322"/>
                  <a:pt x="13941" y="29664"/>
                </a:cubicBezTo>
                <a:cubicBezTo>
                  <a:pt x="13956" y="29092"/>
                  <a:pt x="13992" y="28527"/>
                  <a:pt x="13995" y="27954"/>
                </a:cubicBezTo>
                <a:cubicBezTo>
                  <a:pt x="13995" y="27759"/>
                  <a:pt x="14055" y="27686"/>
                  <a:pt x="14232" y="27686"/>
                </a:cubicBezTo>
                <a:cubicBezTo>
                  <a:pt x="14253" y="27686"/>
                  <a:pt x="14275" y="27687"/>
                  <a:pt x="14299" y="27689"/>
                </a:cubicBezTo>
                <a:cubicBezTo>
                  <a:pt x="14352" y="27694"/>
                  <a:pt x="14405" y="27696"/>
                  <a:pt x="14458" y="27696"/>
                </a:cubicBezTo>
                <a:cubicBezTo>
                  <a:pt x="14612" y="27696"/>
                  <a:pt x="14768" y="27677"/>
                  <a:pt x="14915" y="27643"/>
                </a:cubicBezTo>
                <a:cubicBezTo>
                  <a:pt x="15294" y="27549"/>
                  <a:pt x="15330" y="27442"/>
                  <a:pt x="15176" y="27080"/>
                </a:cubicBezTo>
                <a:cubicBezTo>
                  <a:pt x="14851" y="26333"/>
                  <a:pt x="14882" y="25650"/>
                  <a:pt x="15447" y="25084"/>
                </a:cubicBezTo>
                <a:cubicBezTo>
                  <a:pt x="15809" y="24723"/>
                  <a:pt x="16199" y="24387"/>
                  <a:pt x="16578" y="24040"/>
                </a:cubicBezTo>
                <a:cubicBezTo>
                  <a:pt x="17287" y="23399"/>
                  <a:pt x="18028" y="22808"/>
                  <a:pt x="19059" y="22580"/>
                </a:cubicBezTo>
                <a:cubicBezTo>
                  <a:pt x="19462" y="22490"/>
                  <a:pt x="19824" y="22283"/>
                  <a:pt x="20225" y="22168"/>
                </a:cubicBezTo>
                <a:cubicBezTo>
                  <a:pt x="20679" y="22040"/>
                  <a:pt x="21166" y="21985"/>
                  <a:pt x="21613" y="21835"/>
                </a:cubicBezTo>
                <a:cubicBezTo>
                  <a:pt x="21906" y="21739"/>
                  <a:pt x="22184" y="21687"/>
                  <a:pt x="22451" y="21687"/>
                </a:cubicBezTo>
                <a:cubicBezTo>
                  <a:pt x="22979" y="21687"/>
                  <a:pt x="23461" y="21893"/>
                  <a:pt x="23911" y="22379"/>
                </a:cubicBezTo>
                <a:cubicBezTo>
                  <a:pt x="24264" y="22758"/>
                  <a:pt x="24712" y="23070"/>
                  <a:pt x="25120" y="23420"/>
                </a:cubicBezTo>
                <a:cubicBezTo>
                  <a:pt x="25242" y="23528"/>
                  <a:pt x="25363" y="23639"/>
                  <a:pt x="25463" y="23760"/>
                </a:cubicBezTo>
                <a:cubicBezTo>
                  <a:pt x="26458" y="24959"/>
                  <a:pt x="27152" y="26290"/>
                  <a:pt x="27607" y="27721"/>
                </a:cubicBezTo>
                <a:cubicBezTo>
                  <a:pt x="27942" y="28773"/>
                  <a:pt x="27846" y="29750"/>
                  <a:pt x="27098" y="30545"/>
                </a:cubicBezTo>
                <a:cubicBezTo>
                  <a:pt x="26708" y="30960"/>
                  <a:pt x="26297" y="31357"/>
                  <a:pt x="25864" y="31732"/>
                </a:cubicBezTo>
                <a:cubicBezTo>
                  <a:pt x="25638" y="31930"/>
                  <a:pt x="25390" y="32158"/>
                  <a:pt x="25048" y="32158"/>
                </a:cubicBezTo>
                <a:cubicBezTo>
                  <a:pt x="25000" y="32158"/>
                  <a:pt x="24950" y="32153"/>
                  <a:pt x="24898" y="32144"/>
                </a:cubicBezTo>
                <a:cubicBezTo>
                  <a:pt x="24243" y="32026"/>
                  <a:pt x="23606" y="31797"/>
                  <a:pt x="23098" y="31331"/>
                </a:cubicBezTo>
                <a:cubicBezTo>
                  <a:pt x="22289" y="30591"/>
                  <a:pt x="21813" y="29683"/>
                  <a:pt x="21388" y="28766"/>
                </a:cubicBezTo>
                <a:cubicBezTo>
                  <a:pt x="21209" y="28383"/>
                  <a:pt x="21080" y="27975"/>
                  <a:pt x="20983" y="27579"/>
                </a:cubicBezTo>
                <a:cubicBezTo>
                  <a:pt x="20939" y="27382"/>
                  <a:pt x="21025" y="27274"/>
                  <a:pt x="21196" y="27274"/>
                </a:cubicBezTo>
                <a:cubicBezTo>
                  <a:pt x="21243" y="27274"/>
                  <a:pt x="21297" y="27282"/>
                  <a:pt x="21356" y="27299"/>
                </a:cubicBezTo>
                <a:cubicBezTo>
                  <a:pt x="21724" y="27407"/>
                  <a:pt x="22086" y="27553"/>
                  <a:pt x="22443" y="27696"/>
                </a:cubicBezTo>
                <a:cubicBezTo>
                  <a:pt x="22622" y="27767"/>
                  <a:pt x="22790" y="27871"/>
                  <a:pt x="22976" y="27972"/>
                </a:cubicBezTo>
                <a:cubicBezTo>
                  <a:pt x="23026" y="27886"/>
                  <a:pt x="23066" y="27822"/>
                  <a:pt x="23105" y="27757"/>
                </a:cubicBezTo>
                <a:cubicBezTo>
                  <a:pt x="23172" y="27647"/>
                  <a:pt x="23259" y="27593"/>
                  <a:pt x="23362" y="27593"/>
                </a:cubicBezTo>
                <a:cubicBezTo>
                  <a:pt x="23431" y="27593"/>
                  <a:pt x="23507" y="27617"/>
                  <a:pt x="23589" y="27664"/>
                </a:cubicBezTo>
                <a:cubicBezTo>
                  <a:pt x="23645" y="27696"/>
                  <a:pt x="23678" y="27772"/>
                  <a:pt x="23721" y="27825"/>
                </a:cubicBezTo>
                <a:lnTo>
                  <a:pt x="23528" y="27858"/>
                </a:lnTo>
                <a:cubicBezTo>
                  <a:pt x="23442" y="27879"/>
                  <a:pt x="23298" y="27879"/>
                  <a:pt x="23280" y="27925"/>
                </a:cubicBezTo>
                <a:cubicBezTo>
                  <a:pt x="23245" y="28015"/>
                  <a:pt x="23241" y="28169"/>
                  <a:pt x="23302" y="28233"/>
                </a:cubicBezTo>
                <a:cubicBezTo>
                  <a:pt x="23412" y="28351"/>
                  <a:pt x="23584" y="28426"/>
                  <a:pt x="23728" y="28523"/>
                </a:cubicBezTo>
                <a:cubicBezTo>
                  <a:pt x="23789" y="28562"/>
                  <a:pt x="23860" y="28601"/>
                  <a:pt x="23899" y="28655"/>
                </a:cubicBezTo>
                <a:cubicBezTo>
                  <a:pt x="24014" y="28819"/>
                  <a:pt x="24104" y="29006"/>
                  <a:pt x="24233" y="29163"/>
                </a:cubicBezTo>
                <a:cubicBezTo>
                  <a:pt x="24512" y="29511"/>
                  <a:pt x="24819" y="29843"/>
                  <a:pt x="25102" y="30190"/>
                </a:cubicBezTo>
                <a:cubicBezTo>
                  <a:pt x="25166" y="30272"/>
                  <a:pt x="25191" y="30394"/>
                  <a:pt x="25191" y="30494"/>
                </a:cubicBezTo>
                <a:cubicBezTo>
                  <a:pt x="25188" y="30515"/>
                  <a:pt x="25073" y="30541"/>
                  <a:pt x="24985" y="30541"/>
                </a:cubicBezTo>
                <a:cubicBezTo>
                  <a:pt x="24966" y="30541"/>
                  <a:pt x="24948" y="30540"/>
                  <a:pt x="24933" y="30537"/>
                </a:cubicBezTo>
                <a:cubicBezTo>
                  <a:pt x="24254" y="30426"/>
                  <a:pt x="23617" y="30305"/>
                  <a:pt x="23291" y="29571"/>
                </a:cubicBezTo>
                <a:cubicBezTo>
                  <a:pt x="23116" y="29174"/>
                  <a:pt x="22773" y="28827"/>
                  <a:pt x="22494" y="28466"/>
                </a:cubicBezTo>
                <a:cubicBezTo>
                  <a:pt x="22453" y="28416"/>
                  <a:pt x="22341" y="28361"/>
                  <a:pt x="22276" y="28361"/>
                </a:cubicBezTo>
                <a:cubicBezTo>
                  <a:pt x="22266" y="28361"/>
                  <a:pt x="22257" y="28362"/>
                  <a:pt x="22250" y="28365"/>
                </a:cubicBezTo>
                <a:cubicBezTo>
                  <a:pt x="22178" y="28394"/>
                  <a:pt x="22114" y="28497"/>
                  <a:pt x="22111" y="28580"/>
                </a:cubicBezTo>
                <a:cubicBezTo>
                  <a:pt x="22093" y="28880"/>
                  <a:pt x="22175" y="29163"/>
                  <a:pt x="22375" y="29442"/>
                </a:cubicBezTo>
                <a:cubicBezTo>
                  <a:pt x="22983" y="30287"/>
                  <a:pt x="23796" y="30945"/>
                  <a:pt x="24715" y="31518"/>
                </a:cubicBezTo>
                <a:cubicBezTo>
                  <a:pt x="24826" y="31586"/>
                  <a:pt x="24955" y="31632"/>
                  <a:pt x="25084" y="31668"/>
                </a:cubicBezTo>
                <a:cubicBezTo>
                  <a:pt x="25180" y="31695"/>
                  <a:pt x="25266" y="31710"/>
                  <a:pt x="25343" y="31710"/>
                </a:cubicBezTo>
                <a:cubicBezTo>
                  <a:pt x="25557" y="31710"/>
                  <a:pt x="25692" y="31598"/>
                  <a:pt x="25731" y="31353"/>
                </a:cubicBezTo>
                <a:cubicBezTo>
                  <a:pt x="25789" y="31009"/>
                  <a:pt x="25807" y="30644"/>
                  <a:pt x="25760" y="30291"/>
                </a:cubicBezTo>
                <a:cubicBezTo>
                  <a:pt x="25714" y="29897"/>
                  <a:pt x="25574" y="29503"/>
                  <a:pt x="25478" y="29103"/>
                </a:cubicBezTo>
                <a:lnTo>
                  <a:pt x="25478" y="29103"/>
                </a:lnTo>
                <a:cubicBezTo>
                  <a:pt x="25628" y="29199"/>
                  <a:pt x="25782" y="29321"/>
                  <a:pt x="25954" y="29403"/>
                </a:cubicBezTo>
                <a:cubicBezTo>
                  <a:pt x="26022" y="29436"/>
                  <a:pt x="26114" y="29458"/>
                  <a:pt x="26193" y="29458"/>
                </a:cubicBezTo>
                <a:cubicBezTo>
                  <a:pt x="26226" y="29458"/>
                  <a:pt x="26256" y="29455"/>
                  <a:pt x="26282" y="29446"/>
                </a:cubicBezTo>
                <a:cubicBezTo>
                  <a:pt x="26329" y="29432"/>
                  <a:pt x="26337" y="29263"/>
                  <a:pt x="26297" y="29181"/>
                </a:cubicBezTo>
                <a:cubicBezTo>
                  <a:pt x="26100" y="28745"/>
                  <a:pt x="25911" y="28304"/>
                  <a:pt x="25674" y="27886"/>
                </a:cubicBezTo>
                <a:cubicBezTo>
                  <a:pt x="25237" y="27120"/>
                  <a:pt x="24697" y="26415"/>
                  <a:pt x="24068" y="25775"/>
                </a:cubicBezTo>
                <a:cubicBezTo>
                  <a:pt x="23455" y="25153"/>
                  <a:pt x="22661" y="24812"/>
                  <a:pt x="21874" y="24501"/>
                </a:cubicBezTo>
                <a:cubicBezTo>
                  <a:pt x="21601" y="24393"/>
                  <a:pt x="21317" y="24327"/>
                  <a:pt x="21036" y="24327"/>
                </a:cubicBezTo>
                <a:cubicBezTo>
                  <a:pt x="20821" y="24327"/>
                  <a:pt x="20608" y="24366"/>
                  <a:pt x="20403" y="24454"/>
                </a:cubicBezTo>
                <a:cubicBezTo>
                  <a:pt x="19606" y="24798"/>
                  <a:pt x="18908" y="25256"/>
                  <a:pt x="18271" y="25792"/>
                </a:cubicBezTo>
                <a:cubicBezTo>
                  <a:pt x="17899" y="26104"/>
                  <a:pt x="17652" y="26476"/>
                  <a:pt x="17480" y="26909"/>
                </a:cubicBezTo>
                <a:cubicBezTo>
                  <a:pt x="17280" y="27402"/>
                  <a:pt x="17054" y="27893"/>
                  <a:pt x="16894" y="28405"/>
                </a:cubicBezTo>
                <a:cubicBezTo>
                  <a:pt x="16732" y="28902"/>
                  <a:pt x="16585" y="29421"/>
                  <a:pt x="16718" y="29983"/>
                </a:cubicBezTo>
                <a:cubicBezTo>
                  <a:pt x="16976" y="31088"/>
                  <a:pt x="17186" y="32216"/>
                  <a:pt x="17516" y="33332"/>
                </a:cubicBezTo>
                <a:cubicBezTo>
                  <a:pt x="18131" y="35422"/>
                  <a:pt x="19019" y="37461"/>
                  <a:pt x="20919" y="39078"/>
                </a:cubicBezTo>
                <a:cubicBezTo>
                  <a:pt x="21649" y="39701"/>
                  <a:pt x="22418" y="40302"/>
                  <a:pt x="23224" y="40850"/>
                </a:cubicBezTo>
                <a:cubicBezTo>
                  <a:pt x="23670" y="41154"/>
                  <a:pt x="24203" y="41354"/>
                  <a:pt x="24719" y="41522"/>
                </a:cubicBezTo>
                <a:cubicBezTo>
                  <a:pt x="25202" y="41684"/>
                  <a:pt x="25710" y="41744"/>
                  <a:pt x="26211" y="41848"/>
                </a:cubicBezTo>
                <a:cubicBezTo>
                  <a:pt x="26436" y="41894"/>
                  <a:pt x="26638" y="41916"/>
                  <a:pt x="26822" y="41916"/>
                </a:cubicBezTo>
                <a:cubicBezTo>
                  <a:pt x="27628" y="41916"/>
                  <a:pt x="28081" y="41492"/>
                  <a:pt x="28562" y="40807"/>
                </a:cubicBezTo>
                <a:cubicBezTo>
                  <a:pt x="28505" y="40746"/>
                  <a:pt x="28436" y="40685"/>
                  <a:pt x="28386" y="40617"/>
                </a:cubicBezTo>
                <a:cubicBezTo>
                  <a:pt x="28333" y="40546"/>
                  <a:pt x="28297" y="40467"/>
                  <a:pt x="28236" y="40363"/>
                </a:cubicBezTo>
                <a:cubicBezTo>
                  <a:pt x="28208" y="40421"/>
                  <a:pt x="28186" y="40439"/>
                  <a:pt x="28183" y="40463"/>
                </a:cubicBezTo>
                <a:cubicBezTo>
                  <a:pt x="28164" y="40708"/>
                  <a:pt x="28096" y="40819"/>
                  <a:pt x="27940" y="40819"/>
                </a:cubicBezTo>
                <a:cubicBezTo>
                  <a:pt x="27859" y="40819"/>
                  <a:pt x="27754" y="40789"/>
                  <a:pt x="27620" y="40731"/>
                </a:cubicBezTo>
                <a:cubicBezTo>
                  <a:pt x="27545" y="40699"/>
                  <a:pt x="27458" y="40689"/>
                  <a:pt x="27375" y="40689"/>
                </a:cubicBezTo>
                <a:cubicBezTo>
                  <a:pt x="27347" y="40689"/>
                  <a:pt x="27321" y="40690"/>
                  <a:pt x="27295" y="40692"/>
                </a:cubicBezTo>
                <a:cubicBezTo>
                  <a:pt x="27096" y="40708"/>
                  <a:pt x="26897" y="40717"/>
                  <a:pt x="26699" y="40717"/>
                </a:cubicBezTo>
                <a:cubicBezTo>
                  <a:pt x="25955" y="40717"/>
                  <a:pt x="25213" y="40592"/>
                  <a:pt x="24494" y="40245"/>
                </a:cubicBezTo>
                <a:cubicBezTo>
                  <a:pt x="23860" y="39940"/>
                  <a:pt x="23270" y="39540"/>
                  <a:pt x="22672" y="39172"/>
                </a:cubicBezTo>
                <a:cubicBezTo>
                  <a:pt x="21467" y="38431"/>
                  <a:pt x="20415" y="37551"/>
                  <a:pt x="19631" y="36434"/>
                </a:cubicBezTo>
                <a:cubicBezTo>
                  <a:pt x="19241" y="35879"/>
                  <a:pt x="18904" y="35296"/>
                  <a:pt x="18565" y="34723"/>
                </a:cubicBezTo>
                <a:cubicBezTo>
                  <a:pt x="18511" y="34631"/>
                  <a:pt x="18511" y="34431"/>
                  <a:pt x="18575" y="34380"/>
                </a:cubicBezTo>
                <a:cubicBezTo>
                  <a:pt x="18623" y="34343"/>
                  <a:pt x="18674" y="34327"/>
                  <a:pt x="18726" y="34327"/>
                </a:cubicBezTo>
                <a:cubicBezTo>
                  <a:pt x="18839" y="34327"/>
                  <a:pt x="18953" y="34405"/>
                  <a:pt x="19044" y="34513"/>
                </a:cubicBezTo>
                <a:cubicBezTo>
                  <a:pt x="19166" y="34663"/>
                  <a:pt x="19277" y="34821"/>
                  <a:pt x="19398" y="34971"/>
                </a:cubicBezTo>
                <a:cubicBezTo>
                  <a:pt x="19917" y="35618"/>
                  <a:pt x="20393" y="36312"/>
                  <a:pt x="20983" y="36918"/>
                </a:cubicBezTo>
                <a:cubicBezTo>
                  <a:pt x="21552" y="37504"/>
                  <a:pt x="22236" y="37998"/>
                  <a:pt x="22883" y="38531"/>
                </a:cubicBezTo>
                <a:cubicBezTo>
                  <a:pt x="22983" y="38617"/>
                  <a:pt x="23116" y="38663"/>
                  <a:pt x="23241" y="38721"/>
                </a:cubicBezTo>
                <a:cubicBezTo>
                  <a:pt x="23610" y="38885"/>
                  <a:pt x="23992" y="39025"/>
                  <a:pt x="24347" y="39225"/>
                </a:cubicBezTo>
                <a:cubicBezTo>
                  <a:pt x="24687" y="39415"/>
                  <a:pt x="25019" y="39508"/>
                  <a:pt x="25381" y="39540"/>
                </a:cubicBezTo>
                <a:cubicBezTo>
                  <a:pt x="25785" y="39576"/>
                  <a:pt x="26190" y="39587"/>
                  <a:pt x="26583" y="39833"/>
                </a:cubicBezTo>
                <a:cubicBezTo>
                  <a:pt x="26623" y="39857"/>
                  <a:pt x="26679" y="39867"/>
                  <a:pt x="26739" y="39867"/>
                </a:cubicBezTo>
                <a:cubicBezTo>
                  <a:pt x="26824" y="39867"/>
                  <a:pt x="26916" y="39846"/>
                  <a:pt x="26973" y="39812"/>
                </a:cubicBezTo>
                <a:cubicBezTo>
                  <a:pt x="27159" y="39697"/>
                  <a:pt x="27306" y="39533"/>
                  <a:pt x="27474" y="39393"/>
                </a:cubicBezTo>
                <a:cubicBezTo>
                  <a:pt x="27921" y="39017"/>
                  <a:pt x="28082" y="38373"/>
                  <a:pt x="28763" y="38206"/>
                </a:cubicBezTo>
                <a:cubicBezTo>
                  <a:pt x="28784" y="38201"/>
                  <a:pt x="28794" y="38166"/>
                  <a:pt x="28816" y="38148"/>
                </a:cubicBezTo>
                <a:cubicBezTo>
                  <a:pt x="29331" y="37762"/>
                  <a:pt x="29582" y="37200"/>
                  <a:pt x="29846" y="36652"/>
                </a:cubicBezTo>
                <a:cubicBezTo>
                  <a:pt x="30398" y="35522"/>
                  <a:pt x="30920" y="34380"/>
                  <a:pt x="31432" y="33232"/>
                </a:cubicBezTo>
                <a:cubicBezTo>
                  <a:pt x="31592" y="32877"/>
                  <a:pt x="31757" y="32505"/>
                  <a:pt x="31782" y="32115"/>
                </a:cubicBezTo>
                <a:cubicBezTo>
                  <a:pt x="31850" y="31060"/>
                  <a:pt x="31882" y="30000"/>
                  <a:pt x="31850" y="28941"/>
                </a:cubicBezTo>
                <a:cubicBezTo>
                  <a:pt x="31828" y="28240"/>
                  <a:pt x="31675" y="27531"/>
                  <a:pt x="31578" y="26831"/>
                </a:cubicBezTo>
                <a:cubicBezTo>
                  <a:pt x="31396" y="25535"/>
                  <a:pt x="30898" y="24326"/>
                  <a:pt x="30029" y="23227"/>
                </a:cubicBezTo>
                <a:cubicBezTo>
                  <a:pt x="29471" y="22526"/>
                  <a:pt x="28877" y="21850"/>
                  <a:pt x="28344" y="21152"/>
                </a:cubicBezTo>
                <a:cubicBezTo>
                  <a:pt x="27871" y="20532"/>
                  <a:pt x="27252" y="20096"/>
                  <a:pt x="26519" y="19774"/>
                </a:cubicBezTo>
                <a:cubicBezTo>
                  <a:pt x="26172" y="19620"/>
                  <a:pt x="25843" y="19434"/>
                  <a:pt x="25506" y="19270"/>
                </a:cubicBezTo>
                <a:cubicBezTo>
                  <a:pt x="25377" y="19206"/>
                  <a:pt x="25237" y="19163"/>
                  <a:pt x="25105" y="19109"/>
                </a:cubicBezTo>
                <a:cubicBezTo>
                  <a:pt x="24880" y="19012"/>
                  <a:pt x="24615" y="18955"/>
                  <a:pt x="24436" y="18815"/>
                </a:cubicBezTo>
                <a:cubicBezTo>
                  <a:pt x="23835" y="18336"/>
                  <a:pt x="23184" y="17960"/>
                  <a:pt x="22436" y="17763"/>
                </a:cubicBezTo>
                <a:cubicBezTo>
                  <a:pt x="21966" y="17640"/>
                  <a:pt x="21501" y="17550"/>
                  <a:pt x="21035" y="17550"/>
                </a:cubicBezTo>
                <a:close/>
                <a:moveTo>
                  <a:pt x="21634" y="15024"/>
                </a:moveTo>
                <a:cubicBezTo>
                  <a:pt x="21569" y="15024"/>
                  <a:pt x="21503" y="15027"/>
                  <a:pt x="21437" y="15033"/>
                </a:cubicBezTo>
                <a:cubicBezTo>
                  <a:pt x="20378" y="15137"/>
                  <a:pt x="19327" y="15216"/>
                  <a:pt x="18303" y="15363"/>
                </a:cubicBezTo>
                <a:cubicBezTo>
                  <a:pt x="17259" y="15509"/>
                  <a:pt x="16238" y="15728"/>
                  <a:pt x="15222" y="15906"/>
                </a:cubicBezTo>
                <a:cubicBezTo>
                  <a:pt x="14585" y="16020"/>
                  <a:pt x="13952" y="16106"/>
                  <a:pt x="13330" y="16232"/>
                </a:cubicBezTo>
                <a:cubicBezTo>
                  <a:pt x="12489" y="16400"/>
                  <a:pt x="11759" y="16790"/>
                  <a:pt x="11029" y="17176"/>
                </a:cubicBezTo>
                <a:cubicBezTo>
                  <a:pt x="10059" y="17698"/>
                  <a:pt x="9165" y="18307"/>
                  <a:pt x="8334" y="18991"/>
                </a:cubicBezTo>
                <a:cubicBezTo>
                  <a:pt x="8277" y="19037"/>
                  <a:pt x="8212" y="19094"/>
                  <a:pt x="8163" y="19155"/>
                </a:cubicBezTo>
                <a:cubicBezTo>
                  <a:pt x="8091" y="19180"/>
                  <a:pt x="8034" y="19227"/>
                  <a:pt x="8009" y="19291"/>
                </a:cubicBezTo>
                <a:cubicBezTo>
                  <a:pt x="7976" y="19377"/>
                  <a:pt x="7938" y="19455"/>
                  <a:pt x="7895" y="19528"/>
                </a:cubicBezTo>
                <a:cubicBezTo>
                  <a:pt x="7887" y="19506"/>
                  <a:pt x="7883" y="19485"/>
                  <a:pt x="7877" y="19463"/>
                </a:cubicBezTo>
                <a:cubicBezTo>
                  <a:pt x="7744" y="19531"/>
                  <a:pt x="7662" y="19574"/>
                  <a:pt x="7748" y="19717"/>
                </a:cubicBezTo>
                <a:cubicBezTo>
                  <a:pt x="7737" y="19728"/>
                  <a:pt x="7730" y="19735"/>
                  <a:pt x="7723" y="19746"/>
                </a:cubicBezTo>
                <a:lnTo>
                  <a:pt x="7723" y="19735"/>
                </a:lnTo>
                <a:cubicBezTo>
                  <a:pt x="7537" y="19820"/>
                  <a:pt x="7451" y="19906"/>
                  <a:pt x="7440" y="19996"/>
                </a:cubicBezTo>
                <a:cubicBezTo>
                  <a:pt x="7397" y="20071"/>
                  <a:pt x="7393" y="20157"/>
                  <a:pt x="7422" y="20240"/>
                </a:cubicBezTo>
                <a:cubicBezTo>
                  <a:pt x="7408" y="20228"/>
                  <a:pt x="7393" y="20218"/>
                  <a:pt x="7379" y="20207"/>
                </a:cubicBezTo>
                <a:cubicBezTo>
                  <a:pt x="7332" y="20175"/>
                  <a:pt x="7322" y="20096"/>
                  <a:pt x="7297" y="20035"/>
                </a:cubicBezTo>
                <a:lnTo>
                  <a:pt x="7297" y="20035"/>
                </a:lnTo>
                <a:cubicBezTo>
                  <a:pt x="7327" y="20334"/>
                  <a:pt x="7225" y="20488"/>
                  <a:pt x="6940" y="20488"/>
                </a:cubicBezTo>
                <a:cubicBezTo>
                  <a:pt x="6921" y="20488"/>
                  <a:pt x="6902" y="20487"/>
                  <a:pt x="6881" y="20486"/>
                </a:cubicBezTo>
                <a:cubicBezTo>
                  <a:pt x="6880" y="20486"/>
                  <a:pt x="6879" y="20486"/>
                  <a:pt x="6877" y="20486"/>
                </a:cubicBezTo>
                <a:cubicBezTo>
                  <a:pt x="6849" y="20486"/>
                  <a:pt x="6812" y="20520"/>
                  <a:pt x="6789" y="20544"/>
                </a:cubicBezTo>
                <a:cubicBezTo>
                  <a:pt x="6478" y="20912"/>
                  <a:pt x="6181" y="21288"/>
                  <a:pt x="5859" y="21642"/>
                </a:cubicBezTo>
                <a:cubicBezTo>
                  <a:pt x="5658" y="21868"/>
                  <a:pt x="5439" y="22078"/>
                  <a:pt x="5111" y="22172"/>
                </a:cubicBezTo>
                <a:cubicBezTo>
                  <a:pt x="5354" y="21881"/>
                  <a:pt x="5601" y="21627"/>
                  <a:pt x="5798" y="21341"/>
                </a:cubicBezTo>
                <a:cubicBezTo>
                  <a:pt x="5998" y="21052"/>
                  <a:pt x="6163" y="20737"/>
                  <a:pt x="6209" y="20368"/>
                </a:cubicBezTo>
                <a:cubicBezTo>
                  <a:pt x="6143" y="20343"/>
                  <a:pt x="6081" y="20331"/>
                  <a:pt x="6024" y="20331"/>
                </a:cubicBezTo>
                <a:cubicBezTo>
                  <a:pt x="5910" y="20331"/>
                  <a:pt x="5816" y="20380"/>
                  <a:pt x="5755" y="20476"/>
                </a:cubicBezTo>
                <a:cubicBezTo>
                  <a:pt x="5647" y="20640"/>
                  <a:pt x="5568" y="20826"/>
                  <a:pt x="5500" y="21012"/>
                </a:cubicBezTo>
                <a:cubicBezTo>
                  <a:pt x="5444" y="21166"/>
                  <a:pt x="5336" y="21286"/>
                  <a:pt x="5205" y="21286"/>
                </a:cubicBezTo>
                <a:cubicBezTo>
                  <a:pt x="5178" y="21286"/>
                  <a:pt x="5150" y="21281"/>
                  <a:pt x="5121" y="21270"/>
                </a:cubicBezTo>
                <a:cubicBezTo>
                  <a:pt x="5040" y="21239"/>
                  <a:pt x="4970" y="21226"/>
                  <a:pt x="4908" y="21226"/>
                </a:cubicBezTo>
                <a:cubicBezTo>
                  <a:pt x="4683" y="21226"/>
                  <a:pt x="4566" y="21406"/>
                  <a:pt x="4424" y="21589"/>
                </a:cubicBezTo>
                <a:cubicBezTo>
                  <a:pt x="4159" y="21928"/>
                  <a:pt x="3912" y="22311"/>
                  <a:pt x="3575" y="22565"/>
                </a:cubicBezTo>
                <a:cubicBezTo>
                  <a:pt x="3081" y="22941"/>
                  <a:pt x="2731" y="23371"/>
                  <a:pt x="2652" y="24000"/>
                </a:cubicBezTo>
                <a:cubicBezTo>
                  <a:pt x="2613" y="24304"/>
                  <a:pt x="2434" y="24483"/>
                  <a:pt x="2173" y="24619"/>
                </a:cubicBezTo>
                <a:cubicBezTo>
                  <a:pt x="1933" y="24745"/>
                  <a:pt x="1707" y="24902"/>
                  <a:pt x="1507" y="25077"/>
                </a:cubicBezTo>
                <a:cubicBezTo>
                  <a:pt x="1403" y="25170"/>
                  <a:pt x="1371" y="25335"/>
                  <a:pt x="1304" y="25470"/>
                </a:cubicBezTo>
                <a:cubicBezTo>
                  <a:pt x="1454" y="25449"/>
                  <a:pt x="1629" y="25475"/>
                  <a:pt x="1743" y="25402"/>
                </a:cubicBezTo>
                <a:cubicBezTo>
                  <a:pt x="2384" y="25013"/>
                  <a:pt x="2860" y="24429"/>
                  <a:pt x="3360" y="23878"/>
                </a:cubicBezTo>
                <a:cubicBezTo>
                  <a:pt x="3765" y="23427"/>
                  <a:pt x="4162" y="22973"/>
                  <a:pt x="4567" y="22519"/>
                </a:cubicBezTo>
                <a:lnTo>
                  <a:pt x="4624" y="22562"/>
                </a:lnTo>
                <a:cubicBezTo>
                  <a:pt x="4613" y="22593"/>
                  <a:pt x="4606" y="22629"/>
                  <a:pt x="4588" y="22658"/>
                </a:cubicBezTo>
                <a:cubicBezTo>
                  <a:pt x="4266" y="23209"/>
                  <a:pt x="3940" y="23760"/>
                  <a:pt x="3615" y="24311"/>
                </a:cubicBezTo>
                <a:cubicBezTo>
                  <a:pt x="3583" y="24362"/>
                  <a:pt x="3540" y="24411"/>
                  <a:pt x="3486" y="24436"/>
                </a:cubicBezTo>
                <a:cubicBezTo>
                  <a:pt x="3060" y="24637"/>
                  <a:pt x="2756" y="24976"/>
                  <a:pt x="2484" y="25349"/>
                </a:cubicBezTo>
                <a:cubicBezTo>
                  <a:pt x="2037" y="25964"/>
                  <a:pt x="1750" y="26659"/>
                  <a:pt x="1604" y="27417"/>
                </a:cubicBezTo>
                <a:cubicBezTo>
                  <a:pt x="1596" y="27463"/>
                  <a:pt x="1583" y="27503"/>
                  <a:pt x="1568" y="27557"/>
                </a:cubicBezTo>
                <a:cubicBezTo>
                  <a:pt x="1514" y="27500"/>
                  <a:pt x="1475" y="27457"/>
                  <a:pt x="1421" y="27399"/>
                </a:cubicBezTo>
                <a:cubicBezTo>
                  <a:pt x="1256" y="27614"/>
                  <a:pt x="1210" y="27853"/>
                  <a:pt x="1264" y="28094"/>
                </a:cubicBezTo>
                <a:cubicBezTo>
                  <a:pt x="1317" y="28326"/>
                  <a:pt x="1243" y="28433"/>
                  <a:pt x="1056" y="28512"/>
                </a:cubicBezTo>
                <a:cubicBezTo>
                  <a:pt x="713" y="28652"/>
                  <a:pt x="620" y="29034"/>
                  <a:pt x="703" y="29514"/>
                </a:cubicBezTo>
                <a:cubicBezTo>
                  <a:pt x="788" y="29428"/>
                  <a:pt x="867" y="29360"/>
                  <a:pt x="931" y="29278"/>
                </a:cubicBezTo>
                <a:cubicBezTo>
                  <a:pt x="1135" y="29020"/>
                  <a:pt x="1314" y="28741"/>
                  <a:pt x="1540" y="28505"/>
                </a:cubicBezTo>
                <a:cubicBezTo>
                  <a:pt x="1661" y="28376"/>
                  <a:pt x="1700" y="28251"/>
                  <a:pt x="1686" y="28090"/>
                </a:cubicBezTo>
                <a:cubicBezTo>
                  <a:pt x="1675" y="27968"/>
                  <a:pt x="1647" y="27846"/>
                  <a:pt x="1629" y="27718"/>
                </a:cubicBezTo>
                <a:cubicBezTo>
                  <a:pt x="2008" y="27643"/>
                  <a:pt x="2173" y="27317"/>
                  <a:pt x="2373" y="27034"/>
                </a:cubicBezTo>
                <a:cubicBezTo>
                  <a:pt x="2752" y="26501"/>
                  <a:pt x="3110" y="25954"/>
                  <a:pt x="3518" y="25445"/>
                </a:cubicBezTo>
                <a:cubicBezTo>
                  <a:pt x="4073" y="24755"/>
                  <a:pt x="4653" y="24079"/>
                  <a:pt x="5082" y="23295"/>
                </a:cubicBezTo>
                <a:cubicBezTo>
                  <a:pt x="5436" y="22658"/>
                  <a:pt x="5926" y="22139"/>
                  <a:pt x="6470" y="21660"/>
                </a:cubicBezTo>
                <a:cubicBezTo>
                  <a:pt x="6903" y="21273"/>
                  <a:pt x="7322" y="20872"/>
                  <a:pt x="7740" y="20472"/>
                </a:cubicBezTo>
                <a:cubicBezTo>
                  <a:pt x="7787" y="20468"/>
                  <a:pt x="7834" y="20451"/>
                  <a:pt x="7880" y="20422"/>
                </a:cubicBezTo>
                <a:cubicBezTo>
                  <a:pt x="8195" y="20218"/>
                  <a:pt x="8445" y="19936"/>
                  <a:pt x="8577" y="19588"/>
                </a:cubicBezTo>
                <a:cubicBezTo>
                  <a:pt x="8589" y="19553"/>
                  <a:pt x="8595" y="19520"/>
                  <a:pt x="8599" y="19488"/>
                </a:cubicBezTo>
                <a:cubicBezTo>
                  <a:pt x="8620" y="19492"/>
                  <a:pt x="8638" y="19498"/>
                  <a:pt x="8656" y="19510"/>
                </a:cubicBezTo>
                <a:cubicBezTo>
                  <a:pt x="8692" y="19523"/>
                  <a:pt x="8728" y="19545"/>
                  <a:pt x="8735" y="19549"/>
                </a:cubicBezTo>
                <a:cubicBezTo>
                  <a:pt x="8882" y="19434"/>
                  <a:pt x="9011" y="19338"/>
                  <a:pt x="9132" y="19234"/>
                </a:cubicBezTo>
                <a:cubicBezTo>
                  <a:pt x="9651" y="18793"/>
                  <a:pt x="10149" y="18332"/>
                  <a:pt x="10686" y="17906"/>
                </a:cubicBezTo>
                <a:cubicBezTo>
                  <a:pt x="11626" y="17169"/>
                  <a:pt x="12728" y="16804"/>
                  <a:pt x="13986" y="16804"/>
                </a:cubicBezTo>
                <a:cubicBezTo>
                  <a:pt x="14010" y="16804"/>
                  <a:pt x="14035" y="16804"/>
                  <a:pt x="14060" y="16804"/>
                </a:cubicBezTo>
                <a:cubicBezTo>
                  <a:pt x="14168" y="16806"/>
                  <a:pt x="14277" y="16810"/>
                  <a:pt x="14386" y="16810"/>
                </a:cubicBezTo>
                <a:cubicBezTo>
                  <a:pt x="14638" y="16810"/>
                  <a:pt x="14885" y="16787"/>
                  <a:pt x="15097" y="16646"/>
                </a:cubicBezTo>
                <a:cubicBezTo>
                  <a:pt x="15526" y="16361"/>
                  <a:pt x="16004" y="16318"/>
                  <a:pt x="16503" y="16318"/>
                </a:cubicBezTo>
                <a:cubicBezTo>
                  <a:pt x="16586" y="16318"/>
                  <a:pt x="16670" y="16320"/>
                  <a:pt x="16754" y="16321"/>
                </a:cubicBezTo>
                <a:cubicBezTo>
                  <a:pt x="16871" y="16323"/>
                  <a:pt x="16990" y="16327"/>
                  <a:pt x="17108" y="16327"/>
                </a:cubicBezTo>
                <a:cubicBezTo>
                  <a:pt x="17476" y="16327"/>
                  <a:pt x="17837" y="16287"/>
                  <a:pt x="18124" y="16010"/>
                </a:cubicBezTo>
                <a:cubicBezTo>
                  <a:pt x="18196" y="15942"/>
                  <a:pt x="18275" y="15881"/>
                  <a:pt x="18307" y="15852"/>
                </a:cubicBezTo>
                <a:cubicBezTo>
                  <a:pt x="18507" y="15931"/>
                  <a:pt x="18643" y="16014"/>
                  <a:pt x="18786" y="16028"/>
                </a:cubicBezTo>
                <a:cubicBezTo>
                  <a:pt x="18863" y="16036"/>
                  <a:pt x="18941" y="16040"/>
                  <a:pt x="19018" y="16040"/>
                </a:cubicBezTo>
                <a:cubicBezTo>
                  <a:pt x="19156" y="16040"/>
                  <a:pt x="19293" y="16028"/>
                  <a:pt x="19424" y="16002"/>
                </a:cubicBezTo>
                <a:cubicBezTo>
                  <a:pt x="19815" y="15929"/>
                  <a:pt x="20207" y="15888"/>
                  <a:pt x="20603" y="15888"/>
                </a:cubicBezTo>
                <a:cubicBezTo>
                  <a:pt x="20923" y="15888"/>
                  <a:pt x="21246" y="15915"/>
                  <a:pt x="21574" y="15974"/>
                </a:cubicBezTo>
                <a:cubicBezTo>
                  <a:pt x="22160" y="16081"/>
                  <a:pt x="22758" y="16217"/>
                  <a:pt x="23359" y="16243"/>
                </a:cubicBezTo>
                <a:cubicBezTo>
                  <a:pt x="24150" y="16275"/>
                  <a:pt x="24855" y="16511"/>
                  <a:pt x="25495" y="16915"/>
                </a:cubicBezTo>
                <a:cubicBezTo>
                  <a:pt x="26451" y="17516"/>
                  <a:pt x="27377" y="18178"/>
                  <a:pt x="28347" y="18808"/>
                </a:cubicBezTo>
                <a:cubicBezTo>
                  <a:pt x="29120" y="19309"/>
                  <a:pt x="29767" y="19914"/>
                  <a:pt x="30319" y="20615"/>
                </a:cubicBezTo>
                <a:cubicBezTo>
                  <a:pt x="30999" y="21481"/>
                  <a:pt x="31707" y="22347"/>
                  <a:pt x="32387" y="23242"/>
                </a:cubicBezTo>
                <a:cubicBezTo>
                  <a:pt x="32910" y="23932"/>
                  <a:pt x="33475" y="24623"/>
                  <a:pt x="33879" y="25371"/>
                </a:cubicBezTo>
                <a:cubicBezTo>
                  <a:pt x="34627" y="26752"/>
                  <a:pt x="35225" y="28197"/>
                  <a:pt x="35628" y="29689"/>
                </a:cubicBezTo>
                <a:cubicBezTo>
                  <a:pt x="35901" y="30684"/>
                  <a:pt x="36226" y="31696"/>
                  <a:pt x="36337" y="32705"/>
                </a:cubicBezTo>
                <a:cubicBezTo>
                  <a:pt x="36502" y="34148"/>
                  <a:pt x="36513" y="35597"/>
                  <a:pt x="36541" y="37050"/>
                </a:cubicBezTo>
                <a:cubicBezTo>
                  <a:pt x="36556" y="37776"/>
                  <a:pt x="36384" y="38456"/>
                  <a:pt x="36015" y="39068"/>
                </a:cubicBezTo>
                <a:cubicBezTo>
                  <a:pt x="35550" y="39844"/>
                  <a:pt x="35131" y="40646"/>
                  <a:pt x="34734" y="41461"/>
                </a:cubicBezTo>
                <a:cubicBezTo>
                  <a:pt x="34498" y="41941"/>
                  <a:pt x="34312" y="42452"/>
                  <a:pt x="34824" y="43072"/>
                </a:cubicBezTo>
                <a:cubicBezTo>
                  <a:pt x="35024" y="43311"/>
                  <a:pt x="34924" y="43512"/>
                  <a:pt x="34645" y="43648"/>
                </a:cubicBezTo>
                <a:cubicBezTo>
                  <a:pt x="34358" y="43780"/>
                  <a:pt x="33980" y="43844"/>
                  <a:pt x="33808" y="44063"/>
                </a:cubicBezTo>
                <a:cubicBezTo>
                  <a:pt x="33539" y="44399"/>
                  <a:pt x="33382" y="44829"/>
                  <a:pt x="33228" y="45243"/>
                </a:cubicBezTo>
                <a:cubicBezTo>
                  <a:pt x="32952" y="45991"/>
                  <a:pt x="32530" y="46586"/>
                  <a:pt x="31696" y="46858"/>
                </a:cubicBezTo>
                <a:cubicBezTo>
                  <a:pt x="30830" y="47140"/>
                  <a:pt x="30008" y="47484"/>
                  <a:pt x="29149" y="47760"/>
                </a:cubicBezTo>
                <a:cubicBezTo>
                  <a:pt x="28814" y="47865"/>
                  <a:pt x="28445" y="47948"/>
                  <a:pt x="28072" y="47948"/>
                </a:cubicBezTo>
                <a:cubicBezTo>
                  <a:pt x="28030" y="47948"/>
                  <a:pt x="27989" y="47947"/>
                  <a:pt x="27947" y="47945"/>
                </a:cubicBezTo>
                <a:cubicBezTo>
                  <a:pt x="26909" y="47895"/>
                  <a:pt x="25868" y="47777"/>
                  <a:pt x="24847" y="47691"/>
                </a:cubicBezTo>
                <a:cubicBezTo>
                  <a:pt x="24014" y="47623"/>
                  <a:pt x="23184" y="47534"/>
                  <a:pt x="22443" y="46951"/>
                </a:cubicBezTo>
                <a:cubicBezTo>
                  <a:pt x="22025" y="46622"/>
                  <a:pt x="21624" y="46267"/>
                  <a:pt x="21266" y="45884"/>
                </a:cubicBezTo>
                <a:cubicBezTo>
                  <a:pt x="20750" y="45326"/>
                  <a:pt x="20250" y="44786"/>
                  <a:pt x="19620" y="44356"/>
                </a:cubicBezTo>
                <a:cubicBezTo>
                  <a:pt x="19255" y="44105"/>
                  <a:pt x="18943" y="43741"/>
                  <a:pt x="18658" y="43394"/>
                </a:cubicBezTo>
                <a:cubicBezTo>
                  <a:pt x="18096" y="42710"/>
                  <a:pt x="17581" y="42002"/>
                  <a:pt x="17029" y="41326"/>
                </a:cubicBezTo>
                <a:cubicBezTo>
                  <a:pt x="16786" y="41025"/>
                  <a:pt x="16499" y="40756"/>
                  <a:pt x="16220" y="40492"/>
                </a:cubicBezTo>
                <a:cubicBezTo>
                  <a:pt x="16153" y="40427"/>
                  <a:pt x="16031" y="40424"/>
                  <a:pt x="15934" y="40396"/>
                </a:cubicBezTo>
                <a:cubicBezTo>
                  <a:pt x="15924" y="40485"/>
                  <a:pt x="15873" y="40581"/>
                  <a:pt x="15903" y="40660"/>
                </a:cubicBezTo>
                <a:cubicBezTo>
                  <a:pt x="15967" y="40828"/>
                  <a:pt x="16060" y="40992"/>
                  <a:pt x="16164" y="41143"/>
                </a:cubicBezTo>
                <a:cubicBezTo>
                  <a:pt x="16621" y="41783"/>
                  <a:pt x="17105" y="42421"/>
                  <a:pt x="17559" y="43079"/>
                </a:cubicBezTo>
                <a:cubicBezTo>
                  <a:pt x="17906" y="43587"/>
                  <a:pt x="18167" y="44156"/>
                  <a:pt x="18554" y="44639"/>
                </a:cubicBezTo>
                <a:cubicBezTo>
                  <a:pt x="19019" y="45222"/>
                  <a:pt x="19577" y="45741"/>
                  <a:pt x="20096" y="46300"/>
                </a:cubicBezTo>
                <a:cubicBezTo>
                  <a:pt x="20600" y="46847"/>
                  <a:pt x="21123" y="47369"/>
                  <a:pt x="21867" y="47559"/>
                </a:cubicBezTo>
                <a:cubicBezTo>
                  <a:pt x="22003" y="47595"/>
                  <a:pt x="22146" y="47638"/>
                  <a:pt x="22282" y="47684"/>
                </a:cubicBezTo>
                <a:cubicBezTo>
                  <a:pt x="22343" y="47705"/>
                  <a:pt x="22451" y="47755"/>
                  <a:pt x="22454" y="47788"/>
                </a:cubicBezTo>
                <a:cubicBezTo>
                  <a:pt x="22494" y="48085"/>
                  <a:pt x="22755" y="48167"/>
                  <a:pt x="22951" y="48228"/>
                </a:cubicBezTo>
                <a:cubicBezTo>
                  <a:pt x="23581" y="48417"/>
                  <a:pt x="24216" y="48568"/>
                  <a:pt x="24847" y="48568"/>
                </a:cubicBezTo>
                <a:cubicBezTo>
                  <a:pt x="24944" y="48568"/>
                  <a:pt x="25041" y="48565"/>
                  <a:pt x="25138" y="48557"/>
                </a:cubicBezTo>
                <a:cubicBezTo>
                  <a:pt x="25520" y="48526"/>
                  <a:pt x="25909" y="48466"/>
                  <a:pt x="26302" y="48466"/>
                </a:cubicBezTo>
                <a:cubicBezTo>
                  <a:pt x="26486" y="48466"/>
                  <a:pt x="26670" y="48479"/>
                  <a:pt x="26855" y="48514"/>
                </a:cubicBezTo>
                <a:cubicBezTo>
                  <a:pt x="27361" y="48607"/>
                  <a:pt x="27851" y="48664"/>
                  <a:pt x="28331" y="48664"/>
                </a:cubicBezTo>
                <a:cubicBezTo>
                  <a:pt x="28664" y="48664"/>
                  <a:pt x="28991" y="48637"/>
                  <a:pt x="29316" y="48575"/>
                </a:cubicBezTo>
                <a:cubicBezTo>
                  <a:pt x="29348" y="48570"/>
                  <a:pt x="29381" y="48568"/>
                  <a:pt x="29415" y="48568"/>
                </a:cubicBezTo>
                <a:cubicBezTo>
                  <a:pt x="29462" y="48568"/>
                  <a:pt x="29510" y="48571"/>
                  <a:pt x="29557" y="48571"/>
                </a:cubicBezTo>
                <a:cubicBezTo>
                  <a:pt x="29581" y="48571"/>
                  <a:pt x="29605" y="48570"/>
                  <a:pt x="29628" y="48568"/>
                </a:cubicBezTo>
                <a:cubicBezTo>
                  <a:pt x="30064" y="48518"/>
                  <a:pt x="30587" y="48579"/>
                  <a:pt x="30920" y="48389"/>
                </a:cubicBezTo>
                <a:cubicBezTo>
                  <a:pt x="31657" y="47963"/>
                  <a:pt x="32333" y="47448"/>
                  <a:pt x="32966" y="46901"/>
                </a:cubicBezTo>
                <a:cubicBezTo>
                  <a:pt x="33804" y="46174"/>
                  <a:pt x="34487" y="45304"/>
                  <a:pt x="35042" y="44353"/>
                </a:cubicBezTo>
                <a:cubicBezTo>
                  <a:pt x="35564" y="43461"/>
                  <a:pt x="36066" y="42549"/>
                  <a:pt x="36434" y="41580"/>
                </a:cubicBezTo>
                <a:cubicBezTo>
                  <a:pt x="36766" y="40706"/>
                  <a:pt x="36910" y="39744"/>
                  <a:pt x="37128" y="38824"/>
                </a:cubicBezTo>
                <a:cubicBezTo>
                  <a:pt x="37522" y="37168"/>
                  <a:pt x="37496" y="35447"/>
                  <a:pt x="37303" y="33711"/>
                </a:cubicBezTo>
                <a:cubicBezTo>
                  <a:pt x="37136" y="32162"/>
                  <a:pt x="36784" y="30634"/>
                  <a:pt x="36355" y="29124"/>
                </a:cubicBezTo>
                <a:cubicBezTo>
                  <a:pt x="35955" y="27711"/>
                  <a:pt x="35468" y="26322"/>
                  <a:pt x="34609" y="25055"/>
                </a:cubicBezTo>
                <a:cubicBezTo>
                  <a:pt x="33589" y="23546"/>
                  <a:pt x="32537" y="22082"/>
                  <a:pt x="31453" y="20672"/>
                </a:cubicBezTo>
                <a:cubicBezTo>
                  <a:pt x="30956" y="20028"/>
                  <a:pt x="30304" y="19474"/>
                  <a:pt x="29703" y="18905"/>
                </a:cubicBezTo>
                <a:cubicBezTo>
                  <a:pt x="29432" y="18643"/>
                  <a:pt x="29045" y="18464"/>
                  <a:pt x="28794" y="18197"/>
                </a:cubicBezTo>
                <a:cubicBezTo>
                  <a:pt x="28082" y="17437"/>
                  <a:pt x="27224" y="16872"/>
                  <a:pt x="26240" y="16486"/>
                </a:cubicBezTo>
                <a:cubicBezTo>
                  <a:pt x="25181" y="16071"/>
                  <a:pt x="24111" y="15702"/>
                  <a:pt x="23055" y="15345"/>
                </a:cubicBezTo>
                <a:cubicBezTo>
                  <a:pt x="22593" y="15190"/>
                  <a:pt x="22127" y="15024"/>
                  <a:pt x="21634" y="15024"/>
                </a:cubicBezTo>
                <a:close/>
                <a:moveTo>
                  <a:pt x="2514" y="45414"/>
                </a:moveTo>
                <a:cubicBezTo>
                  <a:pt x="2380" y="45414"/>
                  <a:pt x="2320" y="45487"/>
                  <a:pt x="2280" y="45613"/>
                </a:cubicBezTo>
                <a:cubicBezTo>
                  <a:pt x="2241" y="45684"/>
                  <a:pt x="2209" y="45741"/>
                  <a:pt x="2180" y="45798"/>
                </a:cubicBezTo>
                <a:cubicBezTo>
                  <a:pt x="2119" y="45920"/>
                  <a:pt x="2148" y="46013"/>
                  <a:pt x="2287" y="46070"/>
                </a:cubicBezTo>
                <a:cubicBezTo>
                  <a:pt x="2706" y="46249"/>
                  <a:pt x="3135" y="46407"/>
                  <a:pt x="3543" y="46622"/>
                </a:cubicBezTo>
                <a:cubicBezTo>
                  <a:pt x="3948" y="46836"/>
                  <a:pt x="4374" y="47061"/>
                  <a:pt x="4717" y="47383"/>
                </a:cubicBezTo>
                <a:cubicBezTo>
                  <a:pt x="5114" y="47752"/>
                  <a:pt x="5429" y="48232"/>
                  <a:pt x="5786" y="48665"/>
                </a:cubicBezTo>
                <a:cubicBezTo>
                  <a:pt x="5852" y="48744"/>
                  <a:pt x="5963" y="48869"/>
                  <a:pt x="6020" y="48869"/>
                </a:cubicBezTo>
                <a:cubicBezTo>
                  <a:pt x="6022" y="48869"/>
                  <a:pt x="6025" y="48869"/>
                  <a:pt x="6027" y="48868"/>
                </a:cubicBezTo>
                <a:cubicBezTo>
                  <a:pt x="6108" y="48847"/>
                  <a:pt x="6181" y="48736"/>
                  <a:pt x="6220" y="48643"/>
                </a:cubicBezTo>
                <a:cubicBezTo>
                  <a:pt x="6252" y="48564"/>
                  <a:pt x="6259" y="48435"/>
                  <a:pt x="6220" y="48353"/>
                </a:cubicBezTo>
                <a:cubicBezTo>
                  <a:pt x="5951" y="47777"/>
                  <a:pt x="5708" y="47180"/>
                  <a:pt x="5168" y="46800"/>
                </a:cubicBezTo>
                <a:cubicBezTo>
                  <a:pt x="4799" y="46539"/>
                  <a:pt x="4434" y="46282"/>
                  <a:pt x="4073" y="46024"/>
                </a:cubicBezTo>
                <a:cubicBezTo>
                  <a:pt x="3615" y="45702"/>
                  <a:pt x="3129" y="45530"/>
                  <a:pt x="2620" y="45426"/>
                </a:cubicBezTo>
                <a:cubicBezTo>
                  <a:pt x="2580" y="45418"/>
                  <a:pt x="2545" y="45414"/>
                  <a:pt x="2514" y="45414"/>
                </a:cubicBezTo>
                <a:close/>
                <a:moveTo>
                  <a:pt x="1908" y="46496"/>
                </a:moveTo>
                <a:lnTo>
                  <a:pt x="1908" y="46496"/>
                </a:lnTo>
                <a:cubicBezTo>
                  <a:pt x="1986" y="47255"/>
                  <a:pt x="2173" y="47616"/>
                  <a:pt x="2656" y="47917"/>
                </a:cubicBezTo>
                <a:cubicBezTo>
                  <a:pt x="3461" y="48417"/>
                  <a:pt x="4280" y="48915"/>
                  <a:pt x="5111" y="49416"/>
                </a:cubicBezTo>
                <a:cubicBezTo>
                  <a:pt x="5211" y="49477"/>
                  <a:pt x="5319" y="49506"/>
                  <a:pt x="5412" y="49506"/>
                </a:cubicBezTo>
                <a:cubicBezTo>
                  <a:pt x="5538" y="49506"/>
                  <a:pt x="5639" y="49454"/>
                  <a:pt x="5665" y="49355"/>
                </a:cubicBezTo>
                <a:cubicBezTo>
                  <a:pt x="5733" y="49108"/>
                  <a:pt x="5529" y="48983"/>
                  <a:pt x="5368" y="48868"/>
                </a:cubicBezTo>
                <a:cubicBezTo>
                  <a:pt x="4674" y="48364"/>
                  <a:pt x="3944" y="47985"/>
                  <a:pt x="3189" y="47709"/>
                </a:cubicBezTo>
                <a:cubicBezTo>
                  <a:pt x="3056" y="47662"/>
                  <a:pt x="2914" y="47580"/>
                  <a:pt x="2810" y="47473"/>
                </a:cubicBezTo>
                <a:cubicBezTo>
                  <a:pt x="2506" y="47165"/>
                  <a:pt x="2219" y="46836"/>
                  <a:pt x="1908" y="46496"/>
                </a:cubicBezTo>
                <a:close/>
                <a:moveTo>
                  <a:pt x="10012" y="44635"/>
                </a:moveTo>
                <a:cubicBezTo>
                  <a:pt x="10009" y="44711"/>
                  <a:pt x="9973" y="44793"/>
                  <a:pt x="10002" y="44861"/>
                </a:cubicBezTo>
                <a:cubicBezTo>
                  <a:pt x="10091" y="45068"/>
                  <a:pt x="10177" y="45291"/>
                  <a:pt x="10309" y="45476"/>
                </a:cubicBezTo>
                <a:cubicBezTo>
                  <a:pt x="11193" y="46703"/>
                  <a:pt x="12103" y="47948"/>
                  <a:pt x="13036" y="49205"/>
                </a:cubicBezTo>
                <a:cubicBezTo>
                  <a:pt x="13198" y="49423"/>
                  <a:pt x="13426" y="49602"/>
                  <a:pt x="13627" y="49799"/>
                </a:cubicBezTo>
                <a:cubicBezTo>
                  <a:pt x="13655" y="49785"/>
                  <a:pt x="13684" y="49770"/>
                  <a:pt x="13716" y="49756"/>
                </a:cubicBezTo>
                <a:cubicBezTo>
                  <a:pt x="13716" y="49677"/>
                  <a:pt x="13734" y="49595"/>
                  <a:pt x="13713" y="49520"/>
                </a:cubicBezTo>
                <a:cubicBezTo>
                  <a:pt x="13627" y="49177"/>
                  <a:pt x="13562" y="48825"/>
                  <a:pt x="13434" y="48496"/>
                </a:cubicBezTo>
                <a:cubicBezTo>
                  <a:pt x="13330" y="48224"/>
                  <a:pt x="13168" y="47956"/>
                  <a:pt x="12990" y="47720"/>
                </a:cubicBezTo>
                <a:cubicBezTo>
                  <a:pt x="12560" y="47165"/>
                  <a:pt x="12095" y="46643"/>
                  <a:pt x="11665" y="46099"/>
                </a:cubicBezTo>
                <a:cubicBezTo>
                  <a:pt x="11240" y="45559"/>
                  <a:pt x="10778" y="45072"/>
                  <a:pt x="10224" y="44696"/>
                </a:cubicBezTo>
                <a:cubicBezTo>
                  <a:pt x="10166" y="44653"/>
                  <a:pt x="10084" y="44653"/>
                  <a:pt x="10012" y="44635"/>
                </a:cubicBezTo>
                <a:close/>
                <a:moveTo>
                  <a:pt x="7883" y="29482"/>
                </a:moveTo>
                <a:cubicBezTo>
                  <a:pt x="7791" y="29564"/>
                  <a:pt x="7651" y="29632"/>
                  <a:pt x="7616" y="29739"/>
                </a:cubicBezTo>
                <a:cubicBezTo>
                  <a:pt x="7433" y="30287"/>
                  <a:pt x="7268" y="30849"/>
                  <a:pt x="7117" y="31410"/>
                </a:cubicBezTo>
                <a:cubicBezTo>
                  <a:pt x="7082" y="31557"/>
                  <a:pt x="7114" y="31729"/>
                  <a:pt x="7114" y="31932"/>
                </a:cubicBezTo>
                <a:cubicBezTo>
                  <a:pt x="7108" y="31932"/>
                  <a:pt x="7102" y="31932"/>
                  <a:pt x="7097" y="31932"/>
                </a:cubicBezTo>
                <a:cubicBezTo>
                  <a:pt x="6898" y="31932"/>
                  <a:pt x="6930" y="32166"/>
                  <a:pt x="6878" y="32330"/>
                </a:cubicBezTo>
                <a:cubicBezTo>
                  <a:pt x="6559" y="33293"/>
                  <a:pt x="6230" y="34255"/>
                  <a:pt x="5933" y="35228"/>
                </a:cubicBezTo>
                <a:cubicBezTo>
                  <a:pt x="5726" y="35915"/>
                  <a:pt x="5540" y="36617"/>
                  <a:pt x="5568" y="37375"/>
                </a:cubicBezTo>
                <a:cubicBezTo>
                  <a:pt x="5583" y="37758"/>
                  <a:pt x="5679" y="38148"/>
                  <a:pt x="5662" y="38524"/>
                </a:cubicBezTo>
                <a:cubicBezTo>
                  <a:pt x="5626" y="39211"/>
                  <a:pt x="5518" y="39884"/>
                  <a:pt x="5476" y="40571"/>
                </a:cubicBezTo>
                <a:cubicBezTo>
                  <a:pt x="5447" y="41022"/>
                  <a:pt x="5426" y="41483"/>
                  <a:pt x="5494" y="41937"/>
                </a:cubicBezTo>
                <a:cubicBezTo>
                  <a:pt x="5565" y="42385"/>
                  <a:pt x="5758" y="42829"/>
                  <a:pt x="5894" y="43279"/>
                </a:cubicBezTo>
                <a:cubicBezTo>
                  <a:pt x="6320" y="44664"/>
                  <a:pt x="7064" y="45905"/>
                  <a:pt x="8030" y="47054"/>
                </a:cubicBezTo>
                <a:cubicBezTo>
                  <a:pt x="8510" y="47623"/>
                  <a:pt x="8990" y="48203"/>
                  <a:pt x="9479" y="48779"/>
                </a:cubicBezTo>
                <a:cubicBezTo>
                  <a:pt x="9945" y="49319"/>
                  <a:pt x="10388" y="49902"/>
                  <a:pt x="11018" y="50260"/>
                </a:cubicBezTo>
                <a:cubicBezTo>
                  <a:pt x="11394" y="50475"/>
                  <a:pt x="11787" y="50658"/>
                  <a:pt x="12174" y="50855"/>
                </a:cubicBezTo>
                <a:cubicBezTo>
                  <a:pt x="12188" y="50822"/>
                  <a:pt x="12202" y="50790"/>
                  <a:pt x="12213" y="50757"/>
                </a:cubicBezTo>
                <a:cubicBezTo>
                  <a:pt x="11991" y="50514"/>
                  <a:pt x="11769" y="50267"/>
                  <a:pt x="11544" y="50021"/>
                </a:cubicBezTo>
                <a:cubicBezTo>
                  <a:pt x="11094" y="49530"/>
                  <a:pt x="10650" y="49040"/>
                  <a:pt x="10199" y="48564"/>
                </a:cubicBezTo>
                <a:cubicBezTo>
                  <a:pt x="9569" y="47895"/>
                  <a:pt x="8925" y="47255"/>
                  <a:pt x="8316" y="46592"/>
                </a:cubicBezTo>
                <a:cubicBezTo>
                  <a:pt x="8037" y="46292"/>
                  <a:pt x="7834" y="45909"/>
                  <a:pt x="7543" y="45634"/>
                </a:cubicBezTo>
                <a:cubicBezTo>
                  <a:pt x="7311" y="45408"/>
                  <a:pt x="7154" y="45176"/>
                  <a:pt x="7043" y="44893"/>
                </a:cubicBezTo>
                <a:cubicBezTo>
                  <a:pt x="6942" y="44635"/>
                  <a:pt x="6838" y="44378"/>
                  <a:pt x="6757" y="44117"/>
                </a:cubicBezTo>
                <a:cubicBezTo>
                  <a:pt x="6559" y="43494"/>
                  <a:pt x="6309" y="42878"/>
                  <a:pt x="6202" y="42256"/>
                </a:cubicBezTo>
                <a:cubicBezTo>
                  <a:pt x="5969" y="40957"/>
                  <a:pt x="6009" y="39679"/>
                  <a:pt x="6091" y="38424"/>
                </a:cubicBezTo>
                <a:cubicBezTo>
                  <a:pt x="6141" y="37676"/>
                  <a:pt x="6298" y="36949"/>
                  <a:pt x="6448" y="36226"/>
                </a:cubicBezTo>
                <a:cubicBezTo>
                  <a:pt x="6564" y="35661"/>
                  <a:pt x="6752" y="35118"/>
                  <a:pt x="6896" y="34563"/>
                </a:cubicBezTo>
                <a:cubicBezTo>
                  <a:pt x="7036" y="34023"/>
                  <a:pt x="7178" y="33486"/>
                  <a:pt x="7282" y="32938"/>
                </a:cubicBezTo>
                <a:cubicBezTo>
                  <a:pt x="7358" y="32552"/>
                  <a:pt x="7358" y="32147"/>
                  <a:pt x="7426" y="31761"/>
                </a:cubicBezTo>
                <a:cubicBezTo>
                  <a:pt x="7479" y="31475"/>
                  <a:pt x="7555" y="31214"/>
                  <a:pt x="7812" y="30999"/>
                </a:cubicBezTo>
                <a:cubicBezTo>
                  <a:pt x="8152" y="30716"/>
                  <a:pt x="8266" y="30266"/>
                  <a:pt x="8138" y="29790"/>
                </a:cubicBezTo>
                <a:cubicBezTo>
                  <a:pt x="8109" y="29675"/>
                  <a:pt x="7969" y="29582"/>
                  <a:pt x="7883" y="29482"/>
                </a:cubicBezTo>
                <a:close/>
                <a:moveTo>
                  <a:pt x="7086" y="36341"/>
                </a:moveTo>
                <a:cubicBezTo>
                  <a:pt x="7057" y="36341"/>
                  <a:pt x="7032" y="36345"/>
                  <a:pt x="7007" y="36345"/>
                </a:cubicBezTo>
                <a:cubicBezTo>
                  <a:pt x="6957" y="36488"/>
                  <a:pt x="6886" y="36627"/>
                  <a:pt x="6868" y="36778"/>
                </a:cubicBezTo>
                <a:cubicBezTo>
                  <a:pt x="6821" y="37118"/>
                  <a:pt x="6792" y="37465"/>
                  <a:pt x="6778" y="37812"/>
                </a:cubicBezTo>
                <a:cubicBezTo>
                  <a:pt x="6739" y="38703"/>
                  <a:pt x="6663" y="39597"/>
                  <a:pt x="6692" y="40503"/>
                </a:cubicBezTo>
                <a:cubicBezTo>
                  <a:pt x="6746" y="42059"/>
                  <a:pt x="7304" y="43526"/>
                  <a:pt x="8217" y="44929"/>
                </a:cubicBezTo>
                <a:cubicBezTo>
                  <a:pt x="9236" y="46500"/>
                  <a:pt x="10359" y="48031"/>
                  <a:pt x="11726" y="49416"/>
                </a:cubicBezTo>
                <a:cubicBezTo>
                  <a:pt x="11969" y="49659"/>
                  <a:pt x="12227" y="49928"/>
                  <a:pt x="12517" y="50067"/>
                </a:cubicBezTo>
                <a:cubicBezTo>
                  <a:pt x="13119" y="50361"/>
                  <a:pt x="13520" y="50797"/>
                  <a:pt x="13766" y="51423"/>
                </a:cubicBezTo>
                <a:cubicBezTo>
                  <a:pt x="13934" y="51849"/>
                  <a:pt x="14249" y="52049"/>
                  <a:pt x="14646" y="52146"/>
                </a:cubicBezTo>
                <a:cubicBezTo>
                  <a:pt x="14688" y="52156"/>
                  <a:pt x="14723" y="52161"/>
                  <a:pt x="14751" y="52161"/>
                </a:cubicBezTo>
                <a:cubicBezTo>
                  <a:pt x="14862" y="52161"/>
                  <a:pt x="14869" y="52085"/>
                  <a:pt x="14818" y="51942"/>
                </a:cubicBezTo>
                <a:cubicBezTo>
                  <a:pt x="14793" y="51877"/>
                  <a:pt x="14750" y="51813"/>
                  <a:pt x="14711" y="51753"/>
                </a:cubicBezTo>
                <a:cubicBezTo>
                  <a:pt x="14099" y="50890"/>
                  <a:pt x="13472" y="50064"/>
                  <a:pt x="12699" y="49359"/>
                </a:cubicBezTo>
                <a:cubicBezTo>
                  <a:pt x="12012" y="48733"/>
                  <a:pt x="11358" y="48082"/>
                  <a:pt x="10732" y="47412"/>
                </a:cubicBezTo>
                <a:cubicBezTo>
                  <a:pt x="10338" y="46994"/>
                  <a:pt x="9930" y="46546"/>
                  <a:pt x="9669" y="46056"/>
                </a:cubicBezTo>
                <a:cubicBezTo>
                  <a:pt x="9028" y="44835"/>
                  <a:pt x="8485" y="43595"/>
                  <a:pt x="7890" y="42392"/>
                </a:cubicBezTo>
                <a:cubicBezTo>
                  <a:pt x="7175" y="40950"/>
                  <a:pt x="6996" y="39537"/>
                  <a:pt x="7311" y="38109"/>
                </a:cubicBezTo>
                <a:cubicBezTo>
                  <a:pt x="7418" y="37618"/>
                  <a:pt x="7458" y="37103"/>
                  <a:pt x="7243" y="36588"/>
                </a:cubicBezTo>
                <a:cubicBezTo>
                  <a:pt x="7208" y="36499"/>
                  <a:pt x="7139" y="36424"/>
                  <a:pt x="7086" y="36341"/>
                </a:cubicBezTo>
                <a:close/>
                <a:moveTo>
                  <a:pt x="3936" y="52215"/>
                </a:moveTo>
                <a:cubicBezTo>
                  <a:pt x="3863" y="52215"/>
                  <a:pt x="3814" y="52243"/>
                  <a:pt x="3797" y="52300"/>
                </a:cubicBezTo>
                <a:cubicBezTo>
                  <a:pt x="3737" y="52511"/>
                  <a:pt x="3865" y="52693"/>
                  <a:pt x="4022" y="52843"/>
                </a:cubicBezTo>
                <a:cubicBezTo>
                  <a:pt x="4062" y="52882"/>
                  <a:pt x="4127" y="52900"/>
                  <a:pt x="4197" y="52900"/>
                </a:cubicBezTo>
                <a:cubicBezTo>
                  <a:pt x="4335" y="52900"/>
                  <a:pt x="4495" y="52830"/>
                  <a:pt x="4524" y="52719"/>
                </a:cubicBezTo>
                <a:cubicBezTo>
                  <a:pt x="4549" y="52629"/>
                  <a:pt x="4463" y="52490"/>
                  <a:pt x="4452" y="52450"/>
                </a:cubicBezTo>
                <a:cubicBezTo>
                  <a:pt x="4244" y="52293"/>
                  <a:pt x="4057" y="52215"/>
                  <a:pt x="3936" y="52215"/>
                </a:cubicBezTo>
                <a:close/>
                <a:moveTo>
                  <a:pt x="20461" y="13899"/>
                </a:moveTo>
                <a:cubicBezTo>
                  <a:pt x="19973" y="13899"/>
                  <a:pt x="19487" y="13925"/>
                  <a:pt x="19001" y="13984"/>
                </a:cubicBezTo>
                <a:cubicBezTo>
                  <a:pt x="17759" y="14139"/>
                  <a:pt x="16582" y="14378"/>
                  <a:pt x="15508" y="14915"/>
                </a:cubicBezTo>
                <a:cubicBezTo>
                  <a:pt x="15412" y="14967"/>
                  <a:pt x="15355" y="15086"/>
                  <a:pt x="15280" y="15178"/>
                </a:cubicBezTo>
                <a:lnTo>
                  <a:pt x="15280" y="15178"/>
                </a:lnTo>
                <a:cubicBezTo>
                  <a:pt x="15276" y="15177"/>
                  <a:pt x="15272" y="15177"/>
                  <a:pt x="15269" y="15176"/>
                </a:cubicBezTo>
                <a:cubicBezTo>
                  <a:pt x="15268" y="15178"/>
                  <a:pt x="15268" y="15180"/>
                  <a:pt x="15267" y="15182"/>
                </a:cubicBezTo>
                <a:lnTo>
                  <a:pt x="15267" y="15182"/>
                </a:lnTo>
                <a:cubicBezTo>
                  <a:pt x="15071" y="15025"/>
                  <a:pt x="14842" y="14985"/>
                  <a:pt x="14611" y="14985"/>
                </a:cubicBezTo>
                <a:cubicBezTo>
                  <a:pt x="14523" y="14985"/>
                  <a:pt x="14436" y="14991"/>
                  <a:pt x="14349" y="14998"/>
                </a:cubicBezTo>
                <a:cubicBezTo>
                  <a:pt x="13222" y="15094"/>
                  <a:pt x="12177" y="15459"/>
                  <a:pt x="11158" y="15820"/>
                </a:cubicBezTo>
                <a:cubicBezTo>
                  <a:pt x="10445" y="16067"/>
                  <a:pt x="9798" y="16464"/>
                  <a:pt x="9129" y="16790"/>
                </a:cubicBezTo>
                <a:cubicBezTo>
                  <a:pt x="8513" y="17094"/>
                  <a:pt x="7941" y="17441"/>
                  <a:pt x="7444" y="17899"/>
                </a:cubicBezTo>
                <a:cubicBezTo>
                  <a:pt x="7143" y="18175"/>
                  <a:pt x="6828" y="18443"/>
                  <a:pt x="6491" y="18676"/>
                </a:cubicBezTo>
                <a:cubicBezTo>
                  <a:pt x="6316" y="18801"/>
                  <a:pt x="6065" y="18819"/>
                  <a:pt x="5872" y="18922"/>
                </a:cubicBezTo>
                <a:cubicBezTo>
                  <a:pt x="5160" y="19309"/>
                  <a:pt x="4599" y="19860"/>
                  <a:pt x="4083" y="20458"/>
                </a:cubicBezTo>
                <a:cubicBezTo>
                  <a:pt x="3694" y="20905"/>
                  <a:pt x="3332" y="21377"/>
                  <a:pt x="2928" y="21810"/>
                </a:cubicBezTo>
                <a:cubicBezTo>
                  <a:pt x="2627" y="22136"/>
                  <a:pt x="2326" y="22454"/>
                  <a:pt x="2141" y="22862"/>
                </a:cubicBezTo>
                <a:cubicBezTo>
                  <a:pt x="2037" y="23098"/>
                  <a:pt x="1890" y="23242"/>
                  <a:pt x="1633" y="23320"/>
                </a:cubicBezTo>
                <a:cubicBezTo>
                  <a:pt x="1239" y="23445"/>
                  <a:pt x="1135" y="23632"/>
                  <a:pt x="1178" y="23972"/>
                </a:cubicBezTo>
                <a:cubicBezTo>
                  <a:pt x="1205" y="24179"/>
                  <a:pt x="1267" y="24288"/>
                  <a:pt x="1369" y="24288"/>
                </a:cubicBezTo>
                <a:cubicBezTo>
                  <a:pt x="1433" y="24288"/>
                  <a:pt x="1514" y="24244"/>
                  <a:pt x="1611" y="24154"/>
                </a:cubicBezTo>
                <a:cubicBezTo>
                  <a:pt x="1894" y="23896"/>
                  <a:pt x="2148" y="23602"/>
                  <a:pt x="2387" y="23306"/>
                </a:cubicBezTo>
                <a:cubicBezTo>
                  <a:pt x="2706" y="22912"/>
                  <a:pt x="3003" y="22494"/>
                  <a:pt x="3311" y="22089"/>
                </a:cubicBezTo>
                <a:cubicBezTo>
                  <a:pt x="3543" y="21785"/>
                  <a:pt x="3790" y="21495"/>
                  <a:pt x="4012" y="21188"/>
                </a:cubicBezTo>
                <a:cubicBezTo>
                  <a:pt x="4227" y="20890"/>
                  <a:pt x="4420" y="20554"/>
                  <a:pt x="4777" y="20418"/>
                </a:cubicBezTo>
                <a:cubicBezTo>
                  <a:pt x="5078" y="20304"/>
                  <a:pt x="5415" y="20264"/>
                  <a:pt x="5743" y="20210"/>
                </a:cubicBezTo>
                <a:cubicBezTo>
                  <a:pt x="6062" y="20154"/>
                  <a:pt x="6417" y="20218"/>
                  <a:pt x="6696" y="20000"/>
                </a:cubicBezTo>
                <a:cubicBezTo>
                  <a:pt x="6562" y="19646"/>
                  <a:pt x="6601" y="19534"/>
                  <a:pt x="6891" y="19534"/>
                </a:cubicBezTo>
                <a:cubicBezTo>
                  <a:pt x="6934" y="19534"/>
                  <a:pt x="6984" y="19537"/>
                  <a:pt x="7039" y="19541"/>
                </a:cubicBezTo>
                <a:cubicBezTo>
                  <a:pt x="7041" y="19541"/>
                  <a:pt x="7042" y="19541"/>
                  <a:pt x="7043" y="19541"/>
                </a:cubicBezTo>
                <a:cubicBezTo>
                  <a:pt x="7097" y="19541"/>
                  <a:pt x="7176" y="19476"/>
                  <a:pt x="7208" y="19424"/>
                </a:cubicBezTo>
                <a:cubicBezTo>
                  <a:pt x="7411" y="19066"/>
                  <a:pt x="7594" y="18697"/>
                  <a:pt x="7809" y="18347"/>
                </a:cubicBezTo>
                <a:cubicBezTo>
                  <a:pt x="7860" y="18260"/>
                  <a:pt x="7996" y="18164"/>
                  <a:pt x="8092" y="18164"/>
                </a:cubicBezTo>
                <a:cubicBezTo>
                  <a:pt x="8095" y="18164"/>
                  <a:pt x="8098" y="18164"/>
                  <a:pt x="8102" y="18164"/>
                </a:cubicBezTo>
                <a:cubicBezTo>
                  <a:pt x="8123" y="18166"/>
                  <a:pt x="8144" y="18167"/>
                  <a:pt x="8164" y="18167"/>
                </a:cubicBezTo>
                <a:cubicBezTo>
                  <a:pt x="8410" y="18167"/>
                  <a:pt x="8587" y="18032"/>
                  <a:pt x="8706" y="17867"/>
                </a:cubicBezTo>
                <a:cubicBezTo>
                  <a:pt x="9132" y="17269"/>
                  <a:pt x="9744" y="16990"/>
                  <a:pt x="10456" y="16793"/>
                </a:cubicBezTo>
                <a:cubicBezTo>
                  <a:pt x="10917" y="16664"/>
                  <a:pt x="11361" y="16450"/>
                  <a:pt x="11787" y="16225"/>
                </a:cubicBezTo>
                <a:cubicBezTo>
                  <a:pt x="12159" y="16029"/>
                  <a:pt x="12493" y="15791"/>
                  <a:pt x="12949" y="15791"/>
                </a:cubicBezTo>
                <a:cubicBezTo>
                  <a:pt x="12986" y="15791"/>
                  <a:pt x="13023" y="15792"/>
                  <a:pt x="13061" y="15795"/>
                </a:cubicBezTo>
                <a:cubicBezTo>
                  <a:pt x="13239" y="15810"/>
                  <a:pt x="13417" y="15820"/>
                  <a:pt x="13594" y="15820"/>
                </a:cubicBezTo>
                <a:cubicBezTo>
                  <a:pt x="14000" y="15820"/>
                  <a:pt x="14403" y="15767"/>
                  <a:pt x="14786" y="15588"/>
                </a:cubicBezTo>
                <a:cubicBezTo>
                  <a:pt x="14991" y="15492"/>
                  <a:pt x="15201" y="15410"/>
                  <a:pt x="15267" y="15182"/>
                </a:cubicBezTo>
                <a:lnTo>
                  <a:pt x="15267" y="15182"/>
                </a:lnTo>
                <a:cubicBezTo>
                  <a:pt x="15269" y="15184"/>
                  <a:pt x="15271" y="15185"/>
                  <a:pt x="15272" y="15187"/>
                </a:cubicBezTo>
                <a:cubicBezTo>
                  <a:pt x="15275" y="15184"/>
                  <a:pt x="15277" y="15181"/>
                  <a:pt x="15280" y="15178"/>
                </a:cubicBezTo>
                <a:lnTo>
                  <a:pt x="15280" y="15178"/>
                </a:lnTo>
                <a:cubicBezTo>
                  <a:pt x="15460" y="15201"/>
                  <a:pt x="15637" y="15213"/>
                  <a:pt x="15812" y="15213"/>
                </a:cubicBezTo>
                <a:cubicBezTo>
                  <a:pt x="16450" y="15213"/>
                  <a:pt x="17051" y="15054"/>
                  <a:pt x="17602" y="14704"/>
                </a:cubicBezTo>
                <a:cubicBezTo>
                  <a:pt x="17708" y="14636"/>
                  <a:pt x="17805" y="14606"/>
                  <a:pt x="17907" y="14606"/>
                </a:cubicBezTo>
                <a:cubicBezTo>
                  <a:pt x="17994" y="14606"/>
                  <a:pt x="18085" y="14628"/>
                  <a:pt x="18189" y="14668"/>
                </a:cubicBezTo>
                <a:cubicBezTo>
                  <a:pt x="18388" y="14742"/>
                  <a:pt x="18614" y="14799"/>
                  <a:pt x="18829" y="14799"/>
                </a:cubicBezTo>
                <a:cubicBezTo>
                  <a:pt x="18853" y="14799"/>
                  <a:pt x="18877" y="14798"/>
                  <a:pt x="18901" y="14797"/>
                </a:cubicBezTo>
                <a:cubicBezTo>
                  <a:pt x="19466" y="14768"/>
                  <a:pt x="20028" y="14668"/>
                  <a:pt x="20600" y="14640"/>
                </a:cubicBezTo>
                <a:cubicBezTo>
                  <a:pt x="20907" y="14624"/>
                  <a:pt x="21221" y="14601"/>
                  <a:pt x="21533" y="14601"/>
                </a:cubicBezTo>
                <a:cubicBezTo>
                  <a:pt x="21785" y="14601"/>
                  <a:pt x="22036" y="14616"/>
                  <a:pt x="22279" y="14661"/>
                </a:cubicBezTo>
                <a:cubicBezTo>
                  <a:pt x="23048" y="14804"/>
                  <a:pt x="23810" y="15051"/>
                  <a:pt x="24565" y="15305"/>
                </a:cubicBezTo>
                <a:cubicBezTo>
                  <a:pt x="25685" y="15680"/>
                  <a:pt x="26690" y="16278"/>
                  <a:pt x="27675" y="16919"/>
                </a:cubicBezTo>
                <a:cubicBezTo>
                  <a:pt x="28190" y="17255"/>
                  <a:pt x="28684" y="17627"/>
                  <a:pt x="29152" y="18020"/>
                </a:cubicBezTo>
                <a:cubicBezTo>
                  <a:pt x="30033" y="18758"/>
                  <a:pt x="30898" y="19528"/>
                  <a:pt x="31779" y="20304"/>
                </a:cubicBezTo>
                <a:cubicBezTo>
                  <a:pt x="32333" y="20794"/>
                  <a:pt x="32641" y="21409"/>
                  <a:pt x="33031" y="21997"/>
                </a:cubicBezTo>
                <a:cubicBezTo>
                  <a:pt x="33689" y="22980"/>
                  <a:pt x="34459" y="23932"/>
                  <a:pt x="35124" y="24945"/>
                </a:cubicBezTo>
                <a:cubicBezTo>
                  <a:pt x="35872" y="26071"/>
                  <a:pt x="36584" y="27227"/>
                  <a:pt x="36931" y="28512"/>
                </a:cubicBezTo>
                <a:cubicBezTo>
                  <a:pt x="37425" y="30344"/>
                  <a:pt x="38023" y="32190"/>
                  <a:pt x="38574" y="34069"/>
                </a:cubicBezTo>
                <a:cubicBezTo>
                  <a:pt x="38789" y="34806"/>
                  <a:pt x="38928" y="35544"/>
                  <a:pt x="38402" y="36127"/>
                </a:cubicBezTo>
                <a:cubicBezTo>
                  <a:pt x="38011" y="36563"/>
                  <a:pt x="37958" y="37096"/>
                  <a:pt x="38115" y="37686"/>
                </a:cubicBezTo>
                <a:cubicBezTo>
                  <a:pt x="38373" y="38670"/>
                  <a:pt x="38352" y="39590"/>
                  <a:pt x="37865" y="40402"/>
                </a:cubicBezTo>
                <a:cubicBezTo>
                  <a:pt x="37443" y="41111"/>
                  <a:pt x="37228" y="41909"/>
                  <a:pt x="37139" y="42761"/>
                </a:cubicBezTo>
                <a:cubicBezTo>
                  <a:pt x="37096" y="43129"/>
                  <a:pt x="37038" y="43526"/>
                  <a:pt x="36842" y="43813"/>
                </a:cubicBezTo>
                <a:cubicBezTo>
                  <a:pt x="36427" y="44406"/>
                  <a:pt x="35926" y="44939"/>
                  <a:pt x="35446" y="45484"/>
                </a:cubicBezTo>
                <a:cubicBezTo>
                  <a:pt x="34745" y="46274"/>
                  <a:pt x="34023" y="47043"/>
                  <a:pt x="33331" y="47834"/>
                </a:cubicBezTo>
                <a:cubicBezTo>
                  <a:pt x="32949" y="48275"/>
                  <a:pt x="32545" y="48668"/>
                  <a:pt x="31904" y="48812"/>
                </a:cubicBezTo>
                <a:cubicBezTo>
                  <a:pt x="31539" y="48893"/>
                  <a:pt x="31184" y="48997"/>
                  <a:pt x="30834" y="49104"/>
                </a:cubicBezTo>
                <a:cubicBezTo>
                  <a:pt x="30022" y="49359"/>
                  <a:pt x="29274" y="49752"/>
                  <a:pt x="28368" y="49766"/>
                </a:cubicBezTo>
                <a:cubicBezTo>
                  <a:pt x="28250" y="49768"/>
                  <a:pt x="28131" y="49769"/>
                  <a:pt x="28012" y="49769"/>
                </a:cubicBezTo>
                <a:cubicBezTo>
                  <a:pt x="27049" y="49769"/>
                  <a:pt x="26079" y="49710"/>
                  <a:pt x="25127" y="49684"/>
                </a:cubicBezTo>
                <a:cubicBezTo>
                  <a:pt x="24622" y="49670"/>
                  <a:pt x="24132" y="49555"/>
                  <a:pt x="23631" y="49319"/>
                </a:cubicBezTo>
                <a:cubicBezTo>
                  <a:pt x="22811" y="48929"/>
                  <a:pt x="22038" y="48410"/>
                  <a:pt x="21169" y="48224"/>
                </a:cubicBezTo>
                <a:cubicBezTo>
                  <a:pt x="20836" y="48153"/>
                  <a:pt x="20540" y="47863"/>
                  <a:pt x="20450" y="47516"/>
                </a:cubicBezTo>
                <a:cubicBezTo>
                  <a:pt x="20357" y="47162"/>
                  <a:pt x="20149" y="46944"/>
                  <a:pt x="19838" y="46807"/>
                </a:cubicBezTo>
                <a:cubicBezTo>
                  <a:pt x="19345" y="46589"/>
                  <a:pt x="18925" y="46278"/>
                  <a:pt x="18557" y="45874"/>
                </a:cubicBezTo>
                <a:cubicBezTo>
                  <a:pt x="17895" y="45151"/>
                  <a:pt x="17223" y="44457"/>
                  <a:pt x="16585" y="43741"/>
                </a:cubicBezTo>
                <a:cubicBezTo>
                  <a:pt x="16435" y="43573"/>
                  <a:pt x="16306" y="43319"/>
                  <a:pt x="16292" y="43118"/>
                </a:cubicBezTo>
                <a:cubicBezTo>
                  <a:pt x="16250" y="42506"/>
                  <a:pt x="16124" y="41927"/>
                  <a:pt x="15852" y="41340"/>
                </a:cubicBezTo>
                <a:cubicBezTo>
                  <a:pt x="15412" y="40378"/>
                  <a:pt x="15026" y="39411"/>
                  <a:pt x="14600" y="38467"/>
                </a:cubicBezTo>
                <a:cubicBezTo>
                  <a:pt x="14235" y="37654"/>
                  <a:pt x="13842" y="36864"/>
                  <a:pt x="13469" y="36073"/>
                </a:cubicBezTo>
                <a:cubicBezTo>
                  <a:pt x="12950" y="34964"/>
                  <a:pt x="12825" y="33822"/>
                  <a:pt x="12650" y="32692"/>
                </a:cubicBezTo>
                <a:cubicBezTo>
                  <a:pt x="12582" y="32244"/>
                  <a:pt x="12510" y="31808"/>
                  <a:pt x="12656" y="31382"/>
                </a:cubicBezTo>
                <a:cubicBezTo>
                  <a:pt x="12711" y="31228"/>
                  <a:pt x="12742" y="31060"/>
                  <a:pt x="12757" y="30895"/>
                </a:cubicBezTo>
                <a:cubicBezTo>
                  <a:pt x="12818" y="30294"/>
                  <a:pt x="12879" y="29693"/>
                  <a:pt x="12911" y="29092"/>
                </a:cubicBezTo>
                <a:cubicBezTo>
                  <a:pt x="12929" y="28798"/>
                  <a:pt x="12893" y="28494"/>
                  <a:pt x="12882" y="28197"/>
                </a:cubicBezTo>
                <a:cubicBezTo>
                  <a:pt x="12850" y="28187"/>
                  <a:pt x="12818" y="28180"/>
                  <a:pt x="12785" y="28172"/>
                </a:cubicBezTo>
                <a:cubicBezTo>
                  <a:pt x="12739" y="28208"/>
                  <a:pt x="12671" y="28233"/>
                  <a:pt x="12646" y="28283"/>
                </a:cubicBezTo>
                <a:cubicBezTo>
                  <a:pt x="12528" y="28515"/>
                  <a:pt x="12377" y="28741"/>
                  <a:pt x="12324" y="28996"/>
                </a:cubicBezTo>
                <a:cubicBezTo>
                  <a:pt x="12206" y="29557"/>
                  <a:pt x="12156" y="30144"/>
                  <a:pt x="12045" y="30709"/>
                </a:cubicBezTo>
                <a:cubicBezTo>
                  <a:pt x="11873" y="31582"/>
                  <a:pt x="11931" y="32469"/>
                  <a:pt x="12109" y="33371"/>
                </a:cubicBezTo>
                <a:cubicBezTo>
                  <a:pt x="12296" y="34298"/>
                  <a:pt x="12489" y="35228"/>
                  <a:pt x="12893" y="36140"/>
                </a:cubicBezTo>
                <a:cubicBezTo>
                  <a:pt x="13176" y="36767"/>
                  <a:pt x="13376" y="37425"/>
                  <a:pt x="13637" y="38069"/>
                </a:cubicBezTo>
                <a:cubicBezTo>
                  <a:pt x="13812" y="38488"/>
                  <a:pt x="13981" y="38925"/>
                  <a:pt x="14242" y="39301"/>
                </a:cubicBezTo>
                <a:cubicBezTo>
                  <a:pt x="14851" y="40166"/>
                  <a:pt x="15186" y="41100"/>
                  <a:pt x="15380" y="42059"/>
                </a:cubicBezTo>
                <a:cubicBezTo>
                  <a:pt x="15254" y="42095"/>
                  <a:pt x="15051" y="42102"/>
                  <a:pt x="15044" y="42163"/>
                </a:cubicBezTo>
                <a:cubicBezTo>
                  <a:pt x="15029" y="42313"/>
                  <a:pt x="15065" y="42510"/>
                  <a:pt x="15155" y="42646"/>
                </a:cubicBezTo>
                <a:cubicBezTo>
                  <a:pt x="15391" y="43007"/>
                  <a:pt x="15680" y="43344"/>
                  <a:pt x="15931" y="43705"/>
                </a:cubicBezTo>
                <a:cubicBezTo>
                  <a:pt x="16382" y="44356"/>
                  <a:pt x="16912" y="44990"/>
                  <a:pt x="17247" y="45694"/>
                </a:cubicBezTo>
                <a:cubicBezTo>
                  <a:pt x="17612" y="46471"/>
                  <a:pt x="18124" y="46972"/>
                  <a:pt x="18879" y="47347"/>
                </a:cubicBezTo>
                <a:cubicBezTo>
                  <a:pt x="19663" y="47742"/>
                  <a:pt x="20433" y="48203"/>
                  <a:pt x="20944" y="49022"/>
                </a:cubicBezTo>
                <a:cubicBezTo>
                  <a:pt x="21026" y="49155"/>
                  <a:pt x="21230" y="49269"/>
                  <a:pt x="21388" y="49319"/>
                </a:cubicBezTo>
                <a:cubicBezTo>
                  <a:pt x="21753" y="49438"/>
                  <a:pt x="22129" y="49516"/>
                  <a:pt x="22500" y="49606"/>
                </a:cubicBezTo>
                <a:cubicBezTo>
                  <a:pt x="23280" y="49788"/>
                  <a:pt x="24064" y="49956"/>
                  <a:pt x="24844" y="50314"/>
                </a:cubicBezTo>
                <a:cubicBezTo>
                  <a:pt x="25569" y="50650"/>
                  <a:pt x="26298" y="50808"/>
                  <a:pt x="27011" y="50808"/>
                </a:cubicBezTo>
                <a:cubicBezTo>
                  <a:pt x="27276" y="50808"/>
                  <a:pt x="27540" y="50786"/>
                  <a:pt x="27800" y="50744"/>
                </a:cubicBezTo>
                <a:cubicBezTo>
                  <a:pt x="28973" y="50551"/>
                  <a:pt x="30140" y="50303"/>
                  <a:pt x="31321" y="50064"/>
                </a:cubicBezTo>
                <a:cubicBezTo>
                  <a:pt x="32322" y="49864"/>
                  <a:pt x="33159" y="49469"/>
                  <a:pt x="33593" y="48568"/>
                </a:cubicBezTo>
                <a:cubicBezTo>
                  <a:pt x="33725" y="48292"/>
                  <a:pt x="34029" y="48088"/>
                  <a:pt x="34323" y="47938"/>
                </a:cubicBezTo>
                <a:cubicBezTo>
                  <a:pt x="34852" y="47666"/>
                  <a:pt x="35289" y="47326"/>
                  <a:pt x="35532" y="46793"/>
                </a:cubicBezTo>
                <a:cubicBezTo>
                  <a:pt x="35646" y="46539"/>
                  <a:pt x="35790" y="46300"/>
                  <a:pt x="35947" y="46070"/>
                </a:cubicBezTo>
                <a:cubicBezTo>
                  <a:pt x="36041" y="45935"/>
                  <a:pt x="36187" y="45831"/>
                  <a:pt x="36345" y="45677"/>
                </a:cubicBezTo>
                <a:cubicBezTo>
                  <a:pt x="36495" y="45970"/>
                  <a:pt x="36620" y="46178"/>
                  <a:pt x="36706" y="46392"/>
                </a:cubicBezTo>
                <a:cubicBezTo>
                  <a:pt x="36964" y="47012"/>
                  <a:pt x="36888" y="47298"/>
                  <a:pt x="36366" y="47605"/>
                </a:cubicBezTo>
                <a:cubicBezTo>
                  <a:pt x="35901" y="47881"/>
                  <a:pt x="35367" y="48077"/>
                  <a:pt x="34946" y="48392"/>
                </a:cubicBezTo>
                <a:cubicBezTo>
                  <a:pt x="33754" y="49280"/>
                  <a:pt x="32609" y="50203"/>
                  <a:pt x="31450" y="51098"/>
                </a:cubicBezTo>
                <a:cubicBezTo>
                  <a:pt x="31223" y="51273"/>
                  <a:pt x="30981" y="51406"/>
                  <a:pt x="30691" y="51406"/>
                </a:cubicBezTo>
                <a:cubicBezTo>
                  <a:pt x="30509" y="51406"/>
                  <a:pt x="30309" y="51353"/>
                  <a:pt x="30083" y="51226"/>
                </a:cubicBezTo>
                <a:cubicBezTo>
                  <a:pt x="29913" y="51132"/>
                  <a:pt x="29748" y="51095"/>
                  <a:pt x="29588" y="51095"/>
                </a:cubicBezTo>
                <a:cubicBezTo>
                  <a:pt x="29468" y="51095"/>
                  <a:pt x="29351" y="51116"/>
                  <a:pt x="29238" y="51152"/>
                </a:cubicBezTo>
                <a:cubicBezTo>
                  <a:pt x="28902" y="51259"/>
                  <a:pt x="28562" y="51359"/>
                  <a:pt x="28243" y="51491"/>
                </a:cubicBezTo>
                <a:cubicBezTo>
                  <a:pt x="27856" y="51654"/>
                  <a:pt x="27439" y="51703"/>
                  <a:pt x="27011" y="51703"/>
                </a:cubicBezTo>
                <a:cubicBezTo>
                  <a:pt x="26458" y="51703"/>
                  <a:pt x="25887" y="51621"/>
                  <a:pt x="25334" y="51595"/>
                </a:cubicBezTo>
                <a:cubicBezTo>
                  <a:pt x="24765" y="51570"/>
                  <a:pt x="24197" y="51348"/>
                  <a:pt x="23649" y="51073"/>
                </a:cubicBezTo>
                <a:cubicBezTo>
                  <a:pt x="22697" y="50589"/>
                  <a:pt x="21753" y="50121"/>
                  <a:pt x="20826" y="49638"/>
                </a:cubicBezTo>
                <a:cubicBezTo>
                  <a:pt x="20299" y="49362"/>
                  <a:pt x="19767" y="49086"/>
                  <a:pt x="19277" y="48751"/>
                </a:cubicBezTo>
                <a:cubicBezTo>
                  <a:pt x="18421" y="48163"/>
                  <a:pt x="17838" y="47319"/>
                  <a:pt x="17237" y="46525"/>
                </a:cubicBezTo>
                <a:cubicBezTo>
                  <a:pt x="16554" y="45616"/>
                  <a:pt x="15906" y="44696"/>
                  <a:pt x="15262" y="43795"/>
                </a:cubicBezTo>
                <a:cubicBezTo>
                  <a:pt x="14986" y="43408"/>
                  <a:pt x="14808" y="43000"/>
                  <a:pt x="14757" y="42546"/>
                </a:cubicBezTo>
                <a:cubicBezTo>
                  <a:pt x="14725" y="42249"/>
                  <a:pt x="14639" y="41934"/>
                  <a:pt x="14503" y="41658"/>
                </a:cubicBezTo>
                <a:cubicBezTo>
                  <a:pt x="13927" y="40488"/>
                  <a:pt x="13301" y="39357"/>
                  <a:pt x="12764" y="38209"/>
                </a:cubicBezTo>
                <a:cubicBezTo>
                  <a:pt x="11669" y="35866"/>
                  <a:pt x="11043" y="33514"/>
                  <a:pt x="11215" y="31121"/>
                </a:cubicBezTo>
                <a:cubicBezTo>
                  <a:pt x="11294" y="29993"/>
                  <a:pt x="11519" y="28920"/>
                  <a:pt x="11991" y="27922"/>
                </a:cubicBezTo>
                <a:cubicBezTo>
                  <a:pt x="12217" y="27445"/>
                  <a:pt x="12364" y="26930"/>
                  <a:pt x="12571" y="26444"/>
                </a:cubicBezTo>
                <a:cubicBezTo>
                  <a:pt x="12707" y="26122"/>
                  <a:pt x="12857" y="25800"/>
                  <a:pt x="13064" y="25524"/>
                </a:cubicBezTo>
                <a:cubicBezTo>
                  <a:pt x="13222" y="25310"/>
                  <a:pt x="13505" y="25184"/>
                  <a:pt x="13687" y="24976"/>
                </a:cubicBezTo>
                <a:cubicBezTo>
                  <a:pt x="14342" y="24247"/>
                  <a:pt x="14975" y="23495"/>
                  <a:pt x="15627" y="22755"/>
                </a:cubicBezTo>
                <a:cubicBezTo>
                  <a:pt x="16063" y="22250"/>
                  <a:pt x="16607" y="21906"/>
                  <a:pt x="17337" y="21799"/>
                </a:cubicBezTo>
                <a:cubicBezTo>
                  <a:pt x="17731" y="21739"/>
                  <a:pt x="18106" y="21592"/>
                  <a:pt x="18479" y="21463"/>
                </a:cubicBezTo>
                <a:cubicBezTo>
                  <a:pt x="18833" y="21338"/>
                  <a:pt x="19166" y="21163"/>
                  <a:pt x="19523" y="21048"/>
                </a:cubicBezTo>
                <a:cubicBezTo>
                  <a:pt x="20177" y="20837"/>
                  <a:pt x="20843" y="20639"/>
                  <a:pt x="21559" y="20639"/>
                </a:cubicBezTo>
                <a:cubicBezTo>
                  <a:pt x="21693" y="20639"/>
                  <a:pt x="21829" y="20646"/>
                  <a:pt x="21967" y="20661"/>
                </a:cubicBezTo>
                <a:cubicBezTo>
                  <a:pt x="22629" y="20740"/>
                  <a:pt x="23291" y="20859"/>
                  <a:pt x="23960" y="20973"/>
                </a:cubicBezTo>
                <a:cubicBezTo>
                  <a:pt x="24915" y="21138"/>
                  <a:pt x="25778" y="21541"/>
                  <a:pt x="26594" y="22068"/>
                </a:cubicBezTo>
                <a:cubicBezTo>
                  <a:pt x="26769" y="22182"/>
                  <a:pt x="26948" y="22325"/>
                  <a:pt x="27067" y="22490"/>
                </a:cubicBezTo>
                <a:cubicBezTo>
                  <a:pt x="27384" y="22930"/>
                  <a:pt x="27689" y="23381"/>
                  <a:pt x="27968" y="23846"/>
                </a:cubicBezTo>
                <a:cubicBezTo>
                  <a:pt x="28465" y="24676"/>
                  <a:pt x="28905" y="25542"/>
                  <a:pt x="28977" y="26472"/>
                </a:cubicBezTo>
                <a:cubicBezTo>
                  <a:pt x="29116" y="28236"/>
                  <a:pt x="29091" y="29990"/>
                  <a:pt x="28616" y="31693"/>
                </a:cubicBezTo>
                <a:cubicBezTo>
                  <a:pt x="28190" y="33199"/>
                  <a:pt x="26880" y="34026"/>
                  <a:pt x="25267" y="34087"/>
                </a:cubicBezTo>
                <a:cubicBezTo>
                  <a:pt x="25229" y="34089"/>
                  <a:pt x="25191" y="34089"/>
                  <a:pt x="25153" y="34089"/>
                </a:cubicBezTo>
                <a:cubicBezTo>
                  <a:pt x="24206" y="34089"/>
                  <a:pt x="23298" y="33621"/>
                  <a:pt x="22482" y="33070"/>
                </a:cubicBezTo>
                <a:cubicBezTo>
                  <a:pt x="22060" y="32784"/>
                  <a:pt x="21663" y="32459"/>
                  <a:pt x="21248" y="32173"/>
                </a:cubicBezTo>
                <a:cubicBezTo>
                  <a:pt x="21172" y="32121"/>
                  <a:pt x="21107" y="32095"/>
                  <a:pt x="21054" y="32095"/>
                </a:cubicBezTo>
                <a:cubicBezTo>
                  <a:pt x="20958" y="32095"/>
                  <a:pt x="20903" y="32177"/>
                  <a:pt x="20894" y="32327"/>
                </a:cubicBezTo>
                <a:cubicBezTo>
                  <a:pt x="20851" y="32956"/>
                  <a:pt x="21120" y="33465"/>
                  <a:pt x="21759" y="33808"/>
                </a:cubicBezTo>
                <a:cubicBezTo>
                  <a:pt x="22264" y="34084"/>
                  <a:pt x="22780" y="34352"/>
                  <a:pt x="23295" y="34620"/>
                </a:cubicBezTo>
                <a:cubicBezTo>
                  <a:pt x="23722" y="34845"/>
                  <a:pt x="24169" y="34991"/>
                  <a:pt x="24627" y="34991"/>
                </a:cubicBezTo>
                <a:cubicBezTo>
                  <a:pt x="24694" y="34991"/>
                  <a:pt x="24762" y="34988"/>
                  <a:pt x="24829" y="34981"/>
                </a:cubicBezTo>
                <a:cubicBezTo>
                  <a:pt x="25614" y="34913"/>
                  <a:pt x="26408" y="34845"/>
                  <a:pt x="27188" y="34728"/>
                </a:cubicBezTo>
                <a:cubicBezTo>
                  <a:pt x="27921" y="34616"/>
                  <a:pt x="28490" y="34298"/>
                  <a:pt x="28806" y="33650"/>
                </a:cubicBezTo>
                <a:cubicBezTo>
                  <a:pt x="29195" y="32863"/>
                  <a:pt x="29460" y="32036"/>
                  <a:pt x="29681" y="31189"/>
                </a:cubicBezTo>
                <a:cubicBezTo>
                  <a:pt x="29950" y="30172"/>
                  <a:pt x="30122" y="29138"/>
                  <a:pt x="30122" y="28068"/>
                </a:cubicBezTo>
                <a:cubicBezTo>
                  <a:pt x="30125" y="26999"/>
                  <a:pt x="29785" y="25957"/>
                  <a:pt x="29450" y="24927"/>
                </a:cubicBezTo>
                <a:cubicBezTo>
                  <a:pt x="29213" y="24208"/>
                  <a:pt x="28830" y="23542"/>
                  <a:pt x="28236" y="22991"/>
                </a:cubicBezTo>
                <a:cubicBezTo>
                  <a:pt x="27775" y="22558"/>
                  <a:pt x="27273" y="22161"/>
                  <a:pt x="26783" y="21764"/>
                </a:cubicBezTo>
                <a:cubicBezTo>
                  <a:pt x="26111" y="21224"/>
                  <a:pt x="25427" y="20694"/>
                  <a:pt x="24586" y="20429"/>
                </a:cubicBezTo>
                <a:cubicBezTo>
                  <a:pt x="24057" y="20264"/>
                  <a:pt x="23506" y="20182"/>
                  <a:pt x="22966" y="20068"/>
                </a:cubicBezTo>
                <a:cubicBezTo>
                  <a:pt x="22644" y="19998"/>
                  <a:pt x="22328" y="19962"/>
                  <a:pt x="22016" y="19962"/>
                </a:cubicBezTo>
                <a:cubicBezTo>
                  <a:pt x="21606" y="19962"/>
                  <a:pt x="21203" y="20024"/>
                  <a:pt x="20804" y="20150"/>
                </a:cubicBezTo>
                <a:cubicBezTo>
                  <a:pt x="20638" y="20204"/>
                  <a:pt x="20445" y="20234"/>
                  <a:pt x="20258" y="20234"/>
                </a:cubicBezTo>
                <a:cubicBezTo>
                  <a:pt x="20172" y="20234"/>
                  <a:pt x="20087" y="20228"/>
                  <a:pt x="20007" y="20215"/>
                </a:cubicBezTo>
                <a:cubicBezTo>
                  <a:pt x="19887" y="20195"/>
                  <a:pt x="19771" y="20186"/>
                  <a:pt x="19658" y="20186"/>
                </a:cubicBezTo>
                <a:cubicBezTo>
                  <a:pt x="19246" y="20186"/>
                  <a:pt x="18875" y="20305"/>
                  <a:pt x="18507" y="20468"/>
                </a:cubicBezTo>
                <a:cubicBezTo>
                  <a:pt x="18013" y="20687"/>
                  <a:pt x="17530" y="20976"/>
                  <a:pt x="17001" y="21066"/>
                </a:cubicBezTo>
                <a:cubicBezTo>
                  <a:pt x="16189" y="21209"/>
                  <a:pt x="15698" y="21681"/>
                  <a:pt x="15204" y="22190"/>
                </a:cubicBezTo>
                <a:cubicBezTo>
                  <a:pt x="14954" y="22447"/>
                  <a:pt x="14704" y="22719"/>
                  <a:pt x="14395" y="22902"/>
                </a:cubicBezTo>
                <a:cubicBezTo>
                  <a:pt x="14073" y="23091"/>
                  <a:pt x="13891" y="23274"/>
                  <a:pt x="14027" y="23663"/>
                </a:cubicBezTo>
                <a:cubicBezTo>
                  <a:pt x="14052" y="23736"/>
                  <a:pt x="13992" y="23896"/>
                  <a:pt x="13931" y="23914"/>
                </a:cubicBezTo>
                <a:cubicBezTo>
                  <a:pt x="13573" y="24025"/>
                  <a:pt x="13391" y="24294"/>
                  <a:pt x="13190" y="24562"/>
                </a:cubicBezTo>
                <a:cubicBezTo>
                  <a:pt x="12918" y="24934"/>
                  <a:pt x="12600" y="25270"/>
                  <a:pt x="12317" y="25639"/>
                </a:cubicBezTo>
                <a:cubicBezTo>
                  <a:pt x="12091" y="25932"/>
                  <a:pt x="11845" y="26218"/>
                  <a:pt x="11695" y="26551"/>
                </a:cubicBezTo>
                <a:cubicBezTo>
                  <a:pt x="11519" y="26948"/>
                  <a:pt x="11426" y="27389"/>
                  <a:pt x="11319" y="27815"/>
                </a:cubicBezTo>
                <a:cubicBezTo>
                  <a:pt x="11129" y="28566"/>
                  <a:pt x="10936" y="29321"/>
                  <a:pt x="10778" y="30086"/>
                </a:cubicBezTo>
                <a:cubicBezTo>
                  <a:pt x="10613" y="30867"/>
                  <a:pt x="10445" y="31650"/>
                  <a:pt x="10531" y="32487"/>
                </a:cubicBezTo>
                <a:cubicBezTo>
                  <a:pt x="10613" y="33242"/>
                  <a:pt x="10653" y="34001"/>
                  <a:pt x="10732" y="34763"/>
                </a:cubicBezTo>
                <a:cubicBezTo>
                  <a:pt x="10753" y="34949"/>
                  <a:pt x="10839" y="35143"/>
                  <a:pt x="10917" y="35329"/>
                </a:cubicBezTo>
                <a:cubicBezTo>
                  <a:pt x="11068" y="35690"/>
                  <a:pt x="11272" y="36041"/>
                  <a:pt x="11386" y="36413"/>
                </a:cubicBezTo>
                <a:cubicBezTo>
                  <a:pt x="11755" y="37575"/>
                  <a:pt x="12095" y="38756"/>
                  <a:pt x="12686" y="39884"/>
                </a:cubicBezTo>
                <a:cubicBezTo>
                  <a:pt x="13244" y="40950"/>
                  <a:pt x="13842" y="42013"/>
                  <a:pt x="14438" y="43093"/>
                </a:cubicBezTo>
                <a:cubicBezTo>
                  <a:pt x="14707" y="43583"/>
                  <a:pt x="14947" y="44092"/>
                  <a:pt x="15269" y="44556"/>
                </a:cubicBezTo>
                <a:cubicBezTo>
                  <a:pt x="15870" y="45426"/>
                  <a:pt x="16557" y="46257"/>
                  <a:pt x="17165" y="47151"/>
                </a:cubicBezTo>
                <a:cubicBezTo>
                  <a:pt x="17513" y="47662"/>
                  <a:pt x="17749" y="48239"/>
                  <a:pt x="18038" y="48793"/>
                </a:cubicBezTo>
                <a:cubicBezTo>
                  <a:pt x="18013" y="48807"/>
                  <a:pt x="17992" y="48818"/>
                  <a:pt x="17967" y="48833"/>
                </a:cubicBezTo>
                <a:cubicBezTo>
                  <a:pt x="17577" y="48629"/>
                  <a:pt x="17183" y="48432"/>
                  <a:pt x="16804" y="48217"/>
                </a:cubicBezTo>
                <a:cubicBezTo>
                  <a:pt x="16134" y="47841"/>
                  <a:pt x="15756" y="47230"/>
                  <a:pt x="15423" y="46592"/>
                </a:cubicBezTo>
                <a:cubicBezTo>
                  <a:pt x="15008" y="45795"/>
                  <a:pt x="14625" y="44990"/>
                  <a:pt x="14207" y="44206"/>
                </a:cubicBezTo>
                <a:cubicBezTo>
                  <a:pt x="13705" y="43279"/>
                  <a:pt x="13125" y="42396"/>
                  <a:pt x="12682" y="41469"/>
                </a:cubicBezTo>
                <a:cubicBezTo>
                  <a:pt x="11823" y="39679"/>
                  <a:pt x="11100" y="37879"/>
                  <a:pt x="10553" y="36069"/>
                </a:cubicBezTo>
                <a:cubicBezTo>
                  <a:pt x="10230" y="35010"/>
                  <a:pt x="9959" y="33951"/>
                  <a:pt x="9895" y="32881"/>
                </a:cubicBezTo>
                <a:cubicBezTo>
                  <a:pt x="9877" y="32613"/>
                  <a:pt x="9956" y="32312"/>
                  <a:pt x="9844" y="32083"/>
                </a:cubicBezTo>
                <a:cubicBezTo>
                  <a:pt x="9672" y="31714"/>
                  <a:pt x="9687" y="31500"/>
                  <a:pt x="9963" y="31228"/>
                </a:cubicBezTo>
                <a:cubicBezTo>
                  <a:pt x="10245" y="30949"/>
                  <a:pt x="10156" y="30516"/>
                  <a:pt x="10077" y="30133"/>
                </a:cubicBezTo>
                <a:cubicBezTo>
                  <a:pt x="10042" y="29963"/>
                  <a:pt x="10034" y="29700"/>
                  <a:pt x="9820" y="29700"/>
                </a:cubicBezTo>
                <a:cubicBezTo>
                  <a:pt x="9818" y="29700"/>
                  <a:pt x="9817" y="29700"/>
                  <a:pt x="9816" y="29700"/>
                </a:cubicBezTo>
                <a:cubicBezTo>
                  <a:pt x="9712" y="29700"/>
                  <a:pt x="9576" y="29962"/>
                  <a:pt x="9551" y="30126"/>
                </a:cubicBezTo>
                <a:cubicBezTo>
                  <a:pt x="9487" y="30530"/>
                  <a:pt x="9465" y="30945"/>
                  <a:pt x="9447" y="31361"/>
                </a:cubicBezTo>
                <a:cubicBezTo>
                  <a:pt x="9419" y="32058"/>
                  <a:pt x="9411" y="32759"/>
                  <a:pt x="9175" y="33422"/>
                </a:cubicBezTo>
                <a:cubicBezTo>
                  <a:pt x="9014" y="33865"/>
                  <a:pt x="8878" y="34348"/>
                  <a:pt x="8868" y="34827"/>
                </a:cubicBezTo>
                <a:cubicBezTo>
                  <a:pt x="8856" y="35465"/>
                  <a:pt x="8968" y="36123"/>
                  <a:pt x="9050" y="36774"/>
                </a:cubicBezTo>
                <a:cubicBezTo>
                  <a:pt x="9147" y="37529"/>
                  <a:pt x="9315" y="38280"/>
                  <a:pt x="9226" y="39035"/>
                </a:cubicBezTo>
                <a:cubicBezTo>
                  <a:pt x="9193" y="39301"/>
                  <a:pt x="9197" y="39615"/>
                  <a:pt x="9300" y="39869"/>
                </a:cubicBezTo>
                <a:cubicBezTo>
                  <a:pt x="9751" y="40975"/>
                  <a:pt x="10181" y="42109"/>
                  <a:pt x="10757" y="43193"/>
                </a:cubicBezTo>
                <a:cubicBezTo>
                  <a:pt x="11333" y="44277"/>
                  <a:pt x="12077" y="45304"/>
                  <a:pt x="12747" y="46381"/>
                </a:cubicBezTo>
                <a:cubicBezTo>
                  <a:pt x="13401" y="47438"/>
                  <a:pt x="14185" y="48382"/>
                  <a:pt x="15204" y="49147"/>
                </a:cubicBezTo>
                <a:cubicBezTo>
                  <a:pt x="15301" y="49219"/>
                  <a:pt x="15369" y="49254"/>
                  <a:pt x="15420" y="49254"/>
                </a:cubicBezTo>
                <a:cubicBezTo>
                  <a:pt x="15487" y="49254"/>
                  <a:pt x="15524" y="49192"/>
                  <a:pt x="15559" y="49076"/>
                </a:cubicBezTo>
                <a:cubicBezTo>
                  <a:pt x="15655" y="48751"/>
                  <a:pt x="15520" y="48442"/>
                  <a:pt x="15312" y="48171"/>
                </a:cubicBezTo>
                <a:cubicBezTo>
                  <a:pt x="14876" y="47598"/>
                  <a:pt x="14435" y="47036"/>
                  <a:pt x="13966" y="46507"/>
                </a:cubicBezTo>
                <a:cubicBezTo>
                  <a:pt x="12739" y="45122"/>
                  <a:pt x="11773" y="43630"/>
                  <a:pt x="11072" y="42023"/>
                </a:cubicBezTo>
                <a:cubicBezTo>
                  <a:pt x="10621" y="40989"/>
                  <a:pt x="10328" y="39923"/>
                  <a:pt x="9866" y="38907"/>
                </a:cubicBezTo>
                <a:cubicBezTo>
                  <a:pt x="9322" y="37715"/>
                  <a:pt x="9294" y="36462"/>
                  <a:pt x="9261" y="35246"/>
                </a:cubicBezTo>
                <a:cubicBezTo>
                  <a:pt x="9254" y="34953"/>
                  <a:pt x="9297" y="34659"/>
                  <a:pt x="9551" y="34419"/>
                </a:cubicBezTo>
                <a:cubicBezTo>
                  <a:pt x="9647" y="34742"/>
                  <a:pt x="9720" y="35032"/>
                  <a:pt x="9827" y="35307"/>
                </a:cubicBezTo>
                <a:cubicBezTo>
                  <a:pt x="10016" y="35812"/>
                  <a:pt x="10131" y="36316"/>
                  <a:pt x="10170" y="36842"/>
                </a:cubicBezTo>
                <a:cubicBezTo>
                  <a:pt x="10195" y="37189"/>
                  <a:pt x="10316" y="37547"/>
                  <a:pt x="10420" y="37897"/>
                </a:cubicBezTo>
                <a:cubicBezTo>
                  <a:pt x="10531" y="38266"/>
                  <a:pt x="10681" y="38631"/>
                  <a:pt x="10800" y="39000"/>
                </a:cubicBezTo>
                <a:cubicBezTo>
                  <a:pt x="11111" y="40001"/>
                  <a:pt x="11368" y="41032"/>
                  <a:pt x="11909" y="41991"/>
                </a:cubicBezTo>
                <a:cubicBezTo>
                  <a:pt x="12589" y="43193"/>
                  <a:pt x="13330" y="44385"/>
                  <a:pt x="14045" y="45613"/>
                </a:cubicBezTo>
                <a:cubicBezTo>
                  <a:pt x="14593" y="46561"/>
                  <a:pt x="15323" y="47365"/>
                  <a:pt x="16177" y="48074"/>
                </a:cubicBezTo>
                <a:cubicBezTo>
                  <a:pt x="17695" y="49327"/>
                  <a:pt x="19351" y="50396"/>
                  <a:pt x="21151" y="51262"/>
                </a:cubicBezTo>
                <a:cubicBezTo>
                  <a:pt x="22311" y="51817"/>
                  <a:pt x="23516" y="52264"/>
                  <a:pt x="24730" y="52375"/>
                </a:cubicBezTo>
                <a:cubicBezTo>
                  <a:pt x="25105" y="52411"/>
                  <a:pt x="25478" y="52424"/>
                  <a:pt x="25850" y="52424"/>
                </a:cubicBezTo>
                <a:cubicBezTo>
                  <a:pt x="26533" y="52424"/>
                  <a:pt x="27212" y="52379"/>
                  <a:pt x="27893" y="52339"/>
                </a:cubicBezTo>
                <a:cubicBezTo>
                  <a:pt x="28651" y="52296"/>
                  <a:pt x="29381" y="52153"/>
                  <a:pt x="30129" y="52053"/>
                </a:cubicBezTo>
                <a:cubicBezTo>
                  <a:pt x="30423" y="52014"/>
                  <a:pt x="30712" y="51949"/>
                  <a:pt x="31013" y="51928"/>
                </a:cubicBezTo>
                <a:cubicBezTo>
                  <a:pt x="32018" y="51856"/>
                  <a:pt x="32648" y="51305"/>
                  <a:pt x="33189" y="50643"/>
                </a:cubicBezTo>
                <a:cubicBezTo>
                  <a:pt x="33362" y="50429"/>
                  <a:pt x="33563" y="50272"/>
                  <a:pt x="33883" y="50272"/>
                </a:cubicBezTo>
                <a:cubicBezTo>
                  <a:pt x="33921" y="50272"/>
                  <a:pt x="33960" y="50274"/>
                  <a:pt x="34001" y="50278"/>
                </a:cubicBezTo>
                <a:cubicBezTo>
                  <a:pt x="34041" y="50283"/>
                  <a:pt x="34080" y="50284"/>
                  <a:pt x="34119" y="50284"/>
                </a:cubicBezTo>
                <a:cubicBezTo>
                  <a:pt x="34211" y="50284"/>
                  <a:pt x="34301" y="50275"/>
                  <a:pt x="34391" y="50267"/>
                </a:cubicBezTo>
                <a:cubicBezTo>
                  <a:pt x="35214" y="50189"/>
                  <a:pt x="35704" y="49738"/>
                  <a:pt x="36023" y="49101"/>
                </a:cubicBezTo>
                <a:cubicBezTo>
                  <a:pt x="36345" y="48460"/>
                  <a:pt x="36667" y="47824"/>
                  <a:pt x="36989" y="47187"/>
                </a:cubicBezTo>
                <a:cubicBezTo>
                  <a:pt x="37303" y="46557"/>
                  <a:pt x="37597" y="45917"/>
                  <a:pt x="37676" y="45176"/>
                </a:cubicBezTo>
                <a:cubicBezTo>
                  <a:pt x="37737" y="44632"/>
                  <a:pt x="37829" y="44099"/>
                  <a:pt x="37944" y="43576"/>
                </a:cubicBezTo>
                <a:cubicBezTo>
                  <a:pt x="38026" y="43204"/>
                  <a:pt x="38237" y="42875"/>
                  <a:pt x="38284" y="42500"/>
                </a:cubicBezTo>
                <a:cubicBezTo>
                  <a:pt x="38510" y="40789"/>
                  <a:pt x="38695" y="39075"/>
                  <a:pt x="38899" y="37379"/>
                </a:cubicBezTo>
                <a:cubicBezTo>
                  <a:pt x="38928" y="37114"/>
                  <a:pt x="38982" y="36857"/>
                  <a:pt x="39025" y="36599"/>
                </a:cubicBezTo>
                <a:cubicBezTo>
                  <a:pt x="39060" y="36588"/>
                  <a:pt x="39096" y="36581"/>
                  <a:pt x="39132" y="36574"/>
                </a:cubicBezTo>
                <a:cubicBezTo>
                  <a:pt x="39268" y="36699"/>
                  <a:pt x="39440" y="36814"/>
                  <a:pt x="39540" y="36953"/>
                </a:cubicBezTo>
                <a:cubicBezTo>
                  <a:pt x="40005" y="37633"/>
                  <a:pt x="40180" y="38352"/>
                  <a:pt x="40176" y="39060"/>
                </a:cubicBezTo>
                <a:cubicBezTo>
                  <a:pt x="40176" y="39769"/>
                  <a:pt x="40123" y="40474"/>
                  <a:pt x="40034" y="41169"/>
                </a:cubicBezTo>
                <a:cubicBezTo>
                  <a:pt x="39951" y="41813"/>
                  <a:pt x="39879" y="42474"/>
                  <a:pt x="39651" y="43061"/>
                </a:cubicBezTo>
                <a:cubicBezTo>
                  <a:pt x="39124" y="44417"/>
                  <a:pt x="38431" y="45702"/>
                  <a:pt x="37947" y="47079"/>
                </a:cubicBezTo>
                <a:cubicBezTo>
                  <a:pt x="37436" y="48525"/>
                  <a:pt x="36441" y="49570"/>
                  <a:pt x="35217" y="50422"/>
                </a:cubicBezTo>
                <a:cubicBezTo>
                  <a:pt x="34373" y="51008"/>
                  <a:pt x="33421" y="51463"/>
                  <a:pt x="32530" y="51981"/>
                </a:cubicBezTo>
                <a:cubicBezTo>
                  <a:pt x="32251" y="52146"/>
                  <a:pt x="31836" y="52196"/>
                  <a:pt x="31893" y="52665"/>
                </a:cubicBezTo>
                <a:cubicBezTo>
                  <a:pt x="31897" y="52686"/>
                  <a:pt x="31836" y="52701"/>
                  <a:pt x="31800" y="52719"/>
                </a:cubicBezTo>
                <a:cubicBezTo>
                  <a:pt x="31725" y="52625"/>
                  <a:pt x="31664" y="52543"/>
                  <a:pt x="31589" y="52450"/>
                </a:cubicBezTo>
                <a:cubicBezTo>
                  <a:pt x="31403" y="52547"/>
                  <a:pt x="31220" y="52625"/>
                  <a:pt x="31067" y="52729"/>
                </a:cubicBezTo>
                <a:cubicBezTo>
                  <a:pt x="31020" y="52762"/>
                  <a:pt x="31013" y="52873"/>
                  <a:pt x="31038" y="52940"/>
                </a:cubicBezTo>
                <a:cubicBezTo>
                  <a:pt x="31055" y="52994"/>
                  <a:pt x="31167" y="53080"/>
                  <a:pt x="31213" y="53080"/>
                </a:cubicBezTo>
                <a:cubicBezTo>
                  <a:pt x="31671" y="53062"/>
                  <a:pt x="32168" y="53105"/>
                  <a:pt x="32573" y="52977"/>
                </a:cubicBezTo>
                <a:cubicBezTo>
                  <a:pt x="33296" y="52754"/>
                  <a:pt x="33980" y="52443"/>
                  <a:pt x="34652" y="52128"/>
                </a:cubicBezTo>
                <a:cubicBezTo>
                  <a:pt x="35585" y="51692"/>
                  <a:pt x="36345" y="51048"/>
                  <a:pt x="37014" y="50325"/>
                </a:cubicBezTo>
                <a:cubicBezTo>
                  <a:pt x="37557" y="49735"/>
                  <a:pt x="38054" y="49097"/>
                  <a:pt x="38498" y="48429"/>
                </a:cubicBezTo>
                <a:cubicBezTo>
                  <a:pt x="38663" y="48181"/>
                  <a:pt x="38606" y="47791"/>
                  <a:pt x="38656" y="47469"/>
                </a:cubicBezTo>
                <a:cubicBezTo>
                  <a:pt x="38681" y="47312"/>
                  <a:pt x="38677" y="47129"/>
                  <a:pt x="38763" y="47012"/>
                </a:cubicBezTo>
                <a:cubicBezTo>
                  <a:pt x="39375" y="46167"/>
                  <a:pt x="39976" y="45319"/>
                  <a:pt x="40291" y="44303"/>
                </a:cubicBezTo>
                <a:cubicBezTo>
                  <a:pt x="40305" y="44260"/>
                  <a:pt x="40298" y="44206"/>
                  <a:pt x="40302" y="44156"/>
                </a:cubicBezTo>
                <a:cubicBezTo>
                  <a:pt x="40188" y="44105"/>
                  <a:pt x="40091" y="44063"/>
                  <a:pt x="39919" y="43988"/>
                </a:cubicBezTo>
                <a:cubicBezTo>
                  <a:pt x="40030" y="43783"/>
                  <a:pt x="40120" y="43598"/>
                  <a:pt x="40227" y="43418"/>
                </a:cubicBezTo>
                <a:cubicBezTo>
                  <a:pt x="40356" y="43204"/>
                  <a:pt x="40553" y="43022"/>
                  <a:pt x="40624" y="42786"/>
                </a:cubicBezTo>
                <a:cubicBezTo>
                  <a:pt x="41053" y="41319"/>
                  <a:pt x="40957" y="39755"/>
                  <a:pt x="40545" y="38173"/>
                </a:cubicBezTo>
                <a:cubicBezTo>
                  <a:pt x="40273" y="37128"/>
                  <a:pt x="39819" y="36102"/>
                  <a:pt x="39532" y="35075"/>
                </a:cubicBezTo>
                <a:cubicBezTo>
                  <a:pt x="39300" y="34241"/>
                  <a:pt x="39225" y="33404"/>
                  <a:pt x="39017" y="32577"/>
                </a:cubicBezTo>
                <a:cubicBezTo>
                  <a:pt x="38613" y="30978"/>
                  <a:pt x="38230" y="29389"/>
                  <a:pt x="37719" y="27836"/>
                </a:cubicBezTo>
                <a:cubicBezTo>
                  <a:pt x="37464" y="27070"/>
                  <a:pt x="36931" y="26347"/>
                  <a:pt x="36545" y="25607"/>
                </a:cubicBezTo>
                <a:cubicBezTo>
                  <a:pt x="36115" y="24783"/>
                  <a:pt x="35536" y="24043"/>
                  <a:pt x="34874" y="23345"/>
                </a:cubicBezTo>
                <a:cubicBezTo>
                  <a:pt x="34713" y="23177"/>
                  <a:pt x="34487" y="23006"/>
                  <a:pt x="34437" y="22819"/>
                </a:cubicBezTo>
                <a:cubicBezTo>
                  <a:pt x="34205" y="21985"/>
                  <a:pt x="33628" y="21302"/>
                  <a:pt x="33042" y="20640"/>
                </a:cubicBezTo>
                <a:cubicBezTo>
                  <a:pt x="31790" y="19219"/>
                  <a:pt x="30484" y="17881"/>
                  <a:pt x="29049" y="16683"/>
                </a:cubicBezTo>
                <a:cubicBezTo>
                  <a:pt x="28404" y="16146"/>
                  <a:pt x="27728" y="15659"/>
                  <a:pt x="26963" y="15287"/>
                </a:cubicBezTo>
                <a:cubicBezTo>
                  <a:pt x="25785" y="14711"/>
                  <a:pt x="24540" y="14354"/>
                  <a:pt x="23277" y="14149"/>
                </a:cubicBezTo>
                <a:cubicBezTo>
                  <a:pt x="22334" y="13996"/>
                  <a:pt x="21396" y="13899"/>
                  <a:pt x="20461" y="13899"/>
                </a:cubicBezTo>
                <a:close/>
                <a:moveTo>
                  <a:pt x="30788" y="52944"/>
                </a:moveTo>
                <a:cubicBezTo>
                  <a:pt x="30637" y="52965"/>
                  <a:pt x="30390" y="52937"/>
                  <a:pt x="30362" y="53019"/>
                </a:cubicBezTo>
                <a:cubicBezTo>
                  <a:pt x="30315" y="53148"/>
                  <a:pt x="30419" y="53352"/>
                  <a:pt x="30459" y="53524"/>
                </a:cubicBezTo>
                <a:cubicBezTo>
                  <a:pt x="30609" y="53509"/>
                  <a:pt x="30759" y="53492"/>
                  <a:pt x="30988" y="53466"/>
                </a:cubicBezTo>
                <a:cubicBezTo>
                  <a:pt x="30905" y="53248"/>
                  <a:pt x="30845" y="53098"/>
                  <a:pt x="30788" y="52944"/>
                </a:cubicBezTo>
                <a:close/>
                <a:moveTo>
                  <a:pt x="28319" y="52758"/>
                </a:moveTo>
                <a:lnTo>
                  <a:pt x="28319" y="52758"/>
                </a:lnTo>
                <a:cubicBezTo>
                  <a:pt x="28454" y="52965"/>
                  <a:pt x="28512" y="53098"/>
                  <a:pt x="28608" y="53198"/>
                </a:cubicBezTo>
                <a:cubicBezTo>
                  <a:pt x="28759" y="53355"/>
                  <a:pt x="28979" y="53617"/>
                  <a:pt x="29095" y="53617"/>
                </a:cubicBezTo>
                <a:cubicBezTo>
                  <a:pt x="29097" y="53617"/>
                  <a:pt x="29099" y="53617"/>
                  <a:pt x="29102" y="53616"/>
                </a:cubicBezTo>
                <a:cubicBezTo>
                  <a:pt x="29170" y="53610"/>
                  <a:pt x="29235" y="53605"/>
                  <a:pt x="29299" y="53605"/>
                </a:cubicBezTo>
                <a:cubicBezTo>
                  <a:pt x="29438" y="53605"/>
                  <a:pt x="29574" y="53625"/>
                  <a:pt x="29729" y="53681"/>
                </a:cubicBezTo>
                <a:cubicBezTo>
                  <a:pt x="29772" y="53695"/>
                  <a:pt x="29821" y="53702"/>
                  <a:pt x="29869" y="53702"/>
                </a:cubicBezTo>
                <a:cubicBezTo>
                  <a:pt x="29942" y="53702"/>
                  <a:pt x="30014" y="53686"/>
                  <a:pt x="30061" y="53656"/>
                </a:cubicBezTo>
                <a:cubicBezTo>
                  <a:pt x="30129" y="53609"/>
                  <a:pt x="30172" y="53481"/>
                  <a:pt x="30154" y="53388"/>
                </a:cubicBezTo>
                <a:cubicBezTo>
                  <a:pt x="30132" y="53263"/>
                  <a:pt x="30064" y="53098"/>
                  <a:pt x="29968" y="53019"/>
                </a:cubicBezTo>
                <a:cubicBezTo>
                  <a:pt x="29923" y="52983"/>
                  <a:pt x="29852" y="52969"/>
                  <a:pt x="29775" y="52969"/>
                </a:cubicBezTo>
                <a:cubicBezTo>
                  <a:pt x="29590" y="52969"/>
                  <a:pt x="29363" y="53050"/>
                  <a:pt x="29338" y="53105"/>
                </a:cubicBezTo>
                <a:cubicBezTo>
                  <a:pt x="28999" y="52990"/>
                  <a:pt x="28687" y="52883"/>
                  <a:pt x="28319" y="52758"/>
                </a:cubicBezTo>
                <a:close/>
                <a:moveTo>
                  <a:pt x="4838" y="38037"/>
                </a:moveTo>
                <a:cubicBezTo>
                  <a:pt x="4764" y="38116"/>
                  <a:pt x="4649" y="38184"/>
                  <a:pt x="4620" y="38284"/>
                </a:cubicBezTo>
                <a:cubicBezTo>
                  <a:pt x="4491" y="38742"/>
                  <a:pt x="4345" y="39204"/>
                  <a:pt x="4280" y="39683"/>
                </a:cubicBezTo>
                <a:cubicBezTo>
                  <a:pt x="4159" y="40606"/>
                  <a:pt x="3768" y="41351"/>
                  <a:pt x="3196" y="41988"/>
                </a:cubicBezTo>
                <a:cubicBezTo>
                  <a:pt x="2774" y="42452"/>
                  <a:pt x="2405" y="42961"/>
                  <a:pt x="2158" y="43565"/>
                </a:cubicBezTo>
                <a:cubicBezTo>
                  <a:pt x="2062" y="43798"/>
                  <a:pt x="2016" y="44059"/>
                  <a:pt x="1951" y="44292"/>
                </a:cubicBezTo>
                <a:cubicBezTo>
                  <a:pt x="2313" y="44346"/>
                  <a:pt x="2595" y="44356"/>
                  <a:pt x="2871" y="44432"/>
                </a:cubicBezTo>
                <a:cubicBezTo>
                  <a:pt x="3687" y="44653"/>
                  <a:pt x="4359" y="45251"/>
                  <a:pt x="5007" y="45834"/>
                </a:cubicBezTo>
                <a:cubicBezTo>
                  <a:pt x="5905" y="46643"/>
                  <a:pt x="6731" y="47570"/>
                  <a:pt x="7619" y="48447"/>
                </a:cubicBezTo>
                <a:cubicBezTo>
                  <a:pt x="8123" y="48947"/>
                  <a:pt x="8646" y="49430"/>
                  <a:pt x="9186" y="49899"/>
                </a:cubicBezTo>
                <a:cubicBezTo>
                  <a:pt x="9945" y="50557"/>
                  <a:pt x="10760" y="51130"/>
                  <a:pt x="11612" y="51674"/>
                </a:cubicBezTo>
                <a:cubicBezTo>
                  <a:pt x="12671" y="52350"/>
                  <a:pt x="13713" y="53119"/>
                  <a:pt x="14786" y="53852"/>
                </a:cubicBezTo>
                <a:cubicBezTo>
                  <a:pt x="14854" y="53899"/>
                  <a:pt x="14965" y="53943"/>
                  <a:pt x="15038" y="53943"/>
                </a:cubicBezTo>
                <a:cubicBezTo>
                  <a:pt x="15061" y="53943"/>
                  <a:pt x="15081" y="53938"/>
                  <a:pt x="15094" y="53928"/>
                </a:cubicBezTo>
                <a:cubicBezTo>
                  <a:pt x="15151" y="53885"/>
                  <a:pt x="15161" y="53724"/>
                  <a:pt x="15133" y="53621"/>
                </a:cubicBezTo>
                <a:cubicBezTo>
                  <a:pt x="15022" y="53213"/>
                  <a:pt x="14793" y="52837"/>
                  <a:pt x="14464" y="52575"/>
                </a:cubicBezTo>
                <a:cubicBezTo>
                  <a:pt x="13708" y="51971"/>
                  <a:pt x="12911" y="51502"/>
                  <a:pt x="12034" y="51319"/>
                </a:cubicBezTo>
                <a:cubicBezTo>
                  <a:pt x="11476" y="51201"/>
                  <a:pt x="10922" y="51044"/>
                  <a:pt x="10438" y="50622"/>
                </a:cubicBezTo>
                <a:cubicBezTo>
                  <a:pt x="10109" y="50332"/>
                  <a:pt x="9780" y="50046"/>
                  <a:pt x="9454" y="49756"/>
                </a:cubicBezTo>
                <a:cubicBezTo>
                  <a:pt x="9350" y="49663"/>
                  <a:pt x="9247" y="49573"/>
                  <a:pt x="9157" y="49466"/>
                </a:cubicBezTo>
                <a:cubicBezTo>
                  <a:pt x="8603" y="48815"/>
                  <a:pt x="8062" y="48160"/>
                  <a:pt x="7519" y="47519"/>
                </a:cubicBezTo>
                <a:cubicBezTo>
                  <a:pt x="6907" y="46786"/>
                  <a:pt x="6209" y="46196"/>
                  <a:pt x="5426" y="45741"/>
                </a:cubicBezTo>
                <a:cubicBezTo>
                  <a:pt x="5254" y="45641"/>
                  <a:pt x="5082" y="45494"/>
                  <a:pt x="4957" y="45329"/>
                </a:cubicBezTo>
                <a:cubicBezTo>
                  <a:pt x="4756" y="45068"/>
                  <a:pt x="4584" y="44782"/>
                  <a:pt x="4412" y="44496"/>
                </a:cubicBezTo>
                <a:cubicBezTo>
                  <a:pt x="4135" y="44032"/>
                  <a:pt x="3825" y="43703"/>
                  <a:pt x="3324" y="43703"/>
                </a:cubicBezTo>
                <a:cubicBezTo>
                  <a:pt x="3276" y="43703"/>
                  <a:pt x="3227" y="43706"/>
                  <a:pt x="3175" y="43712"/>
                </a:cubicBezTo>
                <a:cubicBezTo>
                  <a:pt x="3156" y="43714"/>
                  <a:pt x="3138" y="43715"/>
                  <a:pt x="3121" y="43715"/>
                </a:cubicBezTo>
                <a:cubicBezTo>
                  <a:pt x="2846" y="43715"/>
                  <a:pt x="2723" y="43455"/>
                  <a:pt x="2878" y="43182"/>
                </a:cubicBezTo>
                <a:cubicBezTo>
                  <a:pt x="3129" y="42739"/>
                  <a:pt x="3414" y="42320"/>
                  <a:pt x="3687" y="41894"/>
                </a:cubicBezTo>
                <a:cubicBezTo>
                  <a:pt x="3704" y="41869"/>
                  <a:pt x="3733" y="41851"/>
                  <a:pt x="3758" y="41834"/>
                </a:cubicBezTo>
                <a:cubicBezTo>
                  <a:pt x="3799" y="41802"/>
                  <a:pt x="3836" y="41784"/>
                  <a:pt x="3870" y="41784"/>
                </a:cubicBezTo>
                <a:cubicBezTo>
                  <a:pt x="3923" y="41784"/>
                  <a:pt x="3968" y="41826"/>
                  <a:pt x="4004" y="41920"/>
                </a:cubicBezTo>
                <a:cubicBezTo>
                  <a:pt x="4098" y="42141"/>
                  <a:pt x="4194" y="42363"/>
                  <a:pt x="4270" y="42543"/>
                </a:cubicBezTo>
                <a:cubicBezTo>
                  <a:pt x="4501" y="42528"/>
                  <a:pt x="4704" y="42517"/>
                  <a:pt x="4942" y="42500"/>
                </a:cubicBezTo>
                <a:lnTo>
                  <a:pt x="4942" y="42500"/>
                </a:lnTo>
                <a:cubicBezTo>
                  <a:pt x="4942" y="42501"/>
                  <a:pt x="4942" y="42502"/>
                  <a:pt x="4942" y="42503"/>
                </a:cubicBezTo>
                <a:cubicBezTo>
                  <a:pt x="4942" y="42504"/>
                  <a:pt x="4942" y="42505"/>
                  <a:pt x="4942" y="42506"/>
                </a:cubicBezTo>
                <a:lnTo>
                  <a:pt x="4942" y="42506"/>
                </a:lnTo>
                <a:cubicBezTo>
                  <a:pt x="4943" y="42504"/>
                  <a:pt x="4944" y="42502"/>
                  <a:pt x="4946" y="42500"/>
                </a:cubicBezTo>
                <a:lnTo>
                  <a:pt x="4946" y="42500"/>
                </a:lnTo>
                <a:cubicBezTo>
                  <a:pt x="4945" y="42500"/>
                  <a:pt x="4943" y="42500"/>
                  <a:pt x="4942" y="42500"/>
                </a:cubicBezTo>
                <a:lnTo>
                  <a:pt x="4942" y="42500"/>
                </a:lnTo>
                <a:cubicBezTo>
                  <a:pt x="4942" y="42458"/>
                  <a:pt x="4942" y="42416"/>
                  <a:pt x="4939" y="42374"/>
                </a:cubicBezTo>
                <a:cubicBezTo>
                  <a:pt x="4868" y="41473"/>
                  <a:pt x="4820" y="40589"/>
                  <a:pt x="4967" y="39722"/>
                </a:cubicBezTo>
                <a:cubicBezTo>
                  <a:pt x="5039" y="39283"/>
                  <a:pt x="5003" y="38810"/>
                  <a:pt x="4992" y="38352"/>
                </a:cubicBezTo>
                <a:cubicBezTo>
                  <a:pt x="4989" y="38249"/>
                  <a:pt x="4892" y="38141"/>
                  <a:pt x="4838" y="38037"/>
                </a:cubicBezTo>
                <a:close/>
                <a:moveTo>
                  <a:pt x="16038" y="48843"/>
                </a:moveTo>
                <a:cubicBezTo>
                  <a:pt x="16035" y="48929"/>
                  <a:pt x="16024" y="48990"/>
                  <a:pt x="16031" y="49055"/>
                </a:cubicBezTo>
                <a:cubicBezTo>
                  <a:pt x="16099" y="49566"/>
                  <a:pt x="16385" y="50010"/>
                  <a:pt x="16808" y="50321"/>
                </a:cubicBezTo>
                <a:cubicBezTo>
                  <a:pt x="17741" y="51012"/>
                  <a:pt x="18711" y="51688"/>
                  <a:pt x="19710" y="52321"/>
                </a:cubicBezTo>
                <a:cubicBezTo>
                  <a:pt x="20002" y="52508"/>
                  <a:pt x="20392" y="52642"/>
                  <a:pt x="20709" y="52642"/>
                </a:cubicBezTo>
                <a:cubicBezTo>
                  <a:pt x="20746" y="52642"/>
                  <a:pt x="20781" y="52640"/>
                  <a:pt x="20815" y="52636"/>
                </a:cubicBezTo>
                <a:cubicBezTo>
                  <a:pt x="20867" y="52631"/>
                  <a:pt x="20919" y="52628"/>
                  <a:pt x="20969" y="52628"/>
                </a:cubicBezTo>
                <a:cubicBezTo>
                  <a:pt x="21283" y="52628"/>
                  <a:pt x="21569" y="52727"/>
                  <a:pt x="21871" y="52848"/>
                </a:cubicBezTo>
                <a:cubicBezTo>
                  <a:pt x="22604" y="53144"/>
                  <a:pt x="23320" y="53545"/>
                  <a:pt x="24107" y="53606"/>
                </a:cubicBezTo>
                <a:cubicBezTo>
                  <a:pt x="24687" y="53649"/>
                  <a:pt x="25285" y="53828"/>
                  <a:pt x="25878" y="53931"/>
                </a:cubicBezTo>
                <a:cubicBezTo>
                  <a:pt x="25987" y="53951"/>
                  <a:pt x="26097" y="53957"/>
                  <a:pt x="26206" y="53957"/>
                </a:cubicBezTo>
                <a:cubicBezTo>
                  <a:pt x="26283" y="53957"/>
                  <a:pt x="26359" y="53954"/>
                  <a:pt x="26433" y="53950"/>
                </a:cubicBezTo>
                <a:cubicBezTo>
                  <a:pt x="26730" y="53931"/>
                  <a:pt x="27016" y="53878"/>
                  <a:pt x="27320" y="53867"/>
                </a:cubicBezTo>
                <a:cubicBezTo>
                  <a:pt x="27560" y="53857"/>
                  <a:pt x="27778" y="53852"/>
                  <a:pt x="27749" y="53621"/>
                </a:cubicBezTo>
                <a:lnTo>
                  <a:pt x="27749" y="53621"/>
                </a:lnTo>
                <a:cubicBezTo>
                  <a:pt x="28082" y="53624"/>
                  <a:pt x="28390" y="53631"/>
                  <a:pt x="28712" y="53634"/>
                </a:cubicBezTo>
                <a:cubicBezTo>
                  <a:pt x="28616" y="53302"/>
                  <a:pt x="28419" y="53165"/>
                  <a:pt x="28193" y="53134"/>
                </a:cubicBezTo>
                <a:cubicBezTo>
                  <a:pt x="28143" y="53126"/>
                  <a:pt x="28094" y="53124"/>
                  <a:pt x="28044" y="53124"/>
                </a:cubicBezTo>
                <a:cubicBezTo>
                  <a:pt x="27901" y="53124"/>
                  <a:pt x="27756" y="53147"/>
                  <a:pt x="27589" y="53155"/>
                </a:cubicBezTo>
                <a:lnTo>
                  <a:pt x="27589" y="53155"/>
                </a:lnTo>
                <a:cubicBezTo>
                  <a:pt x="27587" y="53149"/>
                  <a:pt x="27537" y="53074"/>
                  <a:pt x="27442" y="52926"/>
                </a:cubicBezTo>
                <a:cubicBezTo>
                  <a:pt x="27317" y="53241"/>
                  <a:pt x="27088" y="53323"/>
                  <a:pt x="26825" y="53323"/>
                </a:cubicBezTo>
                <a:cubicBezTo>
                  <a:pt x="26732" y="53323"/>
                  <a:pt x="26635" y="53312"/>
                  <a:pt x="26537" y="53299"/>
                </a:cubicBezTo>
                <a:cubicBezTo>
                  <a:pt x="26347" y="53269"/>
                  <a:pt x="26147" y="53155"/>
                  <a:pt x="25954" y="53105"/>
                </a:cubicBezTo>
                <a:cubicBezTo>
                  <a:pt x="25593" y="53008"/>
                  <a:pt x="25246" y="52971"/>
                  <a:pt x="24907" y="52971"/>
                </a:cubicBezTo>
                <a:cubicBezTo>
                  <a:pt x="24631" y="52971"/>
                  <a:pt x="24360" y="52996"/>
                  <a:pt x="24093" y="53033"/>
                </a:cubicBezTo>
                <a:cubicBezTo>
                  <a:pt x="24037" y="53041"/>
                  <a:pt x="23981" y="53045"/>
                  <a:pt x="23926" y="53045"/>
                </a:cubicBezTo>
                <a:cubicBezTo>
                  <a:pt x="23604" y="53045"/>
                  <a:pt x="23289" y="52921"/>
                  <a:pt x="22969" y="52790"/>
                </a:cubicBezTo>
                <a:cubicBezTo>
                  <a:pt x="22329" y="52526"/>
                  <a:pt x="21692" y="52275"/>
                  <a:pt x="21062" y="52028"/>
                </a:cubicBezTo>
                <a:cubicBezTo>
                  <a:pt x="20579" y="51842"/>
                  <a:pt x="20068" y="51742"/>
                  <a:pt x="19627" y="51477"/>
                </a:cubicBezTo>
                <a:cubicBezTo>
                  <a:pt x="18922" y="51055"/>
                  <a:pt x="18260" y="50543"/>
                  <a:pt x="17602" y="50057"/>
                </a:cubicBezTo>
                <a:cubicBezTo>
                  <a:pt x="17076" y="49674"/>
                  <a:pt x="16575" y="49262"/>
                  <a:pt x="16038" y="48843"/>
                </a:cubicBezTo>
                <a:close/>
                <a:moveTo>
                  <a:pt x="28941" y="15831"/>
                </a:moveTo>
                <a:lnTo>
                  <a:pt x="28941" y="15831"/>
                </a:lnTo>
                <a:cubicBezTo>
                  <a:pt x="28981" y="15931"/>
                  <a:pt x="29006" y="16038"/>
                  <a:pt x="29070" y="16128"/>
                </a:cubicBezTo>
                <a:cubicBezTo>
                  <a:pt x="29123" y="16192"/>
                  <a:pt x="29227" y="16235"/>
                  <a:pt x="29313" y="16281"/>
                </a:cubicBezTo>
                <a:cubicBezTo>
                  <a:pt x="29442" y="16354"/>
                  <a:pt x="29582" y="16410"/>
                  <a:pt x="29703" y="16493"/>
                </a:cubicBezTo>
                <a:cubicBezTo>
                  <a:pt x="30709" y="17162"/>
                  <a:pt x="31542" y="17974"/>
                  <a:pt x="32186" y="18940"/>
                </a:cubicBezTo>
                <a:cubicBezTo>
                  <a:pt x="32348" y="19180"/>
                  <a:pt x="32566" y="19399"/>
                  <a:pt x="32770" y="19617"/>
                </a:cubicBezTo>
                <a:cubicBezTo>
                  <a:pt x="32934" y="19792"/>
                  <a:pt x="33156" y="19939"/>
                  <a:pt x="33293" y="20129"/>
                </a:cubicBezTo>
                <a:cubicBezTo>
                  <a:pt x="34076" y="21231"/>
                  <a:pt x="34802" y="22383"/>
                  <a:pt x="35664" y="23485"/>
                </a:cubicBezTo>
                <a:cubicBezTo>
                  <a:pt x="36380" y="24397"/>
                  <a:pt x="37038" y="25341"/>
                  <a:pt x="37668" y="26315"/>
                </a:cubicBezTo>
                <a:cubicBezTo>
                  <a:pt x="38484" y="27579"/>
                  <a:pt x="39096" y="28895"/>
                  <a:pt x="39282" y="30294"/>
                </a:cubicBezTo>
                <a:cubicBezTo>
                  <a:pt x="39428" y="31403"/>
                  <a:pt x="39747" y="32502"/>
                  <a:pt x="40206" y="33604"/>
                </a:cubicBezTo>
                <a:cubicBezTo>
                  <a:pt x="40409" y="34087"/>
                  <a:pt x="40703" y="34570"/>
                  <a:pt x="40820" y="35060"/>
                </a:cubicBezTo>
                <a:cubicBezTo>
                  <a:pt x="41225" y="36778"/>
                  <a:pt x="41583" y="38520"/>
                  <a:pt x="41948" y="40281"/>
                </a:cubicBezTo>
                <a:cubicBezTo>
                  <a:pt x="42095" y="40992"/>
                  <a:pt x="42224" y="41716"/>
                  <a:pt x="42037" y="42381"/>
                </a:cubicBezTo>
                <a:cubicBezTo>
                  <a:pt x="41927" y="42789"/>
                  <a:pt x="41744" y="43169"/>
                  <a:pt x="41633" y="43580"/>
                </a:cubicBezTo>
                <a:cubicBezTo>
                  <a:pt x="41271" y="44890"/>
                  <a:pt x="40824" y="46163"/>
                  <a:pt x="40216" y="47362"/>
                </a:cubicBezTo>
                <a:cubicBezTo>
                  <a:pt x="39629" y="48518"/>
                  <a:pt x="38842" y="49534"/>
                  <a:pt x="37919" y="50450"/>
                </a:cubicBezTo>
                <a:cubicBezTo>
                  <a:pt x="37063" y="51302"/>
                  <a:pt x="36133" y="52067"/>
                  <a:pt x="35131" y="52758"/>
                </a:cubicBezTo>
                <a:cubicBezTo>
                  <a:pt x="34799" y="52987"/>
                  <a:pt x="34201" y="52944"/>
                  <a:pt x="34180" y="53409"/>
                </a:cubicBezTo>
                <a:cubicBezTo>
                  <a:pt x="34125" y="53412"/>
                  <a:pt x="34072" y="53413"/>
                  <a:pt x="34020" y="53413"/>
                </a:cubicBezTo>
                <a:cubicBezTo>
                  <a:pt x="33969" y="53413"/>
                  <a:pt x="33919" y="53412"/>
                  <a:pt x="33871" y="53412"/>
                </a:cubicBezTo>
                <a:cubicBezTo>
                  <a:pt x="33737" y="53412"/>
                  <a:pt x="33618" y="53418"/>
                  <a:pt x="33524" y="53459"/>
                </a:cubicBezTo>
                <a:cubicBezTo>
                  <a:pt x="33371" y="53524"/>
                  <a:pt x="33296" y="53706"/>
                  <a:pt x="33181" y="53839"/>
                </a:cubicBezTo>
                <a:cubicBezTo>
                  <a:pt x="33092" y="53806"/>
                  <a:pt x="32933" y="53709"/>
                  <a:pt x="32819" y="53709"/>
                </a:cubicBezTo>
                <a:cubicBezTo>
                  <a:pt x="32806" y="53709"/>
                  <a:pt x="32793" y="53710"/>
                  <a:pt x="32781" y="53713"/>
                </a:cubicBezTo>
                <a:cubicBezTo>
                  <a:pt x="32337" y="53810"/>
                  <a:pt x="31919" y="53946"/>
                  <a:pt x="31499" y="54082"/>
                </a:cubicBezTo>
                <a:cubicBezTo>
                  <a:pt x="31432" y="54103"/>
                  <a:pt x="31364" y="54254"/>
                  <a:pt x="31374" y="54260"/>
                </a:cubicBezTo>
                <a:cubicBezTo>
                  <a:pt x="31567" y="54436"/>
                  <a:pt x="31761" y="54630"/>
                  <a:pt x="31983" y="54747"/>
                </a:cubicBezTo>
                <a:cubicBezTo>
                  <a:pt x="31998" y="54756"/>
                  <a:pt x="32015" y="54759"/>
                  <a:pt x="32033" y="54759"/>
                </a:cubicBezTo>
                <a:cubicBezTo>
                  <a:pt x="32124" y="54759"/>
                  <a:pt x="32247" y="54672"/>
                  <a:pt x="32351" y="54637"/>
                </a:cubicBezTo>
                <a:cubicBezTo>
                  <a:pt x="32411" y="54615"/>
                  <a:pt x="32471" y="54554"/>
                  <a:pt x="32530" y="54554"/>
                </a:cubicBezTo>
                <a:cubicBezTo>
                  <a:pt x="32538" y="54554"/>
                  <a:pt x="32547" y="54555"/>
                  <a:pt x="32555" y="54558"/>
                </a:cubicBezTo>
                <a:cubicBezTo>
                  <a:pt x="32704" y="54600"/>
                  <a:pt x="32840" y="54619"/>
                  <a:pt x="32970" y="54619"/>
                </a:cubicBezTo>
                <a:cubicBezTo>
                  <a:pt x="33149" y="54619"/>
                  <a:pt x="33319" y="54583"/>
                  <a:pt x="33503" y="54526"/>
                </a:cubicBezTo>
                <a:cubicBezTo>
                  <a:pt x="33968" y="54379"/>
                  <a:pt x="34423" y="54300"/>
                  <a:pt x="34315" y="53664"/>
                </a:cubicBezTo>
                <a:lnTo>
                  <a:pt x="34315" y="53664"/>
                </a:lnTo>
                <a:cubicBezTo>
                  <a:pt x="34437" y="53733"/>
                  <a:pt x="34517" y="53769"/>
                  <a:pt x="34577" y="53769"/>
                </a:cubicBezTo>
                <a:cubicBezTo>
                  <a:pt x="34643" y="53769"/>
                  <a:pt x="34684" y="53726"/>
                  <a:pt x="34727" y="53638"/>
                </a:cubicBezTo>
                <a:cubicBezTo>
                  <a:pt x="34770" y="53552"/>
                  <a:pt x="34784" y="53449"/>
                  <a:pt x="34817" y="53355"/>
                </a:cubicBezTo>
                <a:cubicBezTo>
                  <a:pt x="34881" y="53160"/>
                  <a:pt x="34981" y="53066"/>
                  <a:pt x="35140" y="53066"/>
                </a:cubicBezTo>
                <a:cubicBezTo>
                  <a:pt x="35227" y="53066"/>
                  <a:pt x="35331" y="53094"/>
                  <a:pt x="35457" y="53148"/>
                </a:cubicBezTo>
                <a:cubicBezTo>
                  <a:pt x="35560" y="53283"/>
                  <a:pt x="35712" y="53477"/>
                  <a:pt x="35805" y="53477"/>
                </a:cubicBezTo>
                <a:cubicBezTo>
                  <a:pt x="35806" y="53477"/>
                  <a:pt x="35807" y="53477"/>
                  <a:pt x="35808" y="53477"/>
                </a:cubicBezTo>
                <a:cubicBezTo>
                  <a:pt x="35968" y="53477"/>
                  <a:pt x="36226" y="53366"/>
                  <a:pt x="36212" y="53273"/>
                </a:cubicBezTo>
                <a:cubicBezTo>
                  <a:pt x="36176" y="52996"/>
                  <a:pt x="36325" y="52914"/>
                  <a:pt x="36516" y="52914"/>
                </a:cubicBezTo>
                <a:cubicBezTo>
                  <a:pt x="36552" y="52914"/>
                  <a:pt x="36589" y="52917"/>
                  <a:pt x="36627" y="52922"/>
                </a:cubicBezTo>
                <a:cubicBezTo>
                  <a:pt x="36688" y="52931"/>
                  <a:pt x="36744" y="52935"/>
                  <a:pt x="36796" y="52935"/>
                </a:cubicBezTo>
                <a:cubicBezTo>
                  <a:pt x="37204" y="52935"/>
                  <a:pt x="37371" y="52684"/>
                  <a:pt x="37479" y="52357"/>
                </a:cubicBezTo>
                <a:cubicBezTo>
                  <a:pt x="37625" y="51925"/>
                  <a:pt x="37854" y="51577"/>
                  <a:pt x="38345" y="51416"/>
                </a:cubicBezTo>
                <a:cubicBezTo>
                  <a:pt x="38545" y="51352"/>
                  <a:pt x="38710" y="51152"/>
                  <a:pt x="38767" y="50954"/>
                </a:cubicBezTo>
                <a:cubicBezTo>
                  <a:pt x="38899" y="50516"/>
                  <a:pt x="39234" y="50382"/>
                  <a:pt x="39716" y="50382"/>
                </a:cubicBezTo>
                <a:cubicBezTo>
                  <a:pt x="39730" y="50382"/>
                  <a:pt x="39744" y="50382"/>
                  <a:pt x="39758" y="50382"/>
                </a:cubicBezTo>
                <a:cubicBezTo>
                  <a:pt x="39761" y="50382"/>
                  <a:pt x="39764" y="50382"/>
                  <a:pt x="39766" y="50382"/>
                </a:cubicBezTo>
                <a:cubicBezTo>
                  <a:pt x="39869" y="50382"/>
                  <a:pt x="39999" y="50319"/>
                  <a:pt x="40030" y="50242"/>
                </a:cubicBezTo>
                <a:cubicBezTo>
                  <a:pt x="40474" y="49040"/>
                  <a:pt x="40896" y="47831"/>
                  <a:pt x="41336" y="46635"/>
                </a:cubicBezTo>
                <a:cubicBezTo>
                  <a:pt x="41568" y="46006"/>
                  <a:pt x="41801" y="45390"/>
                  <a:pt x="41819" y="44671"/>
                </a:cubicBezTo>
                <a:cubicBezTo>
                  <a:pt x="41833" y="44196"/>
                  <a:pt x="42062" y="43762"/>
                  <a:pt x="42252" y="43337"/>
                </a:cubicBezTo>
                <a:cubicBezTo>
                  <a:pt x="42309" y="43216"/>
                  <a:pt x="42522" y="43110"/>
                  <a:pt x="42690" y="43110"/>
                </a:cubicBezTo>
                <a:cubicBezTo>
                  <a:pt x="42700" y="43110"/>
                  <a:pt x="42711" y="43110"/>
                  <a:pt x="42721" y="43111"/>
                </a:cubicBezTo>
                <a:cubicBezTo>
                  <a:pt x="42982" y="43136"/>
                  <a:pt x="43147" y="43362"/>
                  <a:pt x="43204" y="43595"/>
                </a:cubicBezTo>
                <a:cubicBezTo>
                  <a:pt x="43228" y="43709"/>
                  <a:pt x="43243" y="43826"/>
                  <a:pt x="43228" y="43934"/>
                </a:cubicBezTo>
                <a:cubicBezTo>
                  <a:pt x="43150" y="44470"/>
                  <a:pt x="43068" y="45011"/>
                  <a:pt x="42967" y="45544"/>
                </a:cubicBezTo>
                <a:cubicBezTo>
                  <a:pt x="42785" y="46500"/>
                  <a:pt x="42584" y="47448"/>
                  <a:pt x="42084" y="48267"/>
                </a:cubicBezTo>
                <a:cubicBezTo>
                  <a:pt x="41537" y="49158"/>
                  <a:pt x="40974" y="50042"/>
                  <a:pt x="40427" y="50933"/>
                </a:cubicBezTo>
                <a:cubicBezTo>
                  <a:pt x="40291" y="51152"/>
                  <a:pt x="40180" y="51388"/>
                  <a:pt x="40041" y="51645"/>
                </a:cubicBezTo>
                <a:cubicBezTo>
                  <a:pt x="40167" y="51681"/>
                  <a:pt x="40278" y="51697"/>
                  <a:pt x="40376" y="51697"/>
                </a:cubicBezTo>
                <a:cubicBezTo>
                  <a:pt x="40688" y="51697"/>
                  <a:pt x="40873" y="51540"/>
                  <a:pt x="41039" y="51388"/>
                </a:cubicBezTo>
                <a:cubicBezTo>
                  <a:pt x="42109" y="50386"/>
                  <a:pt x="42868" y="49169"/>
                  <a:pt x="43472" y="47852"/>
                </a:cubicBezTo>
                <a:cubicBezTo>
                  <a:pt x="43658" y="47448"/>
                  <a:pt x="43755" y="46994"/>
                  <a:pt x="43841" y="46546"/>
                </a:cubicBezTo>
                <a:cubicBezTo>
                  <a:pt x="44034" y="45548"/>
                  <a:pt x="43837" y="44489"/>
                  <a:pt x="43593" y="43433"/>
                </a:cubicBezTo>
                <a:cubicBezTo>
                  <a:pt x="43322" y="42256"/>
                  <a:pt x="43043" y="41090"/>
                  <a:pt x="42756" y="39930"/>
                </a:cubicBezTo>
                <a:cubicBezTo>
                  <a:pt x="42341" y="38259"/>
                  <a:pt x="41948" y="36602"/>
                  <a:pt x="41497" y="34971"/>
                </a:cubicBezTo>
                <a:cubicBezTo>
                  <a:pt x="41179" y="33822"/>
                  <a:pt x="40764" y="32692"/>
                  <a:pt x="40416" y="31564"/>
                </a:cubicBezTo>
                <a:cubicBezTo>
                  <a:pt x="40338" y="31306"/>
                  <a:pt x="40341" y="31042"/>
                  <a:pt x="40305" y="30781"/>
                </a:cubicBezTo>
                <a:cubicBezTo>
                  <a:pt x="40345" y="30773"/>
                  <a:pt x="40384" y="30763"/>
                  <a:pt x="40424" y="30752"/>
                </a:cubicBezTo>
                <a:cubicBezTo>
                  <a:pt x="40549" y="30856"/>
                  <a:pt x="40710" y="30949"/>
                  <a:pt x="40792" y="31070"/>
                </a:cubicBezTo>
                <a:cubicBezTo>
                  <a:pt x="40982" y="31346"/>
                  <a:pt x="41157" y="31636"/>
                  <a:pt x="41293" y="31929"/>
                </a:cubicBezTo>
                <a:cubicBezTo>
                  <a:pt x="42037" y="33547"/>
                  <a:pt x="42417" y="35214"/>
                  <a:pt x="42903" y="36896"/>
                </a:cubicBezTo>
                <a:cubicBezTo>
                  <a:pt x="43035" y="37361"/>
                  <a:pt x="42878" y="37905"/>
                  <a:pt x="43626" y="38309"/>
                </a:cubicBezTo>
                <a:cubicBezTo>
                  <a:pt x="43071" y="38463"/>
                  <a:pt x="43486" y="38789"/>
                  <a:pt x="43522" y="39050"/>
                </a:cubicBezTo>
                <a:cubicBezTo>
                  <a:pt x="43841" y="39053"/>
                  <a:pt x="43927" y="39118"/>
                  <a:pt x="43826" y="39314"/>
                </a:cubicBezTo>
                <a:cubicBezTo>
                  <a:pt x="43709" y="39554"/>
                  <a:pt x="43801" y="39776"/>
                  <a:pt x="43930" y="40026"/>
                </a:cubicBezTo>
                <a:cubicBezTo>
                  <a:pt x="44134" y="40417"/>
                  <a:pt x="44320" y="40810"/>
                  <a:pt x="44531" y="41240"/>
                </a:cubicBezTo>
                <a:cubicBezTo>
                  <a:pt x="45022" y="40943"/>
                  <a:pt x="45154" y="40495"/>
                  <a:pt x="44961" y="39945"/>
                </a:cubicBezTo>
                <a:cubicBezTo>
                  <a:pt x="44632" y="38996"/>
                  <a:pt x="44256" y="38059"/>
                  <a:pt x="43909" y="37125"/>
                </a:cubicBezTo>
                <a:cubicBezTo>
                  <a:pt x="43383" y="35704"/>
                  <a:pt x="42789" y="34305"/>
                  <a:pt x="42391" y="32910"/>
                </a:cubicBezTo>
                <a:cubicBezTo>
                  <a:pt x="42112" y="31944"/>
                  <a:pt x="41666" y="31057"/>
                  <a:pt x="41082" y="30193"/>
                </a:cubicBezTo>
                <a:cubicBezTo>
                  <a:pt x="39829" y="28337"/>
                  <a:pt x="38581" y="26527"/>
                  <a:pt x="37400" y="24733"/>
                </a:cubicBezTo>
                <a:cubicBezTo>
                  <a:pt x="36989" y="24114"/>
                  <a:pt x="36688" y="23452"/>
                  <a:pt x="36320" y="22823"/>
                </a:cubicBezTo>
                <a:cubicBezTo>
                  <a:pt x="35901" y="22107"/>
                  <a:pt x="35232" y="21535"/>
                  <a:pt x="34673" y="20909"/>
                </a:cubicBezTo>
                <a:cubicBezTo>
                  <a:pt x="33858" y="19996"/>
                  <a:pt x="33081" y="19069"/>
                  <a:pt x="32351" y="18142"/>
                </a:cubicBezTo>
                <a:cubicBezTo>
                  <a:pt x="31549" y="17115"/>
                  <a:pt x="30537" y="16346"/>
                  <a:pt x="29260" y="15867"/>
                </a:cubicBezTo>
                <a:cubicBezTo>
                  <a:pt x="29163" y="15831"/>
                  <a:pt x="29045" y="15842"/>
                  <a:pt x="28941" y="15831"/>
                </a:cubicBezTo>
                <a:close/>
                <a:moveTo>
                  <a:pt x="14682" y="49668"/>
                </a:moveTo>
                <a:cubicBezTo>
                  <a:pt x="14649" y="49668"/>
                  <a:pt x="14615" y="49671"/>
                  <a:pt x="14582" y="49671"/>
                </a:cubicBezTo>
                <a:cubicBezTo>
                  <a:pt x="14576" y="49671"/>
                  <a:pt x="14570" y="49671"/>
                  <a:pt x="14564" y="49670"/>
                </a:cubicBezTo>
                <a:lnTo>
                  <a:pt x="14564" y="49670"/>
                </a:lnTo>
                <a:cubicBezTo>
                  <a:pt x="14582" y="49760"/>
                  <a:pt x="14572" y="49874"/>
                  <a:pt x="14621" y="49935"/>
                </a:cubicBezTo>
                <a:cubicBezTo>
                  <a:pt x="15022" y="50429"/>
                  <a:pt x="15391" y="50976"/>
                  <a:pt x="15863" y="51388"/>
                </a:cubicBezTo>
                <a:cubicBezTo>
                  <a:pt x="16976" y="52357"/>
                  <a:pt x="18238" y="53062"/>
                  <a:pt x="19602" y="53538"/>
                </a:cubicBezTo>
                <a:cubicBezTo>
                  <a:pt x="20482" y="53849"/>
                  <a:pt x="21369" y="54179"/>
                  <a:pt x="22268" y="54483"/>
                </a:cubicBezTo>
                <a:cubicBezTo>
                  <a:pt x="22837" y="54676"/>
                  <a:pt x="23412" y="54880"/>
                  <a:pt x="23989" y="54998"/>
                </a:cubicBezTo>
                <a:cubicBezTo>
                  <a:pt x="25109" y="55223"/>
                  <a:pt x="26208" y="55188"/>
                  <a:pt x="27367" y="55434"/>
                </a:cubicBezTo>
                <a:cubicBezTo>
                  <a:pt x="27752" y="55516"/>
                  <a:pt x="28125" y="55553"/>
                  <a:pt x="28489" y="55553"/>
                </a:cubicBezTo>
                <a:cubicBezTo>
                  <a:pt x="29415" y="55553"/>
                  <a:pt x="30278" y="55316"/>
                  <a:pt x="31103" y="54987"/>
                </a:cubicBezTo>
                <a:cubicBezTo>
                  <a:pt x="31328" y="54898"/>
                  <a:pt x="31536" y="54869"/>
                  <a:pt x="31339" y="54508"/>
                </a:cubicBezTo>
                <a:cubicBezTo>
                  <a:pt x="31235" y="54321"/>
                  <a:pt x="31163" y="54239"/>
                  <a:pt x="30966" y="54222"/>
                </a:cubicBezTo>
                <a:cubicBezTo>
                  <a:pt x="30948" y="54220"/>
                  <a:pt x="30932" y="54220"/>
                  <a:pt x="30916" y="54220"/>
                </a:cubicBezTo>
                <a:cubicBezTo>
                  <a:pt x="30620" y="54220"/>
                  <a:pt x="30662" y="54474"/>
                  <a:pt x="30659" y="54780"/>
                </a:cubicBezTo>
                <a:cubicBezTo>
                  <a:pt x="30494" y="54455"/>
                  <a:pt x="30331" y="54369"/>
                  <a:pt x="30170" y="54369"/>
                </a:cubicBezTo>
                <a:cubicBezTo>
                  <a:pt x="30065" y="54369"/>
                  <a:pt x="29961" y="54405"/>
                  <a:pt x="29858" y="54436"/>
                </a:cubicBezTo>
                <a:cubicBezTo>
                  <a:pt x="29850" y="54554"/>
                  <a:pt x="29839" y="54665"/>
                  <a:pt x="29825" y="54805"/>
                </a:cubicBezTo>
                <a:cubicBezTo>
                  <a:pt x="29567" y="54573"/>
                  <a:pt x="29444" y="54462"/>
                  <a:pt x="29357" y="54462"/>
                </a:cubicBezTo>
                <a:cubicBezTo>
                  <a:pt x="29277" y="54462"/>
                  <a:pt x="29228" y="54555"/>
                  <a:pt x="29134" y="54733"/>
                </a:cubicBezTo>
                <a:cubicBezTo>
                  <a:pt x="28964" y="54602"/>
                  <a:pt x="28794" y="54537"/>
                  <a:pt x="28638" y="54537"/>
                </a:cubicBezTo>
                <a:cubicBezTo>
                  <a:pt x="28497" y="54537"/>
                  <a:pt x="28367" y="54590"/>
                  <a:pt x="28258" y="54694"/>
                </a:cubicBezTo>
                <a:cubicBezTo>
                  <a:pt x="28215" y="54733"/>
                  <a:pt x="28150" y="54762"/>
                  <a:pt x="28086" y="54769"/>
                </a:cubicBezTo>
                <a:cubicBezTo>
                  <a:pt x="28055" y="54771"/>
                  <a:pt x="28023" y="54771"/>
                  <a:pt x="27991" y="54771"/>
                </a:cubicBezTo>
                <a:cubicBezTo>
                  <a:pt x="27905" y="54771"/>
                  <a:pt x="27818" y="54767"/>
                  <a:pt x="27734" y="54767"/>
                </a:cubicBezTo>
                <a:cubicBezTo>
                  <a:pt x="27654" y="54767"/>
                  <a:pt x="27575" y="54771"/>
                  <a:pt x="27503" y="54787"/>
                </a:cubicBezTo>
                <a:cubicBezTo>
                  <a:pt x="27348" y="54825"/>
                  <a:pt x="27194" y="54852"/>
                  <a:pt x="27037" y="54852"/>
                </a:cubicBezTo>
                <a:cubicBezTo>
                  <a:pt x="26802" y="54852"/>
                  <a:pt x="26563" y="54793"/>
                  <a:pt x="26307" y="54625"/>
                </a:cubicBezTo>
                <a:cubicBezTo>
                  <a:pt x="26046" y="54456"/>
                  <a:pt x="25780" y="54374"/>
                  <a:pt x="25515" y="54374"/>
                </a:cubicBezTo>
                <a:cubicBezTo>
                  <a:pt x="25450" y="54374"/>
                  <a:pt x="25385" y="54379"/>
                  <a:pt x="25320" y="54389"/>
                </a:cubicBezTo>
                <a:cubicBezTo>
                  <a:pt x="25188" y="54410"/>
                  <a:pt x="25053" y="54438"/>
                  <a:pt x="24917" y="54438"/>
                </a:cubicBezTo>
                <a:cubicBezTo>
                  <a:pt x="24862" y="54438"/>
                  <a:pt x="24807" y="54433"/>
                  <a:pt x="24751" y="54422"/>
                </a:cubicBezTo>
                <a:cubicBezTo>
                  <a:pt x="24372" y="54351"/>
                  <a:pt x="23989" y="54222"/>
                  <a:pt x="23610" y="54125"/>
                </a:cubicBezTo>
                <a:cubicBezTo>
                  <a:pt x="23087" y="53996"/>
                  <a:pt x="22558" y="53938"/>
                  <a:pt x="22050" y="53745"/>
                </a:cubicBezTo>
                <a:cubicBezTo>
                  <a:pt x="20991" y="53337"/>
                  <a:pt x="19953" y="52891"/>
                  <a:pt x="18933" y="52429"/>
                </a:cubicBezTo>
                <a:cubicBezTo>
                  <a:pt x="18114" y="52060"/>
                  <a:pt x="17376" y="51534"/>
                  <a:pt x="16661" y="50965"/>
                </a:cubicBezTo>
                <a:cubicBezTo>
                  <a:pt x="16063" y="50490"/>
                  <a:pt x="15412" y="50103"/>
                  <a:pt x="14790" y="49692"/>
                </a:cubicBezTo>
                <a:cubicBezTo>
                  <a:pt x="14759" y="49672"/>
                  <a:pt x="14722" y="49668"/>
                  <a:pt x="14682" y="49668"/>
                </a:cubicBezTo>
                <a:close/>
                <a:moveTo>
                  <a:pt x="6433" y="49139"/>
                </a:moveTo>
                <a:cubicBezTo>
                  <a:pt x="6306" y="49139"/>
                  <a:pt x="6181" y="49174"/>
                  <a:pt x="6062" y="49244"/>
                </a:cubicBezTo>
                <a:cubicBezTo>
                  <a:pt x="5862" y="49359"/>
                  <a:pt x="5869" y="49534"/>
                  <a:pt x="6091" y="49681"/>
                </a:cubicBezTo>
                <a:cubicBezTo>
                  <a:pt x="6252" y="49788"/>
                  <a:pt x="6435" y="49856"/>
                  <a:pt x="6610" y="49935"/>
                </a:cubicBezTo>
                <a:cubicBezTo>
                  <a:pt x="6838" y="50039"/>
                  <a:pt x="7104" y="50082"/>
                  <a:pt x="7300" y="50239"/>
                </a:cubicBezTo>
                <a:cubicBezTo>
                  <a:pt x="7590" y="50468"/>
                  <a:pt x="7841" y="50772"/>
                  <a:pt x="8102" y="51058"/>
                </a:cubicBezTo>
                <a:cubicBezTo>
                  <a:pt x="8742" y="51756"/>
                  <a:pt x="9436" y="52336"/>
                  <a:pt x="10313" y="52665"/>
                </a:cubicBezTo>
                <a:cubicBezTo>
                  <a:pt x="11115" y="52965"/>
                  <a:pt x="11920" y="53363"/>
                  <a:pt x="12653" y="53953"/>
                </a:cubicBezTo>
                <a:cubicBezTo>
                  <a:pt x="13236" y="54425"/>
                  <a:pt x="13820" y="54912"/>
                  <a:pt x="14403" y="55406"/>
                </a:cubicBezTo>
                <a:cubicBezTo>
                  <a:pt x="14536" y="55519"/>
                  <a:pt x="14650" y="55578"/>
                  <a:pt x="14756" y="55578"/>
                </a:cubicBezTo>
                <a:cubicBezTo>
                  <a:pt x="14842" y="55578"/>
                  <a:pt x="14923" y="55539"/>
                  <a:pt x="15004" y="55459"/>
                </a:cubicBezTo>
                <a:cubicBezTo>
                  <a:pt x="15168" y="55299"/>
                  <a:pt x="15061" y="55102"/>
                  <a:pt x="14918" y="54930"/>
                </a:cubicBezTo>
                <a:cubicBezTo>
                  <a:pt x="14811" y="54797"/>
                  <a:pt x="14679" y="54686"/>
                  <a:pt x="14557" y="54569"/>
                </a:cubicBezTo>
                <a:cubicBezTo>
                  <a:pt x="14278" y="54308"/>
                  <a:pt x="13984" y="54067"/>
                  <a:pt x="13727" y="53785"/>
                </a:cubicBezTo>
                <a:cubicBezTo>
                  <a:pt x="13386" y="53409"/>
                  <a:pt x="13036" y="53087"/>
                  <a:pt x="12567" y="52987"/>
                </a:cubicBezTo>
                <a:cubicBezTo>
                  <a:pt x="12256" y="52919"/>
                  <a:pt x="11945" y="52840"/>
                  <a:pt x="11637" y="52747"/>
                </a:cubicBezTo>
                <a:cubicBezTo>
                  <a:pt x="10975" y="52551"/>
                  <a:pt x="10352" y="52260"/>
                  <a:pt x="9798" y="51753"/>
                </a:cubicBezTo>
                <a:cubicBezTo>
                  <a:pt x="8978" y="51001"/>
                  <a:pt x="8159" y="50282"/>
                  <a:pt x="7354" y="49563"/>
                </a:cubicBezTo>
                <a:cubicBezTo>
                  <a:pt x="7347" y="49573"/>
                  <a:pt x="7340" y="49584"/>
                  <a:pt x="7329" y="49595"/>
                </a:cubicBezTo>
                <a:cubicBezTo>
                  <a:pt x="7200" y="49499"/>
                  <a:pt x="7071" y="49398"/>
                  <a:pt x="6935" y="49309"/>
                </a:cubicBezTo>
                <a:cubicBezTo>
                  <a:pt x="6765" y="49196"/>
                  <a:pt x="6596" y="49139"/>
                  <a:pt x="6433" y="49139"/>
                </a:cubicBezTo>
                <a:close/>
                <a:moveTo>
                  <a:pt x="39185" y="55188"/>
                </a:moveTo>
                <a:cubicBezTo>
                  <a:pt x="38878" y="55299"/>
                  <a:pt x="38559" y="55391"/>
                  <a:pt x="38273" y="55527"/>
                </a:cubicBezTo>
                <a:cubicBezTo>
                  <a:pt x="38183" y="55570"/>
                  <a:pt x="38183" y="55731"/>
                  <a:pt x="38140" y="55839"/>
                </a:cubicBezTo>
                <a:cubicBezTo>
                  <a:pt x="38279" y="55878"/>
                  <a:pt x="38469" y="55975"/>
                  <a:pt x="38574" y="55975"/>
                </a:cubicBezTo>
                <a:cubicBezTo>
                  <a:pt x="38594" y="55975"/>
                  <a:pt x="38611" y="55972"/>
                  <a:pt x="38624" y="55964"/>
                </a:cubicBezTo>
                <a:cubicBezTo>
                  <a:pt x="38892" y="55799"/>
                  <a:pt x="39103" y="55570"/>
                  <a:pt x="39339" y="55366"/>
                </a:cubicBezTo>
                <a:cubicBezTo>
                  <a:pt x="39289" y="55306"/>
                  <a:pt x="39235" y="55248"/>
                  <a:pt x="39185" y="55188"/>
                </a:cubicBezTo>
                <a:close/>
                <a:moveTo>
                  <a:pt x="2713" y="49473"/>
                </a:moveTo>
                <a:cubicBezTo>
                  <a:pt x="2752" y="49573"/>
                  <a:pt x="2756" y="49602"/>
                  <a:pt x="2770" y="49620"/>
                </a:cubicBezTo>
                <a:cubicBezTo>
                  <a:pt x="3210" y="50217"/>
                  <a:pt x="3779" y="50640"/>
                  <a:pt x="4387" y="50976"/>
                </a:cubicBezTo>
                <a:cubicBezTo>
                  <a:pt x="5093" y="51370"/>
                  <a:pt x="5834" y="51670"/>
                  <a:pt x="6552" y="52067"/>
                </a:cubicBezTo>
                <a:cubicBezTo>
                  <a:pt x="7086" y="52364"/>
                  <a:pt x="7622" y="52701"/>
                  <a:pt x="8120" y="53098"/>
                </a:cubicBezTo>
                <a:cubicBezTo>
                  <a:pt x="9046" y="53849"/>
                  <a:pt x="9987" y="54579"/>
                  <a:pt x="11094" y="54952"/>
                </a:cubicBezTo>
                <a:cubicBezTo>
                  <a:pt x="11634" y="55134"/>
                  <a:pt x="12109" y="55492"/>
                  <a:pt x="12600" y="55849"/>
                </a:cubicBezTo>
                <a:cubicBezTo>
                  <a:pt x="13094" y="56211"/>
                  <a:pt x="13619" y="56522"/>
                  <a:pt x="14152" y="56815"/>
                </a:cubicBezTo>
                <a:cubicBezTo>
                  <a:pt x="14225" y="56856"/>
                  <a:pt x="14311" y="56870"/>
                  <a:pt x="14398" y="56870"/>
                </a:cubicBezTo>
                <a:cubicBezTo>
                  <a:pt x="14495" y="56870"/>
                  <a:pt x="14595" y="56852"/>
                  <a:pt x="14682" y="56833"/>
                </a:cubicBezTo>
                <a:cubicBezTo>
                  <a:pt x="14833" y="56798"/>
                  <a:pt x="14808" y="56648"/>
                  <a:pt x="14661" y="56540"/>
                </a:cubicBezTo>
                <a:cubicBezTo>
                  <a:pt x="14242" y="56229"/>
                  <a:pt x="13820" y="55935"/>
                  <a:pt x="13404" y="55631"/>
                </a:cubicBezTo>
                <a:cubicBezTo>
                  <a:pt x="12721" y="55137"/>
                  <a:pt x="12045" y="54640"/>
                  <a:pt x="11373" y="54153"/>
                </a:cubicBezTo>
                <a:cubicBezTo>
                  <a:pt x="11226" y="54046"/>
                  <a:pt x="11072" y="53895"/>
                  <a:pt x="10917" y="53867"/>
                </a:cubicBezTo>
                <a:cubicBezTo>
                  <a:pt x="10303" y="53738"/>
                  <a:pt x="9816" y="53299"/>
                  <a:pt x="9294" y="52944"/>
                </a:cubicBezTo>
                <a:cubicBezTo>
                  <a:pt x="9064" y="52794"/>
                  <a:pt x="8803" y="52683"/>
                  <a:pt x="8560" y="52622"/>
                </a:cubicBezTo>
                <a:cubicBezTo>
                  <a:pt x="8288" y="52554"/>
                  <a:pt x="8037" y="52478"/>
                  <a:pt x="7794" y="52285"/>
                </a:cubicBezTo>
                <a:cubicBezTo>
                  <a:pt x="7261" y="51860"/>
                  <a:pt x="6742" y="51398"/>
                  <a:pt x="6181" y="51055"/>
                </a:cubicBezTo>
                <a:cubicBezTo>
                  <a:pt x="5426" y="50597"/>
                  <a:pt x="4649" y="50210"/>
                  <a:pt x="3880" y="49845"/>
                </a:cubicBezTo>
                <a:cubicBezTo>
                  <a:pt x="3518" y="49674"/>
                  <a:pt x="3135" y="49602"/>
                  <a:pt x="2713" y="49473"/>
                </a:cubicBezTo>
                <a:close/>
                <a:moveTo>
                  <a:pt x="39186" y="51978"/>
                </a:moveTo>
                <a:cubicBezTo>
                  <a:pt x="39082" y="51978"/>
                  <a:pt x="38998" y="52024"/>
                  <a:pt x="38942" y="52110"/>
                </a:cubicBezTo>
                <a:cubicBezTo>
                  <a:pt x="38774" y="52364"/>
                  <a:pt x="38656" y="52650"/>
                  <a:pt x="38513" y="52922"/>
                </a:cubicBezTo>
                <a:cubicBezTo>
                  <a:pt x="38488" y="52972"/>
                  <a:pt x="38449" y="53012"/>
                  <a:pt x="38409" y="53051"/>
                </a:cubicBezTo>
                <a:cubicBezTo>
                  <a:pt x="38255" y="53202"/>
                  <a:pt x="38097" y="53348"/>
                  <a:pt x="37937" y="53499"/>
                </a:cubicBezTo>
                <a:cubicBezTo>
                  <a:pt x="37875" y="53446"/>
                  <a:pt x="37805" y="53421"/>
                  <a:pt x="37735" y="53421"/>
                </a:cubicBezTo>
                <a:cubicBezTo>
                  <a:pt x="37539" y="53421"/>
                  <a:pt x="37342" y="53614"/>
                  <a:pt x="37300" y="53928"/>
                </a:cubicBezTo>
                <a:cubicBezTo>
                  <a:pt x="36996" y="53953"/>
                  <a:pt x="36741" y="53950"/>
                  <a:pt x="36516" y="53999"/>
                </a:cubicBezTo>
                <a:cubicBezTo>
                  <a:pt x="35907" y="54132"/>
                  <a:pt x="35536" y="54637"/>
                  <a:pt x="34852" y="54647"/>
                </a:cubicBezTo>
                <a:cubicBezTo>
                  <a:pt x="34845" y="54647"/>
                  <a:pt x="34838" y="54661"/>
                  <a:pt x="34831" y="54665"/>
                </a:cubicBezTo>
                <a:cubicBezTo>
                  <a:pt x="33661" y="55087"/>
                  <a:pt x="32512" y="55531"/>
                  <a:pt x="31342" y="55918"/>
                </a:cubicBezTo>
                <a:cubicBezTo>
                  <a:pt x="30840" y="56084"/>
                  <a:pt x="30328" y="56246"/>
                  <a:pt x="29758" y="56246"/>
                </a:cubicBezTo>
                <a:cubicBezTo>
                  <a:pt x="29605" y="56246"/>
                  <a:pt x="29447" y="56234"/>
                  <a:pt x="29285" y="56207"/>
                </a:cubicBezTo>
                <a:cubicBezTo>
                  <a:pt x="28343" y="56056"/>
                  <a:pt x="27419" y="55921"/>
                  <a:pt x="26521" y="55921"/>
                </a:cubicBezTo>
                <a:cubicBezTo>
                  <a:pt x="26402" y="55921"/>
                  <a:pt x="26283" y="55923"/>
                  <a:pt x="26165" y="55928"/>
                </a:cubicBezTo>
                <a:cubicBezTo>
                  <a:pt x="26134" y="55929"/>
                  <a:pt x="26104" y="55930"/>
                  <a:pt x="26073" y="55930"/>
                </a:cubicBezTo>
                <a:cubicBezTo>
                  <a:pt x="25700" y="55930"/>
                  <a:pt x="25292" y="55850"/>
                  <a:pt x="24912" y="55720"/>
                </a:cubicBezTo>
                <a:cubicBezTo>
                  <a:pt x="24239" y="55490"/>
                  <a:pt x="23580" y="55259"/>
                  <a:pt x="22926" y="55259"/>
                </a:cubicBezTo>
                <a:cubicBezTo>
                  <a:pt x="22860" y="55259"/>
                  <a:pt x="22795" y="55261"/>
                  <a:pt x="22730" y="55266"/>
                </a:cubicBezTo>
                <a:cubicBezTo>
                  <a:pt x="22710" y="55268"/>
                  <a:pt x="22689" y="55268"/>
                  <a:pt x="22669" y="55268"/>
                </a:cubicBezTo>
                <a:cubicBezTo>
                  <a:pt x="22589" y="55268"/>
                  <a:pt x="22506" y="55257"/>
                  <a:pt x="22429" y="55234"/>
                </a:cubicBezTo>
                <a:cubicBezTo>
                  <a:pt x="21566" y="54965"/>
                  <a:pt x="20712" y="54719"/>
                  <a:pt x="19867" y="54422"/>
                </a:cubicBezTo>
                <a:cubicBezTo>
                  <a:pt x="19477" y="54286"/>
                  <a:pt x="19087" y="54085"/>
                  <a:pt x="18725" y="53864"/>
                </a:cubicBezTo>
                <a:cubicBezTo>
                  <a:pt x="17863" y="53334"/>
                  <a:pt x="17033" y="52762"/>
                  <a:pt x="16189" y="52257"/>
                </a:cubicBezTo>
                <a:cubicBezTo>
                  <a:pt x="16060" y="52180"/>
                  <a:pt x="15901" y="52164"/>
                  <a:pt x="15745" y="52164"/>
                </a:cubicBezTo>
                <a:cubicBezTo>
                  <a:pt x="15661" y="52164"/>
                  <a:pt x="15579" y="52169"/>
                  <a:pt x="15502" y="52171"/>
                </a:cubicBezTo>
                <a:cubicBezTo>
                  <a:pt x="15444" y="52174"/>
                  <a:pt x="15373" y="52414"/>
                  <a:pt x="15412" y="52468"/>
                </a:cubicBezTo>
                <a:cubicBezTo>
                  <a:pt x="15759" y="52904"/>
                  <a:pt x="16053" y="53406"/>
                  <a:pt x="16600" y="53642"/>
                </a:cubicBezTo>
                <a:cubicBezTo>
                  <a:pt x="17502" y="54032"/>
                  <a:pt x="18403" y="54472"/>
                  <a:pt x="19330" y="54840"/>
                </a:cubicBezTo>
                <a:cubicBezTo>
                  <a:pt x="20142" y="55162"/>
                  <a:pt x="20976" y="55431"/>
                  <a:pt x="21813" y="55689"/>
                </a:cubicBezTo>
                <a:cubicBezTo>
                  <a:pt x="22279" y="55828"/>
                  <a:pt x="22751" y="55849"/>
                  <a:pt x="23219" y="55986"/>
                </a:cubicBezTo>
                <a:cubicBezTo>
                  <a:pt x="24400" y="56318"/>
                  <a:pt x="25589" y="56759"/>
                  <a:pt x="26801" y="56844"/>
                </a:cubicBezTo>
                <a:cubicBezTo>
                  <a:pt x="27478" y="56894"/>
                  <a:pt x="28158" y="56944"/>
                  <a:pt x="28826" y="56944"/>
                </a:cubicBezTo>
                <a:cubicBezTo>
                  <a:pt x="29553" y="56944"/>
                  <a:pt x="30266" y="56885"/>
                  <a:pt x="30948" y="56704"/>
                </a:cubicBezTo>
                <a:cubicBezTo>
                  <a:pt x="32065" y="56412"/>
                  <a:pt x="33185" y="56114"/>
                  <a:pt x="34302" y="55781"/>
                </a:cubicBezTo>
                <a:cubicBezTo>
                  <a:pt x="35379" y="55467"/>
                  <a:pt x="36455" y="55130"/>
                  <a:pt x="37511" y="54751"/>
                </a:cubicBezTo>
                <a:cubicBezTo>
                  <a:pt x="37808" y="54643"/>
                  <a:pt x="38273" y="54612"/>
                  <a:pt x="38180" y="54118"/>
                </a:cubicBezTo>
                <a:lnTo>
                  <a:pt x="38180" y="54118"/>
                </a:lnTo>
                <a:cubicBezTo>
                  <a:pt x="38190" y="54118"/>
                  <a:pt x="38200" y="54118"/>
                  <a:pt x="38210" y="54118"/>
                </a:cubicBezTo>
                <a:cubicBezTo>
                  <a:pt x="38690" y="54118"/>
                  <a:pt x="39077" y="53795"/>
                  <a:pt x="39032" y="53434"/>
                </a:cubicBezTo>
                <a:cubicBezTo>
                  <a:pt x="38967" y="52947"/>
                  <a:pt x="39053" y="52855"/>
                  <a:pt x="39557" y="52797"/>
                </a:cubicBezTo>
                <a:cubicBezTo>
                  <a:pt x="39647" y="52787"/>
                  <a:pt x="39772" y="52747"/>
                  <a:pt x="39783" y="52686"/>
                </a:cubicBezTo>
                <a:cubicBezTo>
                  <a:pt x="39815" y="52472"/>
                  <a:pt x="39750" y="52257"/>
                  <a:pt x="39489" y="52085"/>
                </a:cubicBezTo>
                <a:cubicBezTo>
                  <a:pt x="39378" y="52012"/>
                  <a:pt x="39275" y="51978"/>
                  <a:pt x="39186" y="51978"/>
                </a:cubicBezTo>
                <a:close/>
                <a:moveTo>
                  <a:pt x="15584" y="55520"/>
                </a:moveTo>
                <a:lnTo>
                  <a:pt x="15584" y="55520"/>
                </a:lnTo>
                <a:cubicBezTo>
                  <a:pt x="15594" y="55646"/>
                  <a:pt x="15581" y="55720"/>
                  <a:pt x="15609" y="55768"/>
                </a:cubicBezTo>
                <a:cubicBezTo>
                  <a:pt x="15842" y="56128"/>
                  <a:pt x="16056" y="56508"/>
                  <a:pt x="16332" y="56837"/>
                </a:cubicBezTo>
                <a:cubicBezTo>
                  <a:pt x="16514" y="57055"/>
                  <a:pt x="16766" y="57240"/>
                  <a:pt x="17034" y="57240"/>
                </a:cubicBezTo>
                <a:cubicBezTo>
                  <a:pt x="17061" y="57240"/>
                  <a:pt x="17088" y="57238"/>
                  <a:pt x="17115" y="57234"/>
                </a:cubicBezTo>
                <a:cubicBezTo>
                  <a:pt x="17229" y="57220"/>
                  <a:pt x="17355" y="57130"/>
                  <a:pt x="17387" y="57030"/>
                </a:cubicBezTo>
                <a:cubicBezTo>
                  <a:pt x="17405" y="56962"/>
                  <a:pt x="17284" y="56772"/>
                  <a:pt x="17191" y="56701"/>
                </a:cubicBezTo>
                <a:cubicBezTo>
                  <a:pt x="16679" y="56311"/>
                  <a:pt x="16164" y="55943"/>
                  <a:pt x="15584" y="55520"/>
                </a:cubicBezTo>
                <a:close/>
                <a:moveTo>
                  <a:pt x="5089" y="52782"/>
                </a:moveTo>
                <a:cubicBezTo>
                  <a:pt x="5029" y="52782"/>
                  <a:pt x="4974" y="52795"/>
                  <a:pt x="4964" y="52822"/>
                </a:cubicBezTo>
                <a:cubicBezTo>
                  <a:pt x="4924" y="52922"/>
                  <a:pt x="4928" y="53069"/>
                  <a:pt x="4960" y="53187"/>
                </a:cubicBezTo>
                <a:cubicBezTo>
                  <a:pt x="4985" y="53277"/>
                  <a:pt x="5074" y="53380"/>
                  <a:pt x="5153" y="53434"/>
                </a:cubicBezTo>
                <a:cubicBezTo>
                  <a:pt x="5765" y="53860"/>
                  <a:pt x="6384" y="54282"/>
                  <a:pt x="7014" y="54698"/>
                </a:cubicBezTo>
                <a:cubicBezTo>
                  <a:pt x="7218" y="54830"/>
                  <a:pt x="7436" y="54926"/>
                  <a:pt x="7647" y="55038"/>
                </a:cubicBezTo>
                <a:cubicBezTo>
                  <a:pt x="7859" y="55152"/>
                  <a:pt x="8073" y="55266"/>
                  <a:pt x="8285" y="55377"/>
                </a:cubicBezTo>
                <a:cubicBezTo>
                  <a:pt x="8478" y="55477"/>
                  <a:pt x="8724" y="55682"/>
                  <a:pt x="8875" y="55682"/>
                </a:cubicBezTo>
                <a:cubicBezTo>
                  <a:pt x="8891" y="55682"/>
                  <a:pt x="8907" y="55679"/>
                  <a:pt x="8921" y="55674"/>
                </a:cubicBezTo>
                <a:cubicBezTo>
                  <a:pt x="8962" y="55659"/>
                  <a:pt x="8999" y="55652"/>
                  <a:pt x="9032" y="55652"/>
                </a:cubicBezTo>
                <a:cubicBezTo>
                  <a:pt x="9229" y="55652"/>
                  <a:pt x="9288" y="55894"/>
                  <a:pt x="9433" y="55964"/>
                </a:cubicBezTo>
                <a:cubicBezTo>
                  <a:pt x="10818" y="56643"/>
                  <a:pt x="12224" y="57342"/>
                  <a:pt x="13662" y="58036"/>
                </a:cubicBezTo>
                <a:cubicBezTo>
                  <a:pt x="13927" y="58164"/>
                  <a:pt x="14207" y="58247"/>
                  <a:pt x="14481" y="58340"/>
                </a:cubicBezTo>
                <a:cubicBezTo>
                  <a:pt x="14491" y="58343"/>
                  <a:pt x="14501" y="58344"/>
                  <a:pt x="14511" y="58344"/>
                </a:cubicBezTo>
                <a:cubicBezTo>
                  <a:pt x="14554" y="58344"/>
                  <a:pt x="14601" y="58316"/>
                  <a:pt x="14636" y="58290"/>
                </a:cubicBezTo>
                <a:cubicBezTo>
                  <a:pt x="14646" y="58283"/>
                  <a:pt x="14618" y="58194"/>
                  <a:pt x="14585" y="58161"/>
                </a:cubicBezTo>
                <a:cubicBezTo>
                  <a:pt x="14256" y="57778"/>
                  <a:pt x="13927" y="57395"/>
                  <a:pt x="13480" y="57188"/>
                </a:cubicBezTo>
                <a:cubicBezTo>
                  <a:pt x="12975" y="56955"/>
                  <a:pt x="12474" y="56722"/>
                  <a:pt x="11974" y="56504"/>
                </a:cubicBezTo>
                <a:cubicBezTo>
                  <a:pt x="11229" y="56179"/>
                  <a:pt x="10488" y="55885"/>
                  <a:pt x="9823" y="55342"/>
                </a:cubicBezTo>
                <a:cubicBezTo>
                  <a:pt x="9677" y="55223"/>
                  <a:pt x="9494" y="55094"/>
                  <a:pt x="9340" y="55076"/>
                </a:cubicBezTo>
                <a:cubicBezTo>
                  <a:pt x="9179" y="55058"/>
                  <a:pt x="8991" y="54911"/>
                  <a:pt x="8828" y="54911"/>
                </a:cubicBezTo>
                <a:cubicBezTo>
                  <a:pt x="8738" y="54911"/>
                  <a:pt x="8655" y="54956"/>
                  <a:pt x="8589" y="55094"/>
                </a:cubicBezTo>
                <a:cubicBezTo>
                  <a:pt x="8392" y="54754"/>
                  <a:pt x="8392" y="54754"/>
                  <a:pt x="8009" y="54526"/>
                </a:cubicBezTo>
                <a:cubicBezTo>
                  <a:pt x="7969" y="54501"/>
                  <a:pt x="7926" y="54472"/>
                  <a:pt x="7887" y="54447"/>
                </a:cubicBezTo>
                <a:cubicBezTo>
                  <a:pt x="7294" y="54050"/>
                  <a:pt x="6710" y="53642"/>
                  <a:pt x="6120" y="53269"/>
                </a:cubicBezTo>
                <a:cubicBezTo>
                  <a:pt x="5829" y="53084"/>
                  <a:pt x="5518" y="52944"/>
                  <a:pt x="5214" y="52805"/>
                </a:cubicBezTo>
                <a:cubicBezTo>
                  <a:pt x="5181" y="52789"/>
                  <a:pt x="5133" y="52782"/>
                  <a:pt x="5089" y="52782"/>
                </a:cubicBezTo>
                <a:close/>
                <a:moveTo>
                  <a:pt x="37522" y="55774"/>
                </a:moveTo>
                <a:cubicBezTo>
                  <a:pt x="37433" y="55774"/>
                  <a:pt x="37347" y="55782"/>
                  <a:pt x="37271" y="55803"/>
                </a:cubicBezTo>
                <a:cubicBezTo>
                  <a:pt x="36477" y="56011"/>
                  <a:pt x="35676" y="56197"/>
                  <a:pt x="34916" y="56443"/>
                </a:cubicBezTo>
                <a:cubicBezTo>
                  <a:pt x="33790" y="56812"/>
                  <a:pt x="32670" y="57159"/>
                  <a:pt x="31442" y="57299"/>
                </a:cubicBezTo>
                <a:cubicBezTo>
                  <a:pt x="30662" y="57388"/>
                  <a:pt x="29950" y="57646"/>
                  <a:pt x="29227" y="57857"/>
                </a:cubicBezTo>
                <a:cubicBezTo>
                  <a:pt x="29095" y="57896"/>
                  <a:pt x="29034" y="58075"/>
                  <a:pt x="28938" y="58189"/>
                </a:cubicBezTo>
                <a:cubicBezTo>
                  <a:pt x="29113" y="58272"/>
                  <a:pt x="29285" y="58354"/>
                  <a:pt x="29460" y="58430"/>
                </a:cubicBezTo>
                <a:cubicBezTo>
                  <a:pt x="29471" y="58435"/>
                  <a:pt x="29482" y="58436"/>
                  <a:pt x="29494" y="58436"/>
                </a:cubicBezTo>
                <a:cubicBezTo>
                  <a:pt x="29523" y="58436"/>
                  <a:pt x="29554" y="58424"/>
                  <a:pt x="29585" y="58422"/>
                </a:cubicBezTo>
                <a:cubicBezTo>
                  <a:pt x="32090" y="58250"/>
                  <a:pt x="34581" y="57921"/>
                  <a:pt x="36842" y="57016"/>
                </a:cubicBezTo>
                <a:cubicBezTo>
                  <a:pt x="37286" y="56837"/>
                  <a:pt x="37651" y="56544"/>
                  <a:pt x="38051" y="56304"/>
                </a:cubicBezTo>
                <a:cubicBezTo>
                  <a:pt x="38102" y="56011"/>
                  <a:pt x="37962" y="55814"/>
                  <a:pt x="37672" y="55781"/>
                </a:cubicBezTo>
                <a:cubicBezTo>
                  <a:pt x="37622" y="55776"/>
                  <a:pt x="37572" y="55774"/>
                  <a:pt x="37522" y="55774"/>
                </a:cubicBezTo>
                <a:close/>
                <a:moveTo>
                  <a:pt x="15826" y="53946"/>
                </a:moveTo>
                <a:cubicBezTo>
                  <a:pt x="15734" y="53946"/>
                  <a:pt x="15622" y="54030"/>
                  <a:pt x="15576" y="54110"/>
                </a:cubicBezTo>
                <a:cubicBezTo>
                  <a:pt x="15545" y="54171"/>
                  <a:pt x="15598" y="54354"/>
                  <a:pt x="15670" y="54418"/>
                </a:cubicBezTo>
                <a:cubicBezTo>
                  <a:pt x="16042" y="54776"/>
                  <a:pt x="16432" y="55119"/>
                  <a:pt x="16804" y="55452"/>
                </a:cubicBezTo>
                <a:cubicBezTo>
                  <a:pt x="17441" y="55828"/>
                  <a:pt x="18042" y="56222"/>
                  <a:pt x="18672" y="56547"/>
                </a:cubicBezTo>
                <a:cubicBezTo>
                  <a:pt x="19126" y="56783"/>
                  <a:pt x="19599" y="56970"/>
                  <a:pt x="20093" y="56995"/>
                </a:cubicBezTo>
                <a:cubicBezTo>
                  <a:pt x="20550" y="57016"/>
                  <a:pt x="21029" y="57087"/>
                  <a:pt x="21502" y="57209"/>
                </a:cubicBezTo>
                <a:cubicBezTo>
                  <a:pt x="23320" y="57667"/>
                  <a:pt x="25173" y="58207"/>
                  <a:pt x="27048" y="58415"/>
                </a:cubicBezTo>
                <a:cubicBezTo>
                  <a:pt x="27278" y="58440"/>
                  <a:pt x="27506" y="58448"/>
                  <a:pt x="27733" y="58448"/>
                </a:cubicBezTo>
                <a:cubicBezTo>
                  <a:pt x="27996" y="58448"/>
                  <a:pt x="28257" y="58437"/>
                  <a:pt x="28515" y="58425"/>
                </a:cubicBezTo>
                <a:cubicBezTo>
                  <a:pt x="28626" y="58419"/>
                  <a:pt x="28763" y="58272"/>
                  <a:pt x="28751" y="58164"/>
                </a:cubicBezTo>
                <a:cubicBezTo>
                  <a:pt x="28745" y="58054"/>
                  <a:pt x="28594" y="57885"/>
                  <a:pt x="28472" y="57793"/>
                </a:cubicBezTo>
                <a:cubicBezTo>
                  <a:pt x="28199" y="57582"/>
                  <a:pt x="27934" y="57526"/>
                  <a:pt x="27672" y="57526"/>
                </a:cubicBezTo>
                <a:cubicBezTo>
                  <a:pt x="27519" y="57526"/>
                  <a:pt x="27368" y="57545"/>
                  <a:pt x="27217" y="57563"/>
                </a:cubicBezTo>
                <a:cubicBezTo>
                  <a:pt x="26900" y="57601"/>
                  <a:pt x="26581" y="57621"/>
                  <a:pt x="26259" y="57621"/>
                </a:cubicBezTo>
                <a:cubicBezTo>
                  <a:pt x="25505" y="57621"/>
                  <a:pt x="24738" y="57509"/>
                  <a:pt x="23954" y="57238"/>
                </a:cubicBezTo>
                <a:cubicBezTo>
                  <a:pt x="23559" y="57102"/>
                  <a:pt x="23169" y="56919"/>
                  <a:pt x="22776" y="56815"/>
                </a:cubicBezTo>
                <a:cubicBezTo>
                  <a:pt x="22099" y="56640"/>
                  <a:pt x="21427" y="56558"/>
                  <a:pt x="20761" y="56351"/>
                </a:cubicBezTo>
                <a:cubicBezTo>
                  <a:pt x="20014" y="56114"/>
                  <a:pt x="19262" y="55849"/>
                  <a:pt x="18550" y="55488"/>
                </a:cubicBezTo>
                <a:cubicBezTo>
                  <a:pt x="17842" y="55130"/>
                  <a:pt x="17180" y="54633"/>
                  <a:pt x="16496" y="54217"/>
                </a:cubicBezTo>
                <a:cubicBezTo>
                  <a:pt x="16296" y="54093"/>
                  <a:pt x="16070" y="53999"/>
                  <a:pt x="15855" y="53950"/>
                </a:cubicBezTo>
                <a:cubicBezTo>
                  <a:pt x="15846" y="53947"/>
                  <a:pt x="15836" y="53946"/>
                  <a:pt x="15826" y="53946"/>
                </a:cubicBezTo>
                <a:close/>
                <a:moveTo>
                  <a:pt x="15150" y="57116"/>
                </a:moveTo>
                <a:cubicBezTo>
                  <a:pt x="15055" y="57116"/>
                  <a:pt x="14970" y="57159"/>
                  <a:pt x="14925" y="57277"/>
                </a:cubicBezTo>
                <a:cubicBezTo>
                  <a:pt x="14833" y="57542"/>
                  <a:pt x="15097" y="57671"/>
                  <a:pt x="15265" y="57829"/>
                </a:cubicBezTo>
                <a:cubicBezTo>
                  <a:pt x="15283" y="57842"/>
                  <a:pt x="15301" y="57853"/>
                  <a:pt x="15319" y="57867"/>
                </a:cubicBezTo>
                <a:cubicBezTo>
                  <a:pt x="15315" y="57875"/>
                  <a:pt x="15315" y="57882"/>
                  <a:pt x="15312" y="57889"/>
                </a:cubicBezTo>
                <a:cubicBezTo>
                  <a:pt x="15716" y="58115"/>
                  <a:pt x="16121" y="58351"/>
                  <a:pt x="16532" y="58569"/>
                </a:cubicBezTo>
                <a:cubicBezTo>
                  <a:pt x="16650" y="58633"/>
                  <a:pt x="16786" y="58644"/>
                  <a:pt x="16912" y="58680"/>
                </a:cubicBezTo>
                <a:cubicBezTo>
                  <a:pt x="16869" y="58522"/>
                  <a:pt x="16872" y="58297"/>
                  <a:pt x="16775" y="58218"/>
                </a:cubicBezTo>
                <a:cubicBezTo>
                  <a:pt x="16360" y="57864"/>
                  <a:pt x="15928" y="57528"/>
                  <a:pt x="15484" y="57238"/>
                </a:cubicBezTo>
                <a:cubicBezTo>
                  <a:pt x="15389" y="57174"/>
                  <a:pt x="15262" y="57116"/>
                  <a:pt x="15150" y="57116"/>
                </a:cubicBezTo>
                <a:close/>
                <a:moveTo>
                  <a:pt x="17670" y="58172"/>
                </a:moveTo>
                <a:lnTo>
                  <a:pt x="17670" y="58172"/>
                </a:lnTo>
                <a:cubicBezTo>
                  <a:pt x="17484" y="58293"/>
                  <a:pt x="17219" y="58211"/>
                  <a:pt x="17255" y="58494"/>
                </a:cubicBezTo>
                <a:cubicBezTo>
                  <a:pt x="17262" y="58547"/>
                  <a:pt x="17487" y="58623"/>
                  <a:pt x="17637" y="58705"/>
                </a:cubicBezTo>
                <a:cubicBezTo>
                  <a:pt x="17652" y="58486"/>
                  <a:pt x="17659" y="58369"/>
                  <a:pt x="17670" y="58172"/>
                </a:cubicBezTo>
                <a:close/>
                <a:moveTo>
                  <a:pt x="18245" y="57450"/>
                </a:moveTo>
                <a:cubicBezTo>
                  <a:pt x="18125" y="57450"/>
                  <a:pt x="18003" y="57462"/>
                  <a:pt x="17878" y="57492"/>
                </a:cubicBezTo>
                <a:cubicBezTo>
                  <a:pt x="18028" y="57624"/>
                  <a:pt x="18110" y="57732"/>
                  <a:pt x="18214" y="57793"/>
                </a:cubicBezTo>
                <a:cubicBezTo>
                  <a:pt x="18775" y="58133"/>
                  <a:pt x="19355" y="58326"/>
                  <a:pt x="19956" y="58387"/>
                </a:cubicBezTo>
                <a:cubicBezTo>
                  <a:pt x="20390" y="58430"/>
                  <a:pt x="20833" y="58425"/>
                  <a:pt x="21248" y="58830"/>
                </a:cubicBezTo>
                <a:cubicBezTo>
                  <a:pt x="21287" y="58867"/>
                  <a:pt x="21362" y="58880"/>
                  <a:pt x="21432" y="58880"/>
                </a:cubicBezTo>
                <a:cubicBezTo>
                  <a:pt x="21465" y="58880"/>
                  <a:pt x="21496" y="58877"/>
                  <a:pt x="21523" y="58873"/>
                </a:cubicBezTo>
                <a:cubicBezTo>
                  <a:pt x="21577" y="58865"/>
                  <a:pt x="21630" y="58859"/>
                  <a:pt x="21680" y="58859"/>
                </a:cubicBezTo>
                <a:cubicBezTo>
                  <a:pt x="21816" y="58859"/>
                  <a:pt x="21936" y="58907"/>
                  <a:pt x="22035" y="59117"/>
                </a:cubicBezTo>
                <a:cubicBezTo>
                  <a:pt x="22146" y="59353"/>
                  <a:pt x="22329" y="59431"/>
                  <a:pt x="22565" y="59431"/>
                </a:cubicBezTo>
                <a:cubicBezTo>
                  <a:pt x="22680" y="59430"/>
                  <a:pt x="22796" y="59429"/>
                  <a:pt x="22912" y="59429"/>
                </a:cubicBezTo>
                <a:cubicBezTo>
                  <a:pt x="23229" y="59429"/>
                  <a:pt x="23550" y="59439"/>
                  <a:pt x="23875" y="59499"/>
                </a:cubicBezTo>
                <a:cubicBezTo>
                  <a:pt x="24826" y="59671"/>
                  <a:pt x="25792" y="59921"/>
                  <a:pt x="26762" y="60108"/>
                </a:cubicBezTo>
                <a:cubicBezTo>
                  <a:pt x="27142" y="60182"/>
                  <a:pt x="27540" y="60288"/>
                  <a:pt x="27899" y="60288"/>
                </a:cubicBezTo>
                <a:cubicBezTo>
                  <a:pt x="28269" y="60288"/>
                  <a:pt x="28598" y="60174"/>
                  <a:pt x="28819" y="59796"/>
                </a:cubicBezTo>
                <a:cubicBezTo>
                  <a:pt x="28836" y="59764"/>
                  <a:pt x="28909" y="59748"/>
                  <a:pt x="28982" y="59748"/>
                </a:cubicBezTo>
                <a:cubicBezTo>
                  <a:pt x="29049" y="59748"/>
                  <a:pt x="29116" y="59762"/>
                  <a:pt x="29141" y="59789"/>
                </a:cubicBezTo>
                <a:cubicBezTo>
                  <a:pt x="29333" y="59983"/>
                  <a:pt x="29517" y="60005"/>
                  <a:pt x="29711" y="60005"/>
                </a:cubicBezTo>
                <a:cubicBezTo>
                  <a:pt x="29741" y="60005"/>
                  <a:pt x="29772" y="60004"/>
                  <a:pt x="29803" y="60004"/>
                </a:cubicBezTo>
                <a:cubicBezTo>
                  <a:pt x="30052" y="59999"/>
                  <a:pt x="30301" y="59990"/>
                  <a:pt x="30552" y="59990"/>
                </a:cubicBezTo>
                <a:cubicBezTo>
                  <a:pt x="30688" y="59990"/>
                  <a:pt x="30825" y="59993"/>
                  <a:pt x="30963" y="60000"/>
                </a:cubicBezTo>
                <a:cubicBezTo>
                  <a:pt x="31133" y="60011"/>
                  <a:pt x="31301" y="60016"/>
                  <a:pt x="31466" y="60016"/>
                </a:cubicBezTo>
                <a:cubicBezTo>
                  <a:pt x="33372" y="60016"/>
                  <a:pt x="34967" y="59344"/>
                  <a:pt x="36577" y="58662"/>
                </a:cubicBezTo>
                <a:cubicBezTo>
                  <a:pt x="36817" y="58559"/>
                  <a:pt x="36989" y="58361"/>
                  <a:pt x="37192" y="58207"/>
                </a:cubicBezTo>
                <a:cubicBezTo>
                  <a:pt x="37164" y="58164"/>
                  <a:pt x="37139" y="58125"/>
                  <a:pt x="37110" y="58082"/>
                </a:cubicBezTo>
                <a:cubicBezTo>
                  <a:pt x="36997" y="58052"/>
                  <a:pt x="36868" y="57992"/>
                  <a:pt x="36767" y="57992"/>
                </a:cubicBezTo>
                <a:cubicBezTo>
                  <a:pt x="36759" y="57992"/>
                  <a:pt x="36752" y="57992"/>
                  <a:pt x="36745" y="57993"/>
                </a:cubicBezTo>
                <a:cubicBezTo>
                  <a:pt x="36230" y="58060"/>
                  <a:pt x="35707" y="58121"/>
                  <a:pt x="35217" y="58236"/>
                </a:cubicBezTo>
                <a:cubicBezTo>
                  <a:pt x="33797" y="58565"/>
                  <a:pt x="32408" y="58934"/>
                  <a:pt x="31013" y="59249"/>
                </a:cubicBezTo>
                <a:cubicBezTo>
                  <a:pt x="30812" y="59296"/>
                  <a:pt x="30589" y="59333"/>
                  <a:pt x="30365" y="59333"/>
                </a:cubicBezTo>
                <a:cubicBezTo>
                  <a:pt x="30214" y="59333"/>
                  <a:pt x="30061" y="59316"/>
                  <a:pt x="29914" y="59274"/>
                </a:cubicBezTo>
                <a:cubicBezTo>
                  <a:pt x="29663" y="59200"/>
                  <a:pt x="29426" y="59166"/>
                  <a:pt x="29205" y="59166"/>
                </a:cubicBezTo>
                <a:cubicBezTo>
                  <a:pt x="28869" y="59166"/>
                  <a:pt x="28567" y="59244"/>
                  <a:pt x="28297" y="59378"/>
                </a:cubicBezTo>
                <a:cubicBezTo>
                  <a:pt x="27965" y="59539"/>
                  <a:pt x="27618" y="59601"/>
                  <a:pt x="27245" y="59601"/>
                </a:cubicBezTo>
                <a:cubicBezTo>
                  <a:pt x="27119" y="59601"/>
                  <a:pt x="26991" y="59594"/>
                  <a:pt x="26859" y="59581"/>
                </a:cubicBezTo>
                <a:cubicBezTo>
                  <a:pt x="25814" y="59477"/>
                  <a:pt x="24776" y="59185"/>
                  <a:pt x="23746" y="58894"/>
                </a:cubicBezTo>
                <a:cubicBezTo>
                  <a:pt x="22243" y="58468"/>
                  <a:pt x="20765" y="58054"/>
                  <a:pt x="19308" y="57664"/>
                </a:cubicBezTo>
                <a:cubicBezTo>
                  <a:pt x="18967" y="57571"/>
                  <a:pt x="18619" y="57450"/>
                  <a:pt x="18245" y="57450"/>
                </a:cubicBezTo>
                <a:close/>
                <a:moveTo>
                  <a:pt x="9811" y="57467"/>
                </a:moveTo>
                <a:cubicBezTo>
                  <a:pt x="9707" y="57467"/>
                  <a:pt x="9600" y="57479"/>
                  <a:pt x="9494" y="57507"/>
                </a:cubicBezTo>
                <a:cubicBezTo>
                  <a:pt x="9594" y="57628"/>
                  <a:pt x="9655" y="57728"/>
                  <a:pt x="9737" y="57799"/>
                </a:cubicBezTo>
                <a:cubicBezTo>
                  <a:pt x="10939" y="58898"/>
                  <a:pt x="12299" y="59525"/>
                  <a:pt x="13738" y="59775"/>
                </a:cubicBezTo>
                <a:cubicBezTo>
                  <a:pt x="14940" y="59982"/>
                  <a:pt x="16149" y="60279"/>
                  <a:pt x="17380" y="60641"/>
                </a:cubicBezTo>
                <a:cubicBezTo>
                  <a:pt x="17637" y="60716"/>
                  <a:pt x="17899" y="60741"/>
                  <a:pt x="18214" y="60798"/>
                </a:cubicBezTo>
                <a:cubicBezTo>
                  <a:pt x="18142" y="60666"/>
                  <a:pt x="18135" y="60626"/>
                  <a:pt x="18114" y="60612"/>
                </a:cubicBezTo>
                <a:cubicBezTo>
                  <a:pt x="17477" y="60100"/>
                  <a:pt x="16804" y="59728"/>
                  <a:pt x="16096" y="59624"/>
                </a:cubicBezTo>
                <a:cubicBezTo>
                  <a:pt x="15594" y="59553"/>
                  <a:pt x="15115" y="59639"/>
                  <a:pt x="14593" y="59353"/>
                </a:cubicBezTo>
                <a:cubicBezTo>
                  <a:pt x="14296" y="59191"/>
                  <a:pt x="13974" y="59063"/>
                  <a:pt x="13662" y="58995"/>
                </a:cubicBezTo>
                <a:cubicBezTo>
                  <a:pt x="12696" y="58780"/>
                  <a:pt x="11769" y="58483"/>
                  <a:pt x="10875" y="57853"/>
                </a:cubicBezTo>
                <a:cubicBezTo>
                  <a:pt x="10565" y="57637"/>
                  <a:pt x="10198" y="57467"/>
                  <a:pt x="9811" y="57467"/>
                </a:cubicBezTo>
                <a:close/>
                <a:moveTo>
                  <a:pt x="33145" y="60712"/>
                </a:moveTo>
                <a:cubicBezTo>
                  <a:pt x="32606" y="60712"/>
                  <a:pt x="32153" y="60863"/>
                  <a:pt x="31757" y="61120"/>
                </a:cubicBezTo>
                <a:cubicBezTo>
                  <a:pt x="31764" y="61156"/>
                  <a:pt x="31772" y="61191"/>
                  <a:pt x="31779" y="61224"/>
                </a:cubicBezTo>
                <a:cubicBezTo>
                  <a:pt x="32315" y="61289"/>
                  <a:pt x="32859" y="61371"/>
                  <a:pt x="33396" y="61406"/>
                </a:cubicBezTo>
                <a:cubicBezTo>
                  <a:pt x="33406" y="61407"/>
                  <a:pt x="33416" y="61407"/>
                  <a:pt x="33426" y="61407"/>
                </a:cubicBezTo>
                <a:cubicBezTo>
                  <a:pt x="33645" y="61407"/>
                  <a:pt x="33662" y="61215"/>
                  <a:pt x="33610" y="60998"/>
                </a:cubicBezTo>
                <a:cubicBezTo>
                  <a:pt x="33564" y="60816"/>
                  <a:pt x="33468" y="60723"/>
                  <a:pt x="33285" y="60716"/>
                </a:cubicBezTo>
                <a:cubicBezTo>
                  <a:pt x="33237" y="60714"/>
                  <a:pt x="33191" y="60712"/>
                  <a:pt x="33145" y="60712"/>
                </a:cubicBezTo>
                <a:close/>
                <a:moveTo>
                  <a:pt x="18868" y="60621"/>
                </a:moveTo>
                <a:cubicBezTo>
                  <a:pt x="18774" y="60621"/>
                  <a:pt x="18682" y="60628"/>
                  <a:pt x="18593" y="60637"/>
                </a:cubicBezTo>
                <a:cubicBezTo>
                  <a:pt x="18536" y="60641"/>
                  <a:pt x="18482" y="60752"/>
                  <a:pt x="18489" y="60827"/>
                </a:cubicBezTo>
                <a:cubicBezTo>
                  <a:pt x="18496" y="60894"/>
                  <a:pt x="18575" y="61020"/>
                  <a:pt x="18636" y="61045"/>
                </a:cubicBezTo>
                <a:cubicBezTo>
                  <a:pt x="19130" y="61267"/>
                  <a:pt x="19624" y="61503"/>
                  <a:pt x="20128" y="61675"/>
                </a:cubicBezTo>
                <a:cubicBezTo>
                  <a:pt x="20256" y="61718"/>
                  <a:pt x="20376" y="61739"/>
                  <a:pt x="20485" y="61739"/>
                </a:cubicBezTo>
                <a:cubicBezTo>
                  <a:pt x="20811" y="61739"/>
                  <a:pt x="21046" y="61556"/>
                  <a:pt x="21148" y="61238"/>
                </a:cubicBezTo>
                <a:cubicBezTo>
                  <a:pt x="21080" y="61210"/>
                  <a:pt x="21034" y="61178"/>
                  <a:pt x="20983" y="61163"/>
                </a:cubicBezTo>
                <a:cubicBezTo>
                  <a:pt x="20375" y="60988"/>
                  <a:pt x="19770" y="60805"/>
                  <a:pt x="19166" y="60655"/>
                </a:cubicBezTo>
                <a:cubicBezTo>
                  <a:pt x="19067" y="60629"/>
                  <a:pt x="18967" y="60621"/>
                  <a:pt x="18868" y="60621"/>
                </a:cubicBezTo>
                <a:close/>
                <a:moveTo>
                  <a:pt x="18212" y="58794"/>
                </a:moveTo>
                <a:cubicBezTo>
                  <a:pt x="18090" y="58794"/>
                  <a:pt x="17972" y="58900"/>
                  <a:pt x="17852" y="58948"/>
                </a:cubicBezTo>
                <a:cubicBezTo>
                  <a:pt x="17959" y="59077"/>
                  <a:pt x="18053" y="59263"/>
                  <a:pt x="18178" y="59320"/>
                </a:cubicBezTo>
                <a:cubicBezTo>
                  <a:pt x="18633" y="59538"/>
                  <a:pt x="19097" y="59756"/>
                  <a:pt x="19563" y="59896"/>
                </a:cubicBezTo>
                <a:cubicBezTo>
                  <a:pt x="20629" y="60215"/>
                  <a:pt x="21710" y="60483"/>
                  <a:pt x="22801" y="60784"/>
                </a:cubicBezTo>
                <a:cubicBezTo>
                  <a:pt x="23513" y="60980"/>
                  <a:pt x="24233" y="61242"/>
                  <a:pt x="24945" y="61374"/>
                </a:cubicBezTo>
                <a:cubicBezTo>
                  <a:pt x="25985" y="61568"/>
                  <a:pt x="27027" y="61678"/>
                  <a:pt x="28079" y="61814"/>
                </a:cubicBezTo>
                <a:cubicBezTo>
                  <a:pt x="28548" y="61873"/>
                  <a:pt x="29024" y="61949"/>
                  <a:pt x="29481" y="61949"/>
                </a:cubicBezTo>
                <a:cubicBezTo>
                  <a:pt x="29777" y="61949"/>
                  <a:pt x="30064" y="61917"/>
                  <a:pt x="30337" y="61829"/>
                </a:cubicBezTo>
                <a:cubicBezTo>
                  <a:pt x="30741" y="61696"/>
                  <a:pt x="31159" y="61581"/>
                  <a:pt x="31392" y="61156"/>
                </a:cubicBezTo>
                <a:cubicBezTo>
                  <a:pt x="31141" y="61120"/>
                  <a:pt x="30907" y="61100"/>
                  <a:pt x="30686" y="61100"/>
                </a:cubicBezTo>
                <a:cubicBezTo>
                  <a:pt x="30319" y="61100"/>
                  <a:pt x="29988" y="61155"/>
                  <a:pt x="29678" y="61277"/>
                </a:cubicBezTo>
                <a:cubicBezTo>
                  <a:pt x="29526" y="61339"/>
                  <a:pt x="29360" y="61369"/>
                  <a:pt x="29184" y="61369"/>
                </a:cubicBezTo>
                <a:cubicBezTo>
                  <a:pt x="28984" y="61369"/>
                  <a:pt x="28770" y="61330"/>
                  <a:pt x="28548" y="61256"/>
                </a:cubicBezTo>
                <a:cubicBezTo>
                  <a:pt x="28122" y="61113"/>
                  <a:pt x="27696" y="61020"/>
                  <a:pt x="27277" y="60937"/>
                </a:cubicBezTo>
                <a:cubicBezTo>
                  <a:pt x="26726" y="60830"/>
                  <a:pt x="26186" y="60784"/>
                  <a:pt x="25642" y="60662"/>
                </a:cubicBezTo>
                <a:cubicBezTo>
                  <a:pt x="25312" y="60587"/>
                  <a:pt x="24992" y="60511"/>
                  <a:pt x="24684" y="60511"/>
                </a:cubicBezTo>
                <a:cubicBezTo>
                  <a:pt x="24521" y="60511"/>
                  <a:pt x="24362" y="60532"/>
                  <a:pt x="24207" y="60587"/>
                </a:cubicBezTo>
                <a:cubicBezTo>
                  <a:pt x="24159" y="60603"/>
                  <a:pt x="24104" y="60610"/>
                  <a:pt x="24044" y="60610"/>
                </a:cubicBezTo>
                <a:cubicBezTo>
                  <a:pt x="23905" y="60610"/>
                  <a:pt x="23743" y="60572"/>
                  <a:pt x="23602" y="60529"/>
                </a:cubicBezTo>
                <a:cubicBezTo>
                  <a:pt x="22801" y="60290"/>
                  <a:pt x="22003" y="60040"/>
                  <a:pt x="21216" y="59775"/>
                </a:cubicBezTo>
                <a:cubicBezTo>
                  <a:pt x="20679" y="59596"/>
                  <a:pt x="20149" y="59374"/>
                  <a:pt x="19620" y="59195"/>
                </a:cubicBezTo>
                <a:cubicBezTo>
                  <a:pt x="19162" y="59041"/>
                  <a:pt x="18707" y="58898"/>
                  <a:pt x="18253" y="58798"/>
                </a:cubicBezTo>
                <a:cubicBezTo>
                  <a:pt x="18239" y="58795"/>
                  <a:pt x="18225" y="58794"/>
                  <a:pt x="18212" y="58794"/>
                </a:cubicBezTo>
                <a:close/>
                <a:moveTo>
                  <a:pt x="13877" y="60754"/>
                </a:moveTo>
                <a:cubicBezTo>
                  <a:pt x="13748" y="60754"/>
                  <a:pt x="13621" y="60771"/>
                  <a:pt x="13498" y="60813"/>
                </a:cubicBezTo>
                <a:cubicBezTo>
                  <a:pt x="14110" y="61370"/>
                  <a:pt x="17674" y="62493"/>
                  <a:pt x="18738" y="62493"/>
                </a:cubicBezTo>
                <a:cubicBezTo>
                  <a:pt x="18849" y="62493"/>
                  <a:pt x="18933" y="62481"/>
                  <a:pt x="18983" y="62455"/>
                </a:cubicBezTo>
                <a:cubicBezTo>
                  <a:pt x="18694" y="62273"/>
                  <a:pt x="18436" y="62047"/>
                  <a:pt x="18167" y="61958"/>
                </a:cubicBezTo>
                <a:cubicBezTo>
                  <a:pt x="17026" y="61586"/>
                  <a:pt x="15891" y="61238"/>
                  <a:pt x="14775" y="60927"/>
                </a:cubicBezTo>
                <a:cubicBezTo>
                  <a:pt x="14477" y="60842"/>
                  <a:pt x="14171" y="60754"/>
                  <a:pt x="13877" y="60754"/>
                </a:cubicBezTo>
                <a:close/>
                <a:moveTo>
                  <a:pt x="32439" y="62401"/>
                </a:moveTo>
                <a:cubicBezTo>
                  <a:pt x="32319" y="62401"/>
                  <a:pt x="32206" y="62427"/>
                  <a:pt x="32104" y="62509"/>
                </a:cubicBezTo>
                <a:cubicBezTo>
                  <a:pt x="32298" y="62629"/>
                  <a:pt x="32472" y="62689"/>
                  <a:pt x="32639" y="62689"/>
                </a:cubicBezTo>
                <a:cubicBezTo>
                  <a:pt x="32821" y="62689"/>
                  <a:pt x="32993" y="62618"/>
                  <a:pt x="33174" y="62476"/>
                </a:cubicBezTo>
                <a:lnTo>
                  <a:pt x="33174" y="62476"/>
                </a:lnTo>
                <a:cubicBezTo>
                  <a:pt x="33146" y="62479"/>
                  <a:pt x="33119" y="62481"/>
                  <a:pt x="33090" y="62481"/>
                </a:cubicBezTo>
                <a:cubicBezTo>
                  <a:pt x="32873" y="62481"/>
                  <a:pt x="32647" y="62401"/>
                  <a:pt x="32439" y="62401"/>
                </a:cubicBezTo>
                <a:close/>
                <a:moveTo>
                  <a:pt x="22567" y="61674"/>
                </a:moveTo>
                <a:cubicBezTo>
                  <a:pt x="22483" y="61674"/>
                  <a:pt x="22412" y="61761"/>
                  <a:pt x="22332" y="61804"/>
                </a:cubicBezTo>
                <a:cubicBezTo>
                  <a:pt x="22408" y="61900"/>
                  <a:pt x="22479" y="62000"/>
                  <a:pt x="22547" y="62090"/>
                </a:cubicBezTo>
                <a:cubicBezTo>
                  <a:pt x="23431" y="62516"/>
                  <a:pt x="24304" y="62752"/>
                  <a:pt x="25184" y="62924"/>
                </a:cubicBezTo>
                <a:cubicBezTo>
                  <a:pt x="25188" y="62925"/>
                  <a:pt x="25193" y="62925"/>
                  <a:pt x="25198" y="62925"/>
                </a:cubicBezTo>
                <a:cubicBezTo>
                  <a:pt x="25265" y="62925"/>
                  <a:pt x="25356" y="62829"/>
                  <a:pt x="25356" y="62759"/>
                </a:cubicBezTo>
                <a:cubicBezTo>
                  <a:pt x="25352" y="62483"/>
                  <a:pt x="25062" y="62169"/>
                  <a:pt x="24769" y="62086"/>
                </a:cubicBezTo>
                <a:cubicBezTo>
                  <a:pt x="24644" y="62054"/>
                  <a:pt x="24515" y="61994"/>
                  <a:pt x="24390" y="61972"/>
                </a:cubicBezTo>
                <a:cubicBezTo>
                  <a:pt x="23785" y="61865"/>
                  <a:pt x="23184" y="61757"/>
                  <a:pt x="22586" y="61675"/>
                </a:cubicBezTo>
                <a:cubicBezTo>
                  <a:pt x="22580" y="61674"/>
                  <a:pt x="22574" y="61674"/>
                  <a:pt x="22567" y="61674"/>
                </a:cubicBezTo>
                <a:close/>
                <a:moveTo>
                  <a:pt x="20149" y="62498"/>
                </a:moveTo>
                <a:cubicBezTo>
                  <a:pt x="20081" y="62498"/>
                  <a:pt x="20012" y="62506"/>
                  <a:pt x="19942" y="62523"/>
                </a:cubicBezTo>
                <a:cubicBezTo>
                  <a:pt x="19827" y="62552"/>
                  <a:pt x="19691" y="62694"/>
                  <a:pt x="19706" y="62798"/>
                </a:cubicBezTo>
                <a:cubicBezTo>
                  <a:pt x="19724" y="62909"/>
                  <a:pt x="19913" y="63117"/>
                  <a:pt x="20025" y="63145"/>
                </a:cubicBezTo>
                <a:cubicBezTo>
                  <a:pt x="20372" y="63239"/>
                  <a:pt x="20722" y="63282"/>
                  <a:pt x="21065" y="63307"/>
                </a:cubicBezTo>
                <a:cubicBezTo>
                  <a:pt x="21069" y="63307"/>
                  <a:pt x="21072" y="63307"/>
                  <a:pt x="21075" y="63307"/>
                </a:cubicBezTo>
                <a:cubicBezTo>
                  <a:pt x="21185" y="63307"/>
                  <a:pt x="21278" y="63196"/>
                  <a:pt x="21445" y="63102"/>
                </a:cubicBezTo>
                <a:cubicBezTo>
                  <a:pt x="20964" y="62771"/>
                  <a:pt x="20559" y="62498"/>
                  <a:pt x="20149" y="62498"/>
                </a:cubicBezTo>
                <a:close/>
                <a:moveTo>
                  <a:pt x="26980" y="62286"/>
                </a:moveTo>
                <a:cubicBezTo>
                  <a:pt x="26759" y="62286"/>
                  <a:pt x="26559" y="62353"/>
                  <a:pt x="26411" y="62530"/>
                </a:cubicBezTo>
                <a:cubicBezTo>
                  <a:pt x="26332" y="62623"/>
                  <a:pt x="26279" y="62823"/>
                  <a:pt x="26340" y="62942"/>
                </a:cubicBezTo>
                <a:cubicBezTo>
                  <a:pt x="26393" y="63049"/>
                  <a:pt x="26623" y="63160"/>
                  <a:pt x="26762" y="63174"/>
                </a:cubicBezTo>
                <a:cubicBezTo>
                  <a:pt x="27159" y="63224"/>
                  <a:pt x="27546" y="63228"/>
                  <a:pt x="27939" y="63246"/>
                </a:cubicBezTo>
                <a:cubicBezTo>
                  <a:pt x="28443" y="63270"/>
                  <a:pt x="28958" y="63319"/>
                  <a:pt x="29458" y="63319"/>
                </a:cubicBezTo>
                <a:cubicBezTo>
                  <a:pt x="29976" y="63319"/>
                  <a:pt x="30479" y="63267"/>
                  <a:pt x="30938" y="63081"/>
                </a:cubicBezTo>
                <a:cubicBezTo>
                  <a:pt x="31253" y="62955"/>
                  <a:pt x="31564" y="62827"/>
                  <a:pt x="31879" y="62698"/>
                </a:cubicBezTo>
                <a:cubicBezTo>
                  <a:pt x="31854" y="62651"/>
                  <a:pt x="31833" y="62608"/>
                  <a:pt x="31811" y="62562"/>
                </a:cubicBezTo>
                <a:cubicBezTo>
                  <a:pt x="31372" y="62533"/>
                  <a:pt x="30911" y="62437"/>
                  <a:pt x="30485" y="62437"/>
                </a:cubicBezTo>
                <a:cubicBezTo>
                  <a:pt x="30279" y="62437"/>
                  <a:pt x="30080" y="62460"/>
                  <a:pt x="29896" y="62523"/>
                </a:cubicBezTo>
                <a:cubicBezTo>
                  <a:pt x="29586" y="62629"/>
                  <a:pt x="29272" y="62681"/>
                  <a:pt x="28949" y="62681"/>
                </a:cubicBezTo>
                <a:cubicBezTo>
                  <a:pt x="28521" y="62681"/>
                  <a:pt x="28077" y="62591"/>
                  <a:pt x="27603" y="62415"/>
                </a:cubicBezTo>
                <a:cubicBezTo>
                  <a:pt x="27394" y="62339"/>
                  <a:pt x="27178" y="62286"/>
                  <a:pt x="26980" y="62286"/>
                </a:cubicBezTo>
                <a:close/>
                <a:moveTo>
                  <a:pt x="22955" y="63355"/>
                </a:moveTo>
                <a:cubicBezTo>
                  <a:pt x="22723" y="63355"/>
                  <a:pt x="22493" y="63375"/>
                  <a:pt x="22268" y="63421"/>
                </a:cubicBezTo>
                <a:cubicBezTo>
                  <a:pt x="22268" y="63460"/>
                  <a:pt x="22268" y="63496"/>
                  <a:pt x="22271" y="63532"/>
                </a:cubicBezTo>
                <a:cubicBezTo>
                  <a:pt x="22365" y="63571"/>
                  <a:pt x="22458" y="63614"/>
                  <a:pt x="22554" y="63647"/>
                </a:cubicBezTo>
                <a:cubicBezTo>
                  <a:pt x="22823" y="63739"/>
                  <a:pt x="23095" y="63832"/>
                  <a:pt x="23370" y="63908"/>
                </a:cubicBezTo>
                <a:cubicBezTo>
                  <a:pt x="23946" y="64068"/>
                  <a:pt x="24533" y="64248"/>
                  <a:pt x="25113" y="64365"/>
                </a:cubicBezTo>
                <a:cubicBezTo>
                  <a:pt x="25179" y="64379"/>
                  <a:pt x="25243" y="64386"/>
                  <a:pt x="25305" y="64386"/>
                </a:cubicBezTo>
                <a:cubicBezTo>
                  <a:pt x="25553" y="64386"/>
                  <a:pt x="25769" y="64277"/>
                  <a:pt x="25932" y="64050"/>
                </a:cubicBezTo>
                <a:cubicBezTo>
                  <a:pt x="24893" y="63689"/>
                  <a:pt x="23896" y="63355"/>
                  <a:pt x="22955" y="633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42"/>
          <p:cNvSpPr txBox="1"/>
          <p:nvPr/>
        </p:nvSpPr>
        <p:spPr>
          <a:xfrm>
            <a:off x="698875" y="2942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ime for the demo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Various Stages of </a:t>
            </a:r>
            <a:r>
              <a:rPr lang="en" sz="2500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2316" name="Google Shape;2316;p28"/>
          <p:cNvSpPr/>
          <p:nvPr/>
        </p:nvSpPr>
        <p:spPr>
          <a:xfrm>
            <a:off x="2578800" y="1544987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7" name="Google Shape;2317;p28"/>
          <p:cNvSpPr/>
          <p:nvPr/>
        </p:nvSpPr>
        <p:spPr>
          <a:xfrm>
            <a:off x="2578800" y="3078938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8" name="Google Shape;2318;p28"/>
          <p:cNvSpPr/>
          <p:nvPr/>
        </p:nvSpPr>
        <p:spPr>
          <a:xfrm>
            <a:off x="4264188" y="2311913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9" name="Google Shape;2319;p28"/>
          <p:cNvSpPr/>
          <p:nvPr/>
        </p:nvSpPr>
        <p:spPr>
          <a:xfrm>
            <a:off x="5949588" y="1544962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0" name="Google Shape;2320;p28"/>
          <p:cNvSpPr/>
          <p:nvPr/>
        </p:nvSpPr>
        <p:spPr>
          <a:xfrm>
            <a:off x="5949588" y="3078913"/>
            <a:ext cx="615600" cy="61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1" name="Google Shape;2321;p28"/>
          <p:cNvSpPr txBox="1"/>
          <p:nvPr/>
        </p:nvSpPr>
        <p:spPr>
          <a:xfrm>
            <a:off x="465000" y="1546725"/>
            <a:ext cx="21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Wireframing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2" name="Google Shape;2322;p28"/>
          <p:cNvSpPr txBox="1"/>
          <p:nvPr/>
        </p:nvSpPr>
        <p:spPr>
          <a:xfrm>
            <a:off x="996900" y="3078944"/>
            <a:ext cx="15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OCR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3" name="Google Shape;2323;p28"/>
          <p:cNvSpPr txBox="1"/>
          <p:nvPr/>
        </p:nvSpPr>
        <p:spPr>
          <a:xfrm>
            <a:off x="3515100" y="3078944"/>
            <a:ext cx="21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Cryptography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24" name="Google Shape;2324;p28"/>
          <p:cNvCxnSpPr>
            <a:stCxn id="2316" idx="2"/>
            <a:endCxn id="2317" idx="0"/>
          </p:cNvCxnSpPr>
          <p:nvPr/>
        </p:nvCxnSpPr>
        <p:spPr>
          <a:xfrm>
            <a:off x="2886600" y="2160587"/>
            <a:ext cx="0" cy="918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28"/>
          <p:cNvCxnSpPr>
            <a:stCxn id="2319" idx="2"/>
            <a:endCxn id="2320" idx="0"/>
          </p:cNvCxnSpPr>
          <p:nvPr/>
        </p:nvCxnSpPr>
        <p:spPr>
          <a:xfrm>
            <a:off x="6257388" y="2160562"/>
            <a:ext cx="0" cy="918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28"/>
          <p:cNvCxnSpPr>
            <a:stCxn id="2318" idx="3"/>
            <a:endCxn id="2320" idx="1"/>
          </p:cNvCxnSpPr>
          <p:nvPr/>
        </p:nvCxnSpPr>
        <p:spPr>
          <a:xfrm>
            <a:off x="4879788" y="2619713"/>
            <a:ext cx="1069800" cy="767100"/>
          </a:xfrm>
          <a:prstGeom prst="bentConnector3">
            <a:avLst>
              <a:gd fmla="val 7435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28"/>
          <p:cNvCxnSpPr>
            <a:stCxn id="2317" idx="3"/>
            <a:endCxn id="2318" idx="1"/>
          </p:cNvCxnSpPr>
          <p:nvPr/>
        </p:nvCxnSpPr>
        <p:spPr>
          <a:xfrm flipH="1" rot="10800000">
            <a:off x="3194400" y="2619638"/>
            <a:ext cx="1069800" cy="767100"/>
          </a:xfrm>
          <a:prstGeom prst="bentConnector3">
            <a:avLst>
              <a:gd fmla="val 2007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8" name="Google Shape;2328;p28"/>
          <p:cNvSpPr txBox="1"/>
          <p:nvPr/>
        </p:nvSpPr>
        <p:spPr>
          <a:xfrm>
            <a:off x="6565200" y="1544975"/>
            <a:ext cx="18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Final tweaks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9" name="Google Shape;2329;p28"/>
          <p:cNvSpPr txBox="1"/>
          <p:nvPr/>
        </p:nvSpPr>
        <p:spPr>
          <a:xfrm>
            <a:off x="6565200" y="3078944"/>
            <a:ext cx="18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 Evaluation</a:t>
            </a:r>
            <a:endParaRPr sz="2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0" name="Google Shape;2330;p28"/>
          <p:cNvSpPr txBox="1"/>
          <p:nvPr/>
        </p:nvSpPr>
        <p:spPr>
          <a:xfrm>
            <a:off x="372250" y="2001075"/>
            <a:ext cx="2206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Made wireframe of entire idea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31" name="Google Shape;2331;p28"/>
          <p:cNvSpPr txBox="1"/>
          <p:nvPr/>
        </p:nvSpPr>
        <p:spPr>
          <a:xfrm>
            <a:off x="720000" y="3549950"/>
            <a:ext cx="1858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Implemented OCR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32" name="Google Shape;2332;p28"/>
          <p:cNvSpPr txBox="1"/>
          <p:nvPr/>
        </p:nvSpPr>
        <p:spPr>
          <a:xfrm>
            <a:off x="3642600" y="3543707"/>
            <a:ext cx="18588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Learnt and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implemented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various algorithms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33" name="Google Shape;2333;p28"/>
          <p:cNvSpPr txBox="1"/>
          <p:nvPr/>
        </p:nvSpPr>
        <p:spPr>
          <a:xfrm>
            <a:off x="6565200" y="2008484"/>
            <a:ext cx="1858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Final Changes in the last to resolve bugs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34" name="Google Shape;2334;p28"/>
          <p:cNvSpPr txBox="1"/>
          <p:nvPr/>
        </p:nvSpPr>
        <p:spPr>
          <a:xfrm>
            <a:off x="6565200" y="3549959"/>
            <a:ext cx="1858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Worked to gather election result in the application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335" name="Google Shape;2335;p28"/>
          <p:cNvCxnSpPr/>
          <p:nvPr/>
        </p:nvCxnSpPr>
        <p:spPr>
          <a:xfrm>
            <a:off x="811728" y="1017725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29"/>
          <p:cNvSpPr txBox="1"/>
          <p:nvPr>
            <p:ph type="title"/>
          </p:nvPr>
        </p:nvSpPr>
        <p:spPr>
          <a:xfrm>
            <a:off x="715100" y="18811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</a:t>
            </a:r>
            <a:endParaRPr/>
          </a:p>
        </p:txBody>
      </p:sp>
      <p:sp>
        <p:nvSpPr>
          <p:cNvPr id="2341" name="Google Shape;2341;p29"/>
          <p:cNvSpPr txBox="1"/>
          <p:nvPr>
            <p:ph idx="2" type="title"/>
          </p:nvPr>
        </p:nvSpPr>
        <p:spPr>
          <a:xfrm>
            <a:off x="811725" y="1417150"/>
            <a:ext cx="12753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2" name="Google Shape;2342;p29"/>
          <p:cNvSpPr txBox="1"/>
          <p:nvPr>
            <p:ph idx="1" type="subTitle"/>
          </p:nvPr>
        </p:nvSpPr>
        <p:spPr>
          <a:xfrm>
            <a:off x="715100" y="2328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and fill details from the ID card </a:t>
            </a:r>
            <a:r>
              <a:rPr lang="en"/>
              <a:t>automatically.</a:t>
            </a:r>
            <a:endParaRPr/>
          </a:p>
        </p:txBody>
      </p:sp>
      <p:sp>
        <p:nvSpPr>
          <p:cNvPr id="2343" name="Google Shape;2343;p29"/>
          <p:cNvSpPr txBox="1"/>
          <p:nvPr>
            <p:ph idx="3" type="title"/>
          </p:nvPr>
        </p:nvSpPr>
        <p:spPr>
          <a:xfrm>
            <a:off x="3929850" y="18811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endParaRPr/>
          </a:p>
        </p:txBody>
      </p:sp>
      <p:sp>
        <p:nvSpPr>
          <p:cNvPr id="2344" name="Google Shape;2344;p29"/>
          <p:cNvSpPr txBox="1"/>
          <p:nvPr>
            <p:ph idx="4" type="title"/>
          </p:nvPr>
        </p:nvSpPr>
        <p:spPr>
          <a:xfrm>
            <a:off x="4026475" y="1417150"/>
            <a:ext cx="12753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5" name="Google Shape;2345;p29"/>
          <p:cNvSpPr txBox="1"/>
          <p:nvPr>
            <p:ph idx="5" type="subTitle"/>
          </p:nvPr>
        </p:nvSpPr>
        <p:spPr>
          <a:xfrm>
            <a:off x="3929850" y="2328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Encompass </a:t>
            </a:r>
            <a:r>
              <a:rPr lang="en" sz="1200"/>
              <a:t>cryptography along with device biometric</a:t>
            </a:r>
            <a:r>
              <a:rPr lang="en" sz="1200"/>
              <a:t> to encode and decode </a:t>
            </a:r>
            <a:r>
              <a:rPr lang="en" sz="1200"/>
              <a:t>entities</a:t>
            </a:r>
            <a:r>
              <a:rPr lang="en" sz="1200"/>
              <a:t> when needed</a:t>
            </a:r>
            <a:endParaRPr sz="1200"/>
          </a:p>
        </p:txBody>
      </p:sp>
      <p:sp>
        <p:nvSpPr>
          <p:cNvPr id="2346" name="Google Shape;2346;p29"/>
          <p:cNvSpPr txBox="1"/>
          <p:nvPr>
            <p:ph idx="6" type="title"/>
          </p:nvPr>
        </p:nvSpPr>
        <p:spPr>
          <a:xfrm>
            <a:off x="715100" y="36705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</a:t>
            </a:r>
            <a:r>
              <a:rPr lang="en"/>
              <a:t> Result Declaration</a:t>
            </a:r>
            <a:endParaRPr/>
          </a:p>
        </p:txBody>
      </p:sp>
      <p:sp>
        <p:nvSpPr>
          <p:cNvPr id="2347" name="Google Shape;2347;p29"/>
          <p:cNvSpPr txBox="1"/>
          <p:nvPr>
            <p:ph idx="7" type="title"/>
          </p:nvPr>
        </p:nvSpPr>
        <p:spPr>
          <a:xfrm>
            <a:off x="811725" y="3206450"/>
            <a:ext cx="12753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8" name="Google Shape;2348;p29"/>
          <p:cNvSpPr txBox="1"/>
          <p:nvPr>
            <p:ph idx="8" type="subTitle"/>
          </p:nvPr>
        </p:nvSpPr>
        <p:spPr>
          <a:xfrm>
            <a:off x="715100" y="42609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declares </a:t>
            </a:r>
            <a:r>
              <a:rPr lang="en"/>
              <a:t>result</a:t>
            </a:r>
            <a:r>
              <a:rPr lang="en"/>
              <a:t> when time’s over</a:t>
            </a:r>
            <a:endParaRPr/>
          </a:p>
        </p:txBody>
      </p:sp>
      <p:sp>
        <p:nvSpPr>
          <p:cNvPr id="2349" name="Google Shape;2349;p29"/>
          <p:cNvSpPr txBox="1"/>
          <p:nvPr>
            <p:ph idx="9" type="title"/>
          </p:nvPr>
        </p:nvSpPr>
        <p:spPr>
          <a:xfrm>
            <a:off x="3929850" y="367055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UI</a:t>
            </a:r>
            <a:endParaRPr/>
          </a:p>
        </p:txBody>
      </p:sp>
      <p:sp>
        <p:nvSpPr>
          <p:cNvPr id="2350" name="Google Shape;2350;p29"/>
          <p:cNvSpPr txBox="1"/>
          <p:nvPr>
            <p:ph idx="13" type="title"/>
          </p:nvPr>
        </p:nvSpPr>
        <p:spPr>
          <a:xfrm>
            <a:off x="4026475" y="3206450"/>
            <a:ext cx="12753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51" name="Google Shape;2351;p29"/>
          <p:cNvSpPr txBox="1"/>
          <p:nvPr>
            <p:ph idx="14" type="subTitle"/>
          </p:nvPr>
        </p:nvSpPr>
        <p:spPr>
          <a:xfrm>
            <a:off x="3929850" y="41179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Visible real time UI updates</a:t>
            </a:r>
            <a:endParaRPr/>
          </a:p>
        </p:txBody>
      </p:sp>
      <p:sp>
        <p:nvSpPr>
          <p:cNvPr id="2352" name="Google Shape;2352;p2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highlights</a:t>
            </a:r>
            <a:endParaRPr/>
          </a:p>
        </p:txBody>
      </p:sp>
      <p:cxnSp>
        <p:nvCxnSpPr>
          <p:cNvPr id="2353" name="Google Shape;2353;p29"/>
          <p:cNvCxnSpPr/>
          <p:nvPr/>
        </p:nvCxnSpPr>
        <p:spPr>
          <a:xfrm>
            <a:off x="811728" y="1017725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0"/>
          <p:cNvSpPr txBox="1"/>
          <p:nvPr>
            <p:ph type="title"/>
          </p:nvPr>
        </p:nvSpPr>
        <p:spPr>
          <a:xfrm>
            <a:off x="2734374" y="2564050"/>
            <a:ext cx="504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</a:t>
            </a:r>
            <a:endParaRPr/>
          </a:p>
        </p:txBody>
      </p:sp>
      <p:sp>
        <p:nvSpPr>
          <p:cNvPr id="2359" name="Google Shape;2359;p30"/>
          <p:cNvSpPr txBox="1"/>
          <p:nvPr>
            <p:ph idx="1" type="subTitle"/>
          </p:nvPr>
        </p:nvSpPr>
        <p:spPr>
          <a:xfrm>
            <a:off x="1795575" y="3201250"/>
            <a:ext cx="4410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0"/>
          <p:cNvSpPr txBox="1"/>
          <p:nvPr>
            <p:ph idx="2" type="title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61" name="Google Shape;2361;p30"/>
          <p:cNvSpPr/>
          <p:nvPr/>
        </p:nvSpPr>
        <p:spPr>
          <a:xfrm>
            <a:off x="1871775" y="2072325"/>
            <a:ext cx="1021145" cy="3074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OCR</a:t>
            </a:r>
          </a:p>
        </p:txBody>
      </p:sp>
      <p:sp>
        <p:nvSpPr>
          <p:cNvPr id="2362" name="Google Shape;2362;p30"/>
          <p:cNvSpPr/>
          <p:nvPr/>
        </p:nvSpPr>
        <p:spPr>
          <a:xfrm>
            <a:off x="1795575" y="27160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30"/>
          <p:cNvSpPr/>
          <p:nvPr/>
        </p:nvSpPr>
        <p:spPr>
          <a:xfrm>
            <a:off x="5276450" y="20753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4" name="Google Shape;2364;p30"/>
          <p:cNvGrpSpPr/>
          <p:nvPr/>
        </p:nvGrpSpPr>
        <p:grpSpPr>
          <a:xfrm>
            <a:off x="0" y="4482643"/>
            <a:ext cx="9144000" cy="260700"/>
            <a:chOff x="0" y="380868"/>
            <a:chExt cx="9144000" cy="260700"/>
          </a:xfrm>
        </p:grpSpPr>
        <p:sp>
          <p:nvSpPr>
            <p:cNvPr id="2365" name="Google Shape;2365;p30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0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0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69" name="Google Shape;2369;p30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0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71" name="Google Shape;2371;p30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0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73" name="Google Shape;2373;p30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0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2375" name="Google Shape;2375;p30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376" name="Google Shape;2376;p30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0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0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79" name="Google Shape;2379;p30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0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81" name="Google Shape;2381;p30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0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Character Recognition</a:t>
            </a:r>
            <a:endParaRPr/>
          </a:p>
        </p:txBody>
      </p:sp>
      <p:sp>
        <p:nvSpPr>
          <p:cNvPr id="2388" name="Google Shape;2388;p3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Detects images that contain and don’t contain ID card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Extracts Name, Roll, Branch and DOB from the ID card.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Integrated Google’s tensor model in the Android app ( not using any API hence </a:t>
            </a:r>
            <a:r>
              <a:rPr lang="en"/>
              <a:t>works offline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phone hardware to execute </a:t>
            </a:r>
            <a:r>
              <a:rPr lang="en"/>
              <a:t>classification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to be passed in bitmap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self-made camera module using CameraKit dependency to click the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9" name="Google Shape;2389;p31"/>
          <p:cNvCxnSpPr/>
          <p:nvPr/>
        </p:nvCxnSpPr>
        <p:spPr>
          <a:xfrm>
            <a:off x="811728" y="1017725"/>
            <a:ext cx="847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32"/>
          <p:cNvSpPr txBox="1"/>
          <p:nvPr>
            <p:ph type="title"/>
          </p:nvPr>
        </p:nvSpPr>
        <p:spPr>
          <a:xfrm>
            <a:off x="2734374" y="2564050"/>
            <a:ext cx="5046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2395" name="Google Shape;2395;p32"/>
          <p:cNvSpPr txBox="1"/>
          <p:nvPr>
            <p:ph idx="2" type="title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6" name="Google Shape;2396;p32"/>
          <p:cNvSpPr/>
          <p:nvPr/>
        </p:nvSpPr>
        <p:spPr>
          <a:xfrm>
            <a:off x="1871775" y="2072325"/>
            <a:ext cx="1924376" cy="415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Montserrat;600"/>
              </a:rPr>
              <a:t>Security</a:t>
            </a:r>
          </a:p>
        </p:txBody>
      </p:sp>
      <p:sp>
        <p:nvSpPr>
          <p:cNvPr id="2397" name="Google Shape;2397;p32"/>
          <p:cNvSpPr/>
          <p:nvPr/>
        </p:nvSpPr>
        <p:spPr>
          <a:xfrm>
            <a:off x="1795575" y="27160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32"/>
          <p:cNvSpPr/>
          <p:nvPr/>
        </p:nvSpPr>
        <p:spPr>
          <a:xfrm>
            <a:off x="5276450" y="2075300"/>
            <a:ext cx="409500" cy="409500"/>
          </a:xfrm>
          <a:prstGeom prst="mathMultiply">
            <a:avLst>
              <a:gd fmla="val 12500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9" name="Google Shape;2399;p32"/>
          <p:cNvGrpSpPr/>
          <p:nvPr/>
        </p:nvGrpSpPr>
        <p:grpSpPr>
          <a:xfrm>
            <a:off x="0" y="4482643"/>
            <a:ext cx="9144000" cy="260700"/>
            <a:chOff x="0" y="380868"/>
            <a:chExt cx="9144000" cy="260700"/>
          </a:xfrm>
        </p:grpSpPr>
        <p:sp>
          <p:nvSpPr>
            <p:cNvPr id="2400" name="Google Shape;2400;p32"/>
            <p:cNvSpPr/>
            <p:nvPr/>
          </p:nvSpPr>
          <p:spPr>
            <a:xfrm>
              <a:off x="0" y="380868"/>
              <a:ext cx="9144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2"/>
            <p:cNvSpPr txBox="1"/>
            <p:nvPr/>
          </p:nvSpPr>
          <p:spPr>
            <a:xfrm>
              <a:off x="608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168536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2"/>
            <p:cNvSpPr txBox="1"/>
            <p:nvPr/>
          </p:nvSpPr>
          <p:spPr>
            <a:xfrm>
              <a:off x="189270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351723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2"/>
            <p:cNvSpPr txBox="1"/>
            <p:nvPr/>
          </p:nvSpPr>
          <p:spPr>
            <a:xfrm>
              <a:off x="372457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5349113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2"/>
            <p:cNvSpPr txBox="1"/>
            <p:nvPr/>
          </p:nvSpPr>
          <p:spPr>
            <a:xfrm>
              <a:off x="5556450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7180988" y="502036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2"/>
            <p:cNvSpPr txBox="1"/>
            <p:nvPr/>
          </p:nvSpPr>
          <p:spPr>
            <a:xfrm>
              <a:off x="7388325" y="39076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  <p:grpSp>
        <p:nvGrpSpPr>
          <p:cNvPr id="2410" name="Google Shape;2410;p32"/>
          <p:cNvGrpSpPr/>
          <p:nvPr/>
        </p:nvGrpSpPr>
        <p:grpSpPr>
          <a:xfrm>
            <a:off x="8301693" y="-495852"/>
            <a:ext cx="260700" cy="6191400"/>
            <a:chOff x="8301693" y="-495852"/>
            <a:chExt cx="260700" cy="6191400"/>
          </a:xfrm>
        </p:grpSpPr>
        <p:sp>
          <p:nvSpPr>
            <p:cNvPr id="2411" name="Google Shape;2411;p32"/>
            <p:cNvSpPr/>
            <p:nvPr/>
          </p:nvSpPr>
          <p:spPr>
            <a:xfrm rot="5400000">
              <a:off x="5336343" y="2469498"/>
              <a:ext cx="61914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2"/>
            <p:cNvSpPr/>
            <p:nvPr/>
          </p:nvSpPr>
          <p:spPr>
            <a:xfrm rot="5400000">
              <a:off x="8402207" y="6870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2"/>
            <p:cNvSpPr txBox="1"/>
            <p:nvPr/>
          </p:nvSpPr>
          <p:spPr>
            <a:xfrm rot="5400000">
              <a:off x="7704079" y="88384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14" name="Google Shape;2414;p32"/>
            <p:cNvSpPr/>
            <p:nvPr/>
          </p:nvSpPr>
          <p:spPr>
            <a:xfrm rot="5400000">
              <a:off x="8402207" y="1900580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2"/>
            <p:cNvSpPr txBox="1"/>
            <p:nvPr/>
          </p:nvSpPr>
          <p:spPr>
            <a:xfrm rot="5400000">
              <a:off x="7703793" y="2715718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416" name="Google Shape;2416;p32"/>
            <p:cNvSpPr/>
            <p:nvPr/>
          </p:nvSpPr>
          <p:spPr>
            <a:xfrm rot="5400000">
              <a:off x="8402207" y="3732455"/>
              <a:ext cx="39300" cy="3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2"/>
            <p:cNvSpPr txBox="1"/>
            <p:nvPr/>
          </p:nvSpPr>
          <p:spPr>
            <a:xfrm rot="5400000">
              <a:off x="7703793" y="4547593"/>
              <a:ext cx="1456500" cy="2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Darker Grotesque"/>
                  <a:ea typeface="Darker Grotesque"/>
                  <a:cs typeface="Darker Grotesque"/>
                  <a:sym typeface="Darker Grotesque"/>
                </a:rPr>
                <a:t>forensic breakthrough</a:t>
              </a:r>
              <a:endParaRPr sz="10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33"/>
          <p:cNvSpPr txBox="1"/>
          <p:nvPr>
            <p:ph type="ctrTitle"/>
          </p:nvPr>
        </p:nvSpPr>
        <p:spPr>
          <a:xfrm>
            <a:off x="1325200" y="394775"/>
            <a:ext cx="5605500" cy="11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Entities</a:t>
            </a:r>
            <a:endParaRPr/>
          </a:p>
        </p:txBody>
      </p:sp>
      <p:sp>
        <p:nvSpPr>
          <p:cNvPr id="2423" name="Google Shape;2423;p33"/>
          <p:cNvSpPr txBox="1"/>
          <p:nvPr>
            <p:ph idx="4294967295" type="title"/>
          </p:nvPr>
        </p:nvSpPr>
        <p:spPr>
          <a:xfrm>
            <a:off x="1037775" y="2947848"/>
            <a:ext cx="2305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Personal Questions </a:t>
            </a:r>
            <a:r>
              <a:rPr lang="en" sz="1500"/>
              <a:t>selected</a:t>
            </a:r>
            <a:r>
              <a:rPr lang="en" sz="1500"/>
              <a:t> by users</a:t>
            </a:r>
            <a:endParaRPr sz="1500"/>
          </a:p>
        </p:txBody>
      </p:sp>
      <p:grpSp>
        <p:nvGrpSpPr>
          <p:cNvPr id="2424" name="Google Shape;2424;p33"/>
          <p:cNvGrpSpPr/>
          <p:nvPr/>
        </p:nvGrpSpPr>
        <p:grpSpPr>
          <a:xfrm>
            <a:off x="4274313" y="1940631"/>
            <a:ext cx="802815" cy="788745"/>
            <a:chOff x="8039932" y="3314723"/>
            <a:chExt cx="388979" cy="376633"/>
          </a:xfrm>
        </p:grpSpPr>
        <p:sp>
          <p:nvSpPr>
            <p:cNvPr id="2425" name="Google Shape;2425;p33"/>
            <p:cNvSpPr/>
            <p:nvPr/>
          </p:nvSpPr>
          <p:spPr>
            <a:xfrm>
              <a:off x="8039932" y="3314723"/>
              <a:ext cx="388979" cy="376633"/>
            </a:xfrm>
            <a:custGeom>
              <a:rect b="b" l="l" r="r" t="t"/>
              <a:pathLst>
                <a:path extrusionOk="0" h="12965" w="13390">
                  <a:moveTo>
                    <a:pt x="8595" y="765"/>
                  </a:moveTo>
                  <a:cubicBezTo>
                    <a:pt x="9520" y="765"/>
                    <a:pt x="10443" y="1118"/>
                    <a:pt x="11147" y="1821"/>
                  </a:cubicBezTo>
                  <a:cubicBezTo>
                    <a:pt x="12554" y="3229"/>
                    <a:pt x="12554" y="5517"/>
                    <a:pt x="11147" y="6925"/>
                  </a:cubicBezTo>
                  <a:cubicBezTo>
                    <a:pt x="10444" y="7629"/>
                    <a:pt x="9520" y="7980"/>
                    <a:pt x="8596" y="7980"/>
                  </a:cubicBezTo>
                  <a:cubicBezTo>
                    <a:pt x="7671" y="7980"/>
                    <a:pt x="6747" y="7629"/>
                    <a:pt x="6044" y="6925"/>
                  </a:cubicBezTo>
                  <a:cubicBezTo>
                    <a:pt x="4636" y="5517"/>
                    <a:pt x="4636" y="3229"/>
                    <a:pt x="6044" y="1821"/>
                  </a:cubicBezTo>
                  <a:cubicBezTo>
                    <a:pt x="6748" y="1118"/>
                    <a:pt x="7671" y="765"/>
                    <a:pt x="8595" y="765"/>
                  </a:cubicBezTo>
                  <a:close/>
                  <a:moveTo>
                    <a:pt x="4838" y="6594"/>
                  </a:moveTo>
                  <a:cubicBezTo>
                    <a:pt x="5022" y="6907"/>
                    <a:pt x="5248" y="7202"/>
                    <a:pt x="5515" y="7468"/>
                  </a:cubicBezTo>
                  <a:cubicBezTo>
                    <a:pt x="5783" y="7735"/>
                    <a:pt x="6076" y="7961"/>
                    <a:pt x="6389" y="8145"/>
                  </a:cubicBezTo>
                  <a:lnTo>
                    <a:pt x="5825" y="8709"/>
                  </a:lnTo>
                  <a:lnTo>
                    <a:pt x="4628" y="8841"/>
                  </a:lnTo>
                  <a:lnTo>
                    <a:pt x="4496" y="10038"/>
                  </a:lnTo>
                  <a:lnTo>
                    <a:pt x="4090" y="10444"/>
                  </a:lnTo>
                  <a:lnTo>
                    <a:pt x="2893" y="10576"/>
                  </a:lnTo>
                  <a:lnTo>
                    <a:pt x="2763" y="11771"/>
                  </a:lnTo>
                  <a:lnTo>
                    <a:pt x="2318" y="12216"/>
                  </a:lnTo>
                  <a:lnTo>
                    <a:pt x="1304" y="12216"/>
                  </a:lnTo>
                  <a:lnTo>
                    <a:pt x="2022" y="11500"/>
                  </a:lnTo>
                  <a:lnTo>
                    <a:pt x="1484" y="10963"/>
                  </a:lnTo>
                  <a:lnTo>
                    <a:pt x="767" y="11679"/>
                  </a:lnTo>
                  <a:lnTo>
                    <a:pt x="767" y="10667"/>
                  </a:lnTo>
                  <a:lnTo>
                    <a:pt x="4838" y="6594"/>
                  </a:lnTo>
                  <a:close/>
                  <a:moveTo>
                    <a:pt x="8597" y="1"/>
                  </a:moveTo>
                  <a:cubicBezTo>
                    <a:pt x="7479" y="1"/>
                    <a:pt x="6360" y="427"/>
                    <a:pt x="5509" y="1279"/>
                  </a:cubicBezTo>
                  <a:cubicBezTo>
                    <a:pt x="4274" y="2512"/>
                    <a:pt x="3935" y="4309"/>
                    <a:pt x="4489" y="5852"/>
                  </a:cubicBezTo>
                  <a:lnTo>
                    <a:pt x="0" y="10340"/>
                  </a:lnTo>
                  <a:lnTo>
                    <a:pt x="0" y="12964"/>
                  </a:lnTo>
                  <a:lnTo>
                    <a:pt x="2625" y="12964"/>
                  </a:lnTo>
                  <a:lnTo>
                    <a:pt x="3481" y="12109"/>
                  </a:lnTo>
                  <a:lnTo>
                    <a:pt x="3574" y="11253"/>
                  </a:lnTo>
                  <a:lnTo>
                    <a:pt x="4430" y="11159"/>
                  </a:lnTo>
                  <a:lnTo>
                    <a:pt x="5216" y="10374"/>
                  </a:lnTo>
                  <a:lnTo>
                    <a:pt x="5309" y="9518"/>
                  </a:lnTo>
                  <a:lnTo>
                    <a:pt x="6165" y="9424"/>
                  </a:lnTo>
                  <a:lnTo>
                    <a:pt x="7113" y="8476"/>
                  </a:lnTo>
                  <a:cubicBezTo>
                    <a:pt x="7592" y="8648"/>
                    <a:pt x="8093" y="8734"/>
                    <a:pt x="8596" y="8734"/>
                  </a:cubicBezTo>
                  <a:cubicBezTo>
                    <a:pt x="9715" y="8734"/>
                    <a:pt x="10834" y="8309"/>
                    <a:pt x="11686" y="7456"/>
                  </a:cubicBezTo>
                  <a:cubicBezTo>
                    <a:pt x="13390" y="5754"/>
                    <a:pt x="13390" y="2982"/>
                    <a:pt x="11686" y="1279"/>
                  </a:cubicBezTo>
                  <a:cubicBezTo>
                    <a:pt x="10834" y="427"/>
                    <a:pt x="9716" y="1"/>
                    <a:pt x="8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8261955" y="3369423"/>
              <a:ext cx="104667" cy="95342"/>
            </a:xfrm>
            <a:custGeom>
              <a:rect b="b" l="l" r="r" t="t"/>
              <a:pathLst>
                <a:path extrusionOk="0" h="3282" w="3603">
                  <a:moveTo>
                    <a:pt x="1802" y="760"/>
                  </a:moveTo>
                  <a:cubicBezTo>
                    <a:pt x="2027" y="760"/>
                    <a:pt x="2253" y="846"/>
                    <a:pt x="2424" y="1017"/>
                  </a:cubicBezTo>
                  <a:cubicBezTo>
                    <a:pt x="2770" y="1361"/>
                    <a:pt x="2770" y="1921"/>
                    <a:pt x="2424" y="2265"/>
                  </a:cubicBezTo>
                  <a:cubicBezTo>
                    <a:pt x="2253" y="2436"/>
                    <a:pt x="2027" y="2522"/>
                    <a:pt x="1802" y="2522"/>
                  </a:cubicBezTo>
                  <a:cubicBezTo>
                    <a:pt x="1576" y="2522"/>
                    <a:pt x="1351" y="2436"/>
                    <a:pt x="1179" y="2265"/>
                  </a:cubicBezTo>
                  <a:cubicBezTo>
                    <a:pt x="835" y="1921"/>
                    <a:pt x="835" y="1361"/>
                    <a:pt x="1179" y="1017"/>
                  </a:cubicBezTo>
                  <a:cubicBezTo>
                    <a:pt x="1351" y="846"/>
                    <a:pt x="1576" y="760"/>
                    <a:pt x="1802" y="760"/>
                  </a:cubicBezTo>
                  <a:close/>
                  <a:moveTo>
                    <a:pt x="1802" y="1"/>
                  </a:moveTo>
                  <a:cubicBezTo>
                    <a:pt x="1382" y="1"/>
                    <a:pt x="962" y="161"/>
                    <a:pt x="642" y="481"/>
                  </a:cubicBezTo>
                  <a:cubicBezTo>
                    <a:pt x="1" y="1120"/>
                    <a:pt x="1" y="2162"/>
                    <a:pt x="642" y="2801"/>
                  </a:cubicBezTo>
                  <a:cubicBezTo>
                    <a:pt x="961" y="3122"/>
                    <a:pt x="1381" y="3282"/>
                    <a:pt x="1802" y="3282"/>
                  </a:cubicBezTo>
                  <a:cubicBezTo>
                    <a:pt x="2222" y="3282"/>
                    <a:pt x="2642" y="3122"/>
                    <a:pt x="2963" y="2801"/>
                  </a:cubicBezTo>
                  <a:cubicBezTo>
                    <a:pt x="3602" y="2162"/>
                    <a:pt x="3602" y="1120"/>
                    <a:pt x="2963" y="481"/>
                  </a:cubicBezTo>
                  <a:cubicBezTo>
                    <a:pt x="2642" y="161"/>
                    <a:pt x="2222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8215883" y="3437833"/>
              <a:ext cx="75065" cy="75065"/>
            </a:xfrm>
            <a:custGeom>
              <a:rect b="b" l="l" r="r" t="t"/>
              <a:pathLst>
                <a:path extrusionOk="0" h="2584" w="2584">
                  <a:moveTo>
                    <a:pt x="538" y="0"/>
                  </a:moveTo>
                  <a:lnTo>
                    <a:pt x="1" y="537"/>
                  </a:lnTo>
                  <a:lnTo>
                    <a:pt x="2047" y="2583"/>
                  </a:lnTo>
                  <a:lnTo>
                    <a:pt x="2584" y="204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33"/>
          <p:cNvSpPr txBox="1"/>
          <p:nvPr>
            <p:ph idx="4294967295" type="title"/>
          </p:nvPr>
        </p:nvSpPr>
        <p:spPr>
          <a:xfrm>
            <a:off x="3654425" y="2947848"/>
            <a:ext cx="2305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Answers of those questions</a:t>
            </a:r>
            <a:endParaRPr sz="1500"/>
          </a:p>
        </p:txBody>
      </p:sp>
      <p:grpSp>
        <p:nvGrpSpPr>
          <p:cNvPr id="2429" name="Google Shape;2429;p33"/>
          <p:cNvGrpSpPr/>
          <p:nvPr/>
        </p:nvGrpSpPr>
        <p:grpSpPr>
          <a:xfrm>
            <a:off x="1397634" y="1940619"/>
            <a:ext cx="744374" cy="788737"/>
            <a:chOff x="4022550" y="1505257"/>
            <a:chExt cx="296339" cy="376575"/>
          </a:xfrm>
        </p:grpSpPr>
        <p:sp>
          <p:nvSpPr>
            <p:cNvPr id="2430" name="Google Shape;2430;p33"/>
            <p:cNvSpPr/>
            <p:nvPr/>
          </p:nvSpPr>
          <p:spPr>
            <a:xfrm>
              <a:off x="4022550" y="1505257"/>
              <a:ext cx="296339" cy="376575"/>
            </a:xfrm>
            <a:custGeom>
              <a:rect b="b" l="l" r="r" t="t"/>
              <a:pathLst>
                <a:path extrusionOk="0" h="12963" w="10201">
                  <a:moveTo>
                    <a:pt x="9452" y="768"/>
                  </a:moveTo>
                  <a:lnTo>
                    <a:pt x="9452" y="4007"/>
                  </a:lnTo>
                  <a:lnTo>
                    <a:pt x="767" y="4007"/>
                  </a:lnTo>
                  <a:lnTo>
                    <a:pt x="767" y="768"/>
                  </a:lnTo>
                  <a:close/>
                  <a:moveTo>
                    <a:pt x="5108" y="6294"/>
                  </a:moveTo>
                  <a:cubicBezTo>
                    <a:pt x="5577" y="6294"/>
                    <a:pt x="5959" y="6676"/>
                    <a:pt x="5959" y="7146"/>
                  </a:cubicBezTo>
                  <a:cubicBezTo>
                    <a:pt x="5959" y="7613"/>
                    <a:pt x="5577" y="7995"/>
                    <a:pt x="5108" y="7995"/>
                  </a:cubicBezTo>
                  <a:cubicBezTo>
                    <a:pt x="4640" y="7995"/>
                    <a:pt x="4258" y="7613"/>
                    <a:pt x="4258" y="7146"/>
                  </a:cubicBezTo>
                  <a:cubicBezTo>
                    <a:pt x="4258" y="6676"/>
                    <a:pt x="4640" y="6294"/>
                    <a:pt x="5108" y="6294"/>
                  </a:cubicBezTo>
                  <a:close/>
                  <a:moveTo>
                    <a:pt x="9454" y="4756"/>
                  </a:moveTo>
                  <a:lnTo>
                    <a:pt x="9454" y="10009"/>
                  </a:lnTo>
                  <a:lnTo>
                    <a:pt x="7087" y="10009"/>
                  </a:lnTo>
                  <a:cubicBezTo>
                    <a:pt x="7087" y="9324"/>
                    <a:pt x="6734" y="8672"/>
                    <a:pt x="6202" y="8317"/>
                  </a:cubicBezTo>
                  <a:cubicBezTo>
                    <a:pt x="6541" y="8005"/>
                    <a:pt x="6745" y="7549"/>
                    <a:pt x="6717" y="7047"/>
                  </a:cubicBezTo>
                  <a:cubicBezTo>
                    <a:pt x="6673" y="6251"/>
                    <a:pt x="6041" y="5604"/>
                    <a:pt x="5246" y="5538"/>
                  </a:cubicBezTo>
                  <a:cubicBezTo>
                    <a:pt x="5200" y="5534"/>
                    <a:pt x="5153" y="5532"/>
                    <a:pt x="5108" y="5532"/>
                  </a:cubicBezTo>
                  <a:cubicBezTo>
                    <a:pt x="4222" y="5532"/>
                    <a:pt x="3500" y="6254"/>
                    <a:pt x="3500" y="7139"/>
                  </a:cubicBezTo>
                  <a:cubicBezTo>
                    <a:pt x="3500" y="7604"/>
                    <a:pt x="3700" y="8023"/>
                    <a:pt x="4017" y="8317"/>
                  </a:cubicBezTo>
                  <a:cubicBezTo>
                    <a:pt x="3485" y="8672"/>
                    <a:pt x="3134" y="9324"/>
                    <a:pt x="3134" y="10009"/>
                  </a:cubicBezTo>
                  <a:lnTo>
                    <a:pt x="767" y="10009"/>
                  </a:lnTo>
                  <a:lnTo>
                    <a:pt x="767" y="4756"/>
                  </a:lnTo>
                  <a:close/>
                  <a:moveTo>
                    <a:pt x="5108" y="8762"/>
                  </a:moveTo>
                  <a:cubicBezTo>
                    <a:pt x="5780" y="8762"/>
                    <a:pt x="6326" y="9356"/>
                    <a:pt x="6326" y="10028"/>
                  </a:cubicBezTo>
                  <a:lnTo>
                    <a:pt x="3890" y="10028"/>
                  </a:lnTo>
                  <a:cubicBezTo>
                    <a:pt x="3890" y="9356"/>
                    <a:pt x="4436" y="8762"/>
                    <a:pt x="5108" y="8762"/>
                  </a:cubicBezTo>
                  <a:close/>
                  <a:moveTo>
                    <a:pt x="9452" y="10776"/>
                  </a:moveTo>
                  <a:lnTo>
                    <a:pt x="9452" y="12195"/>
                  </a:lnTo>
                  <a:lnTo>
                    <a:pt x="767" y="12195"/>
                  </a:lnTo>
                  <a:lnTo>
                    <a:pt x="767" y="10776"/>
                  </a:lnTo>
                  <a:close/>
                  <a:moveTo>
                    <a:pt x="0" y="1"/>
                  </a:moveTo>
                  <a:lnTo>
                    <a:pt x="0" y="12962"/>
                  </a:lnTo>
                  <a:lnTo>
                    <a:pt x="10201" y="12962"/>
                  </a:lnTo>
                  <a:lnTo>
                    <a:pt x="10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4073793" y="1563181"/>
              <a:ext cx="45115" cy="22310"/>
            </a:xfrm>
            <a:custGeom>
              <a:rect b="b" l="l" r="r" t="t"/>
              <a:pathLst>
                <a:path extrusionOk="0" h="768" w="1553">
                  <a:moveTo>
                    <a:pt x="0" y="1"/>
                  </a:moveTo>
                  <a:lnTo>
                    <a:pt x="0" y="768"/>
                  </a:lnTo>
                  <a:lnTo>
                    <a:pt x="1552" y="768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4140606" y="1563181"/>
              <a:ext cx="127559" cy="22310"/>
            </a:xfrm>
            <a:custGeom>
              <a:rect b="b" l="l" r="r" t="t"/>
              <a:pathLst>
                <a:path extrusionOk="0" h="768" w="4391">
                  <a:moveTo>
                    <a:pt x="1" y="1"/>
                  </a:moveTo>
                  <a:lnTo>
                    <a:pt x="1" y="768"/>
                  </a:lnTo>
                  <a:lnTo>
                    <a:pt x="4391" y="768"/>
                  </a:lnTo>
                  <a:lnTo>
                    <a:pt x="43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3" name="Google Shape;2433;p33"/>
          <p:cNvSpPr/>
          <p:nvPr/>
        </p:nvSpPr>
        <p:spPr>
          <a:xfrm>
            <a:off x="7177202" y="2018249"/>
            <a:ext cx="802799" cy="711095"/>
          </a:xfrm>
          <a:custGeom>
            <a:rect b="b" l="l" r="r" t="t"/>
            <a:pathLst>
              <a:path extrusionOk="0" h="10440" w="12963">
                <a:moveTo>
                  <a:pt x="2167" y="770"/>
                </a:moveTo>
                <a:cubicBezTo>
                  <a:pt x="2717" y="770"/>
                  <a:pt x="3165" y="1218"/>
                  <a:pt x="3165" y="1768"/>
                </a:cubicBezTo>
                <a:cubicBezTo>
                  <a:pt x="3165" y="2318"/>
                  <a:pt x="2717" y="2767"/>
                  <a:pt x="2167" y="2767"/>
                </a:cubicBezTo>
                <a:cubicBezTo>
                  <a:pt x="1616" y="2767"/>
                  <a:pt x="1168" y="2318"/>
                  <a:pt x="1168" y="1768"/>
                </a:cubicBezTo>
                <a:cubicBezTo>
                  <a:pt x="1168" y="1218"/>
                  <a:pt x="1616" y="770"/>
                  <a:pt x="2167" y="770"/>
                </a:cubicBezTo>
                <a:close/>
                <a:moveTo>
                  <a:pt x="6476" y="770"/>
                </a:moveTo>
                <a:cubicBezTo>
                  <a:pt x="7026" y="770"/>
                  <a:pt x="7474" y="1218"/>
                  <a:pt x="7474" y="1768"/>
                </a:cubicBezTo>
                <a:cubicBezTo>
                  <a:pt x="7474" y="2318"/>
                  <a:pt x="7026" y="2767"/>
                  <a:pt x="6476" y="2767"/>
                </a:cubicBezTo>
                <a:cubicBezTo>
                  <a:pt x="5925" y="2767"/>
                  <a:pt x="5477" y="2318"/>
                  <a:pt x="5477" y="1768"/>
                </a:cubicBezTo>
                <a:cubicBezTo>
                  <a:pt x="5477" y="1218"/>
                  <a:pt x="5925" y="770"/>
                  <a:pt x="6476" y="770"/>
                </a:cubicBezTo>
                <a:close/>
                <a:moveTo>
                  <a:pt x="10784" y="770"/>
                </a:moveTo>
                <a:cubicBezTo>
                  <a:pt x="11335" y="770"/>
                  <a:pt x="11783" y="1218"/>
                  <a:pt x="11783" y="1768"/>
                </a:cubicBezTo>
                <a:cubicBezTo>
                  <a:pt x="11783" y="2318"/>
                  <a:pt x="11335" y="2767"/>
                  <a:pt x="10784" y="2767"/>
                </a:cubicBezTo>
                <a:cubicBezTo>
                  <a:pt x="10234" y="2765"/>
                  <a:pt x="9786" y="2318"/>
                  <a:pt x="9786" y="1768"/>
                </a:cubicBezTo>
                <a:cubicBezTo>
                  <a:pt x="9786" y="1218"/>
                  <a:pt x="10234" y="770"/>
                  <a:pt x="10784" y="770"/>
                </a:cubicBezTo>
                <a:close/>
                <a:moveTo>
                  <a:pt x="2158" y="3515"/>
                </a:moveTo>
                <a:cubicBezTo>
                  <a:pt x="2935" y="3515"/>
                  <a:pt x="3567" y="4149"/>
                  <a:pt x="3567" y="4927"/>
                </a:cubicBezTo>
                <a:lnTo>
                  <a:pt x="3567" y="5091"/>
                </a:lnTo>
                <a:lnTo>
                  <a:pt x="749" y="5091"/>
                </a:lnTo>
                <a:lnTo>
                  <a:pt x="749" y="4927"/>
                </a:lnTo>
                <a:cubicBezTo>
                  <a:pt x="749" y="4149"/>
                  <a:pt x="1381" y="3515"/>
                  <a:pt x="2158" y="3515"/>
                </a:cubicBezTo>
                <a:close/>
                <a:moveTo>
                  <a:pt x="6472" y="3515"/>
                </a:moveTo>
                <a:cubicBezTo>
                  <a:pt x="7250" y="3515"/>
                  <a:pt x="7882" y="4149"/>
                  <a:pt x="7882" y="4927"/>
                </a:cubicBezTo>
                <a:lnTo>
                  <a:pt x="7882" y="5091"/>
                </a:lnTo>
                <a:lnTo>
                  <a:pt x="5063" y="5091"/>
                </a:lnTo>
                <a:lnTo>
                  <a:pt x="5063" y="4927"/>
                </a:lnTo>
                <a:cubicBezTo>
                  <a:pt x="5063" y="4149"/>
                  <a:pt x="5695" y="3515"/>
                  <a:pt x="6472" y="3515"/>
                </a:cubicBezTo>
                <a:close/>
                <a:moveTo>
                  <a:pt x="10787" y="3515"/>
                </a:moveTo>
                <a:cubicBezTo>
                  <a:pt x="10795" y="3515"/>
                  <a:pt x="10804" y="3515"/>
                  <a:pt x="10812" y="3515"/>
                </a:cubicBezTo>
                <a:cubicBezTo>
                  <a:pt x="11577" y="3529"/>
                  <a:pt x="12195" y="4157"/>
                  <a:pt x="12195" y="4927"/>
                </a:cubicBezTo>
                <a:lnTo>
                  <a:pt x="12195" y="5091"/>
                </a:lnTo>
                <a:lnTo>
                  <a:pt x="9378" y="5091"/>
                </a:lnTo>
                <a:lnTo>
                  <a:pt x="9378" y="4945"/>
                </a:lnTo>
                <a:cubicBezTo>
                  <a:pt x="9378" y="4162"/>
                  <a:pt x="10007" y="3515"/>
                  <a:pt x="10787" y="3515"/>
                </a:cubicBezTo>
                <a:close/>
                <a:moveTo>
                  <a:pt x="12195" y="5858"/>
                </a:moveTo>
                <a:lnTo>
                  <a:pt x="12195" y="7795"/>
                </a:lnTo>
                <a:lnTo>
                  <a:pt x="749" y="7795"/>
                </a:lnTo>
                <a:lnTo>
                  <a:pt x="749" y="5858"/>
                </a:lnTo>
                <a:close/>
                <a:moveTo>
                  <a:pt x="12195" y="8562"/>
                </a:moveTo>
                <a:lnTo>
                  <a:pt x="12195" y="9693"/>
                </a:lnTo>
                <a:lnTo>
                  <a:pt x="749" y="9693"/>
                </a:lnTo>
                <a:lnTo>
                  <a:pt x="749" y="8562"/>
                </a:lnTo>
                <a:close/>
                <a:moveTo>
                  <a:pt x="2174" y="1"/>
                </a:moveTo>
                <a:cubicBezTo>
                  <a:pt x="1204" y="1"/>
                  <a:pt x="413" y="790"/>
                  <a:pt x="413" y="1759"/>
                </a:cubicBezTo>
                <a:cubicBezTo>
                  <a:pt x="413" y="2290"/>
                  <a:pt x="650" y="2765"/>
                  <a:pt x="1022" y="3088"/>
                </a:cubicBezTo>
                <a:cubicBezTo>
                  <a:pt x="410" y="3471"/>
                  <a:pt x="1" y="4152"/>
                  <a:pt x="1" y="4928"/>
                </a:cubicBezTo>
                <a:lnTo>
                  <a:pt x="1" y="10440"/>
                </a:lnTo>
                <a:lnTo>
                  <a:pt x="12962" y="10440"/>
                </a:lnTo>
                <a:lnTo>
                  <a:pt x="12962" y="4928"/>
                </a:lnTo>
                <a:cubicBezTo>
                  <a:pt x="12962" y="4154"/>
                  <a:pt x="12554" y="3473"/>
                  <a:pt x="11941" y="3088"/>
                </a:cubicBezTo>
                <a:cubicBezTo>
                  <a:pt x="12335" y="2749"/>
                  <a:pt x="12576" y="2238"/>
                  <a:pt x="12548" y="1672"/>
                </a:cubicBezTo>
                <a:cubicBezTo>
                  <a:pt x="12505" y="782"/>
                  <a:pt x="11794" y="61"/>
                  <a:pt x="10905" y="4"/>
                </a:cubicBezTo>
                <a:cubicBezTo>
                  <a:pt x="10868" y="2"/>
                  <a:pt x="10831" y="1"/>
                  <a:pt x="10795" y="1"/>
                </a:cubicBezTo>
                <a:cubicBezTo>
                  <a:pt x="9824" y="1"/>
                  <a:pt x="9034" y="790"/>
                  <a:pt x="9034" y="1759"/>
                </a:cubicBezTo>
                <a:cubicBezTo>
                  <a:pt x="9034" y="2290"/>
                  <a:pt x="9270" y="2765"/>
                  <a:pt x="9643" y="3088"/>
                </a:cubicBezTo>
                <a:cubicBezTo>
                  <a:pt x="9099" y="3430"/>
                  <a:pt x="8715" y="4005"/>
                  <a:pt x="8637" y="4672"/>
                </a:cubicBezTo>
                <a:cubicBezTo>
                  <a:pt x="8559" y="4005"/>
                  <a:pt x="8175" y="3430"/>
                  <a:pt x="7631" y="3088"/>
                </a:cubicBezTo>
                <a:cubicBezTo>
                  <a:pt x="8025" y="2749"/>
                  <a:pt x="8266" y="2236"/>
                  <a:pt x="8238" y="1672"/>
                </a:cubicBezTo>
                <a:cubicBezTo>
                  <a:pt x="8195" y="782"/>
                  <a:pt x="7483" y="61"/>
                  <a:pt x="6595" y="4"/>
                </a:cubicBezTo>
                <a:cubicBezTo>
                  <a:pt x="6558" y="2"/>
                  <a:pt x="6521" y="1"/>
                  <a:pt x="6484" y="1"/>
                </a:cubicBezTo>
                <a:cubicBezTo>
                  <a:pt x="5514" y="1"/>
                  <a:pt x="4724" y="790"/>
                  <a:pt x="4724" y="1759"/>
                </a:cubicBezTo>
                <a:cubicBezTo>
                  <a:pt x="4724" y="2290"/>
                  <a:pt x="4960" y="2765"/>
                  <a:pt x="5333" y="3088"/>
                </a:cubicBezTo>
                <a:cubicBezTo>
                  <a:pt x="4788" y="3430"/>
                  <a:pt x="4406" y="4005"/>
                  <a:pt x="4326" y="4672"/>
                </a:cubicBezTo>
                <a:cubicBezTo>
                  <a:pt x="4248" y="4005"/>
                  <a:pt x="3865" y="3430"/>
                  <a:pt x="3322" y="3088"/>
                </a:cubicBezTo>
                <a:cubicBezTo>
                  <a:pt x="3714" y="2749"/>
                  <a:pt x="3955" y="2236"/>
                  <a:pt x="3928" y="1672"/>
                </a:cubicBezTo>
                <a:cubicBezTo>
                  <a:pt x="3885" y="782"/>
                  <a:pt x="3173" y="61"/>
                  <a:pt x="2285" y="4"/>
                </a:cubicBezTo>
                <a:cubicBezTo>
                  <a:pt x="2248" y="2"/>
                  <a:pt x="2211" y="1"/>
                  <a:pt x="2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33"/>
          <p:cNvSpPr txBox="1"/>
          <p:nvPr>
            <p:ph idx="4294967295" type="title"/>
          </p:nvPr>
        </p:nvSpPr>
        <p:spPr>
          <a:xfrm>
            <a:off x="6591225" y="3075448"/>
            <a:ext cx="2305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 of the candidate the user has selected to vote for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34"/>
          <p:cNvSpPr txBox="1"/>
          <p:nvPr>
            <p:ph type="title"/>
          </p:nvPr>
        </p:nvSpPr>
        <p:spPr>
          <a:xfrm>
            <a:off x="2316600" y="652838"/>
            <a:ext cx="491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Encryption</a:t>
            </a:r>
            <a:r>
              <a:rPr lang="en" sz="3600"/>
              <a:t> of Personal Questions</a:t>
            </a:r>
            <a:endParaRPr sz="3600"/>
          </a:p>
        </p:txBody>
      </p:sp>
      <p:sp>
        <p:nvSpPr>
          <p:cNvPr id="2440" name="Google Shape;2440;p34"/>
          <p:cNvSpPr txBox="1"/>
          <p:nvPr>
            <p:ph idx="1" type="subTitle"/>
          </p:nvPr>
        </p:nvSpPr>
        <p:spPr>
          <a:xfrm>
            <a:off x="2895425" y="2584238"/>
            <a:ext cx="49188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 of 7 questions, users can select any 4 questions of their choice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7 questions have random prime numbers attached to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Hence in the </a:t>
            </a:r>
            <a:r>
              <a:rPr lang="en"/>
              <a:t>database</a:t>
            </a:r>
            <a:r>
              <a:rPr lang="en"/>
              <a:t>, binary form of those </a:t>
            </a:r>
            <a:r>
              <a:rPr lang="en"/>
              <a:t>selected</a:t>
            </a:r>
            <a:r>
              <a:rPr lang="en"/>
              <a:t> prime numbers are stored.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35"/>
          <p:cNvSpPr txBox="1"/>
          <p:nvPr>
            <p:ph idx="1" type="subTitle"/>
          </p:nvPr>
        </p:nvSpPr>
        <p:spPr>
          <a:xfrm>
            <a:off x="897025" y="1591075"/>
            <a:ext cx="42219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The answers are encrypted using a 2-Dimensional matrix.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The matrix is filled with the answer column-wise and stored in the database row-wise.</a:t>
            </a:r>
            <a:endParaRPr sz="1800"/>
          </a:p>
        </p:txBody>
      </p:sp>
      <p:sp>
        <p:nvSpPr>
          <p:cNvPr id="2446" name="Google Shape;2446;p35"/>
          <p:cNvSpPr txBox="1"/>
          <p:nvPr>
            <p:ph type="title"/>
          </p:nvPr>
        </p:nvSpPr>
        <p:spPr>
          <a:xfrm>
            <a:off x="720000" y="7675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Encryption of Answers for those questions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447" name="Google Shape;24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925" y="1316925"/>
            <a:ext cx="3633101" cy="36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nsic Breakthrough: DNA &amp; Fingerprint Matching by Slidesgo">
  <a:themeElements>
    <a:clrScheme name="Simple Light">
      <a:dk1>
        <a:srgbClr val="1D1B1B"/>
      </a:dk1>
      <a:lt1>
        <a:srgbClr val="FFFFFF"/>
      </a:lt1>
      <a:dk2>
        <a:srgbClr val="41404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