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Computer Lab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Welcome to the Project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AI-based issue resolution</a:t>
            </a:r>
          </a:p>
          <a:p>
            <a:r>
              <a:t>- Cloud-based lab management</a:t>
            </a:r>
          </a:p>
          <a:p>
            <a:r>
              <a:t>- IoT integration for real-time monitoring</a:t>
            </a:r>
          </a:p>
          <a:p>
            <a:r>
              <a:t>- Mobile application support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Efficiently manage lab resources</a:t>
            </a:r>
          </a:p>
          <a:p>
            <a:r>
              <a:t>- Automate system tracking</a:t>
            </a:r>
          </a:p>
          <a:p>
            <a:r>
              <a:t>- Simplify issue resolution</a:t>
            </a:r>
          </a:p>
          <a:p>
            <a:r>
              <a:t>- Improve device &amp; stock management</a:t>
            </a:r>
          </a:p>
          <a:p>
            <a:r>
              <a:t>- Enhance security &amp; logging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Computer Lab Management System (CLMS) is designed to facilitate seamless management of computer labs, including devices, systems, stocks, receipts, issue resolution, and QR-based authentication.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&amp; Hardware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**Software:**</a:t>
            </a:r>
          </a:p>
          <a:p>
            <a:r>
              <a:t>- XAMPP (Apache, MySQL, PHP)</a:t>
            </a:r>
          </a:p>
          <a:p>
            <a:r>
              <a:t>- PHP 8+</a:t>
            </a:r>
          </a:p>
          <a:p>
            <a:r>
              <a:t>- JavaScript, HTML, CSS</a:t>
            </a:r>
          </a:p>
          <a:p>
            <a:r>
              <a:t>- phpqrcode Library</a:t>
            </a:r>
          </a:p>
          <a:p/>
          <a:p>
            <a:r>
              <a:t>**Hardware:**</a:t>
            </a:r>
          </a:p>
          <a:p>
            <a:r>
              <a:t>- Server or Local Machine</a:t>
            </a:r>
          </a:p>
          <a:p>
            <a:r>
              <a:t>- Networked Computers</a:t>
            </a:r>
          </a:p>
          <a:p>
            <a:r>
              <a:t>- Barcode Scanner (optional)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CLMS system includes an admin dashboard to manage:</a:t>
            </a:r>
          </a:p>
          <a:p>
            <a:r>
              <a:t>- Lab locations</a:t>
            </a:r>
          </a:p>
          <a:p>
            <a:r>
              <a:t>- Devices &amp; Systems</a:t>
            </a:r>
          </a:p>
          <a:p>
            <a:r>
              <a:t>- Stocks &amp; Receipts</a:t>
            </a:r>
          </a:p>
          <a:p>
            <a:r>
              <a:t>- Issue Resolution</a:t>
            </a:r>
          </a:p>
          <a:p>
            <a:r>
              <a:t>- QR-based Login System</a:t>
            </a:r>
          </a:p>
          <a:p>
            <a:r>
              <a:t>- System Logs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[Add ER Diagram Here]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Flow Diagram (DFD)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[Add Data Flow Diagram Here]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of CLMS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Centralized lab management</a:t>
            </a:r>
          </a:p>
          <a:p>
            <a:r>
              <a:t>- Easy tracking of devices &amp; stocks</a:t>
            </a:r>
          </a:p>
          <a:p>
            <a:r>
              <a:t>- Quick issue resolution</a:t>
            </a:r>
          </a:p>
          <a:p>
            <a:r>
              <a:t>- Secure login with QR authentication</a:t>
            </a:r>
          </a:p>
          <a:p>
            <a:r>
              <a:t>- Automated logs for security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Computer Lab Management System improves efficiency, security, and organization of lab resources, making lab operations smoother and more reliable.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