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8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1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theme/theme12.xml" ContentType="application/vnd.openxmlformats-officedocument.theme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Layouts/slideLayout1414.xml" ContentType="application/vnd.openxmlformats-officedocument.presentationml.slideLayout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viewProps.xml" ContentType="application/vnd.openxmlformats-officedocument.presentationml.view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presProps.xml" ContentType="application/vnd.openxmlformats-officedocument.presentationml.presProp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tableStyles.xml" ContentType="application/vnd.openxmlformats-officedocument.presentationml.tableStyles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3.xml" ContentType="application/xml"/>
  <Override PartName="/customXml/itemProps31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342" r:id="rId2"/>
    <p:sldId id="359" r:id="rId3"/>
    <p:sldId id="373" r:id="rId4"/>
    <p:sldId id="374" r:id="rId5"/>
    <p:sldId id="375" r:id="rId6"/>
    <p:sldId id="365" r:id="rId7"/>
    <p:sldId id="376" r:id="rId8"/>
    <p:sldId id="377" r:id="rId9"/>
    <p:sldId id="378" r:id="rId10"/>
    <p:sldId id="379" r:id="rId11"/>
    <p:sldId id="380" r:id="rId12"/>
    <p:sldId id="381" r:id="rId13"/>
    <p:sldId id="3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3" autoAdjust="0"/>
    <p:restoredTop sz="95388" autoAdjust="0"/>
  </p:normalViewPr>
  <p:slideViewPr>
    <p:cSldViewPr snapToGrid="0" snapToObjects="1" showGuides="1">
      <p:cViewPr>
        <p:scale>
          <a:sx n="100" d="100"/>
          <a:sy n="100" d="100"/>
        </p:scale>
        <p:origin x="58" y="-4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viewProps" Target="/ppt/viewProps.xml" Id="rId18" /><Relationship Type="http://schemas.openxmlformats.org/officeDocument/2006/relationships/slide" Target="/ppt/slides/slide23.xml" Id="rId3" /><Relationship Type="http://schemas.microsoft.com/office/2018/10/relationships/authors" Target="/ppt/author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presProps" Target="/ppt/presProps.xml" Id="rId17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ableStyles" Target="/ppt/tableStyles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3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22.xml" Id="rId23" /><Relationship Type="http://schemas.openxmlformats.org/officeDocument/2006/relationships/slide" Target="/ppt/slides/slide910.xml" Id="rId10" /><Relationship Type="http://schemas.openxmlformats.org/officeDocument/2006/relationships/theme" Target="/ppt/theme/theme12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openxmlformats.org/officeDocument/2006/relationships/customXml" Target="/customXml/item13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2/21/2024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414.xml.rels>&#65279;<?xml version="1.0" encoding="utf-8"?><Relationships xmlns="http://schemas.openxmlformats.org/package/2006/relationships"><Relationship Type="http://schemas.openxmlformats.org/officeDocument/2006/relationships/image" Target="/ppt/media/image65.png" Id="rId2" /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image" Target="/ppt/media/image13.png" Id="rId2" /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image" Target="/ppt/media/image13.png" Id="rId2" /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image" Target="/ppt/media/image2.png" Id="rId2" /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image" Target="/ppt/media/image34.png" Id="rId2" /><Relationship Type="http://schemas.openxmlformats.org/officeDocument/2006/relationships/slideMaster" Target="/ppt/slideMasters/slideMaster11.xml" Id="rId1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image" Target="/ppt/media/image42.png" Id="rId2" /><Relationship Type="http://schemas.openxmlformats.org/officeDocument/2006/relationships/slideMaster" Target="/ppt/slideMasters/slideMaster11.xml" Id="rId1" /></Relationships>
</file>

<file path=ppt/slideLayouts/_rels/slideLayout81.xml.rels>&#65279;<?xml version="1.0" encoding="utf-8"?><Relationships xmlns="http://schemas.openxmlformats.org/package/2006/relationships"><Relationship Type="http://schemas.openxmlformats.org/officeDocument/2006/relationships/image" Target="/ppt/media/image52.jpeg" Id="rId2" /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.xml" Id="rId8" /><Relationship Type="http://schemas.openxmlformats.org/officeDocument/2006/relationships/slideLayout" Target="/ppt/slideLayouts/slideLayout132.xml" Id="rId13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theme" Target="/ppt/theme/theme12.xml" Id="rId1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slideLayout" Target="/ppt/slideLayouts/slideLayout1414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19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25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32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414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33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412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73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510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68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74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8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913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84.jpe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1011.xml" Id="rId1" /></Relationships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BASIC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The Power of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AF6E7B4D-FB62-47B7-AAA7-0DEC9938DB8A}"/>
</file>

<file path=customXml/itemProps22.xml><?xml version="1.0" encoding="utf-8"?>
<ds:datastoreItem xmlns:ds="http://schemas.openxmlformats.org/officeDocument/2006/customXml" ds:itemID="{A78D9019-7CE1-4B77-8F5D-67F6576598CB}"/>
</file>

<file path=customXml/itemProps31.xml><?xml version="1.0" encoding="utf-8"?>
<ds:datastoreItem xmlns:ds="http://schemas.openxmlformats.org/officeDocument/2006/customXml" ds:itemID="{E42E6C21-1752-4E06-9FE3-208D45ADB66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3</ap:TotalTime>
  <ap:Words>430</ap:Words>
  <ap:Application>Microsoft Office PowerPoint</ap:Application>
  <ap:PresentationFormat>Widescreen</ap:PresentationFormat>
  <ap:Paragraphs>133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Arial Nova</vt:lpstr>
      <vt:lpstr>Biome</vt:lpstr>
      <vt:lpstr>Calibri</vt:lpstr>
      <vt:lpstr>Custom</vt:lpstr>
      <vt:lpstr>BASIC</vt:lpstr>
      <vt:lpstr>Agenda</vt:lpstr>
      <vt:lpstr>The Power of</vt:lpstr>
      <vt:lpstr>Overcoming 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dcterms:created xsi:type="dcterms:W3CDTF">2024-01-05T14:58:10Z</dcterms:created>
  <dcterms:modified xsi:type="dcterms:W3CDTF">2024-02-21T05:28:22Z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