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mTiwari-1/MySter.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937110" y="1863387"/>
            <a:ext cx="1031778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18056" y="3576910"/>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Om Tiwari</a:t>
            </a:r>
          </a:p>
          <a:p>
            <a:r>
              <a:rPr lang="en-US" sz="2000" b="1" dirty="0">
                <a:solidFill>
                  <a:schemeClr val="accent1">
                    <a:lumMod val="75000"/>
                  </a:schemeClr>
                </a:solidFill>
                <a:latin typeface="Arial"/>
                <a:cs typeface="Arial"/>
              </a:rPr>
              <a:t>St. Andrew’s Institute of Technology &amp; Management / Artificial Intelligence &amp; Machine Learning </a:t>
            </a:r>
          </a:p>
          <a:p>
            <a:r>
              <a:rPr lang="en-US" sz="2000" dirty="0"/>
              <a:t>AICTE Internship Student Registration ID :</a:t>
            </a:r>
          </a:p>
          <a:p>
            <a:r>
              <a:rPr lang="en-US" sz="2000" dirty="0"/>
              <a:t>STU676842cb432331734886091</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Support for multiple image formats and higher resolution images.</a:t>
            </a:r>
          </a:p>
          <a:p>
            <a:r>
              <a:rPr lang="en-US" dirty="0"/>
              <a:t>Extend the approach to video steganography for dynamic data hiding.</a:t>
            </a:r>
          </a:p>
          <a:p>
            <a:r>
              <a:rPr lang="en-US" dirty="0"/>
              <a:t> Incorporate advanced encryption algorithms to further secure the hidden message.</a:t>
            </a:r>
          </a:p>
          <a:p>
            <a:r>
              <a:rPr lang="en-US" dirty="0"/>
              <a:t>Develop a web-based or mobile application for broader accessibility.</a:t>
            </a:r>
          </a:p>
          <a:p>
            <a:r>
              <a:rPr lang="en-US" dirty="0"/>
              <a:t>Explore automated detection and extraction tools for </a:t>
            </a:r>
            <a:r>
              <a:rPr lang="en-US" dirty="0" err="1"/>
              <a:t>steganographic</a:t>
            </a:r>
            <a:r>
              <a:rPr lang="en-US" dirty="0"/>
              <a:t> content.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err="1"/>
              <a:t>OpenCV</a:t>
            </a:r>
            <a:r>
              <a:rPr lang="en-IN" dirty="0"/>
              <a:t> for image processing</a:t>
            </a:r>
          </a:p>
          <a:p>
            <a:r>
              <a:rPr lang="en-IN" i="1" dirty="0" err="1"/>
              <a:t>Tkinter</a:t>
            </a:r>
            <a:r>
              <a:rPr lang="en-IN" dirty="0"/>
              <a:t> (with </a:t>
            </a:r>
            <a:r>
              <a:rPr lang="en-IN" dirty="0" err="1"/>
              <a:t>ttk</a:t>
            </a:r>
            <a:r>
              <a:rPr lang="en-IN" dirty="0"/>
              <a:t>) for the GUI</a:t>
            </a:r>
          </a:p>
          <a:p>
            <a:r>
              <a:rPr lang="en-IN" i="1" dirty="0" err="1"/>
              <a:t>NumPy</a:t>
            </a:r>
            <a:r>
              <a:rPr lang="en-IN" dirty="0"/>
              <a:t> for efficient array manipulation</a:t>
            </a:r>
          </a:p>
          <a:p>
            <a:endParaRPr lang="en-IN" dirty="0"/>
          </a:p>
          <a:p>
            <a:r>
              <a:rPr lang="en-IN" b="1" dirty="0"/>
              <a:t>Platform:</a:t>
            </a:r>
            <a:r>
              <a:rPr lang="en-IN" dirty="0"/>
              <a:t> Windows 11</a:t>
            </a:r>
          </a:p>
          <a:p>
            <a:pPr marL="0" indent="0">
              <a:buNone/>
            </a:pPr>
            <a:endParaRPr lang="en-IN" dirty="0"/>
          </a:p>
          <a:p>
            <a:r>
              <a:rPr lang="en-IN" b="1" dirty="0"/>
              <a:t>Tools:</a:t>
            </a:r>
            <a:r>
              <a:rPr lang="en-IN" dirty="0"/>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t>Implements robust LSB steganography that embeds both the passcode and message length in the image header.</a:t>
            </a:r>
          </a:p>
          <a:p>
            <a:r>
              <a:rPr lang="en-IN" sz="1800" dirty="0"/>
              <a:t>Uses lossless PNG format to preserve hidden data integrity.</a:t>
            </a:r>
          </a:p>
          <a:p>
            <a:r>
              <a:rPr lang="en-IN" sz="1800" dirty="0"/>
              <a:t>Features a modern, user-friendly GUI for both encryption and decryption processes.</a:t>
            </a:r>
          </a:p>
          <a:p>
            <a:r>
              <a:rPr lang="en-IN" sz="1800" dirty="0"/>
              <a:t>Combines advanced image processing techniques with secure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9" name="Content Placeholder 18">
            <a:extLst>
              <a:ext uri="{FF2B5EF4-FFF2-40B4-BE49-F238E27FC236}">
                <a16:creationId xmlns:a16="http://schemas.microsoft.com/office/drawing/2014/main" id="{EBA9D8B7-A8CE-5B1A-1A96-23197C606F21}"/>
              </a:ext>
            </a:extLst>
          </p:cNvPr>
          <p:cNvPicPr>
            <a:picLocks noGrp="1" noChangeAspect="1"/>
          </p:cNvPicPr>
          <p:nvPr>
            <p:ph idx="1"/>
          </p:nvPr>
        </p:nvPicPr>
        <p:blipFill>
          <a:blip r:embed="rId2"/>
          <a:stretch>
            <a:fillRect/>
          </a:stretch>
        </p:blipFill>
        <p:spPr>
          <a:xfrm>
            <a:off x="271526" y="1312219"/>
            <a:ext cx="4241031" cy="3197369"/>
          </a:xfrm>
        </p:spPr>
      </p:pic>
      <p:pic>
        <p:nvPicPr>
          <p:cNvPr id="21" name="Picture 20">
            <a:extLst>
              <a:ext uri="{FF2B5EF4-FFF2-40B4-BE49-F238E27FC236}">
                <a16:creationId xmlns:a16="http://schemas.microsoft.com/office/drawing/2014/main" id="{AC7C6744-6D6A-D776-0C9E-EC1F61E20F8D}"/>
              </a:ext>
            </a:extLst>
          </p:cNvPr>
          <p:cNvPicPr>
            <a:picLocks noChangeAspect="1"/>
          </p:cNvPicPr>
          <p:nvPr/>
        </p:nvPicPr>
        <p:blipFill>
          <a:blip r:embed="rId3"/>
          <a:stretch>
            <a:fillRect/>
          </a:stretch>
        </p:blipFill>
        <p:spPr>
          <a:xfrm>
            <a:off x="4685460" y="1312220"/>
            <a:ext cx="7161861" cy="3197369"/>
          </a:xfrm>
          <a:prstGeom prst="rect">
            <a:avLst/>
          </a:prstGeom>
        </p:spPr>
      </p:pic>
      <p:pic>
        <p:nvPicPr>
          <p:cNvPr id="23" name="Picture 22">
            <a:extLst>
              <a:ext uri="{FF2B5EF4-FFF2-40B4-BE49-F238E27FC236}">
                <a16:creationId xmlns:a16="http://schemas.microsoft.com/office/drawing/2014/main" id="{C4EF4A52-2B90-866B-7035-F2F3A4356C27}"/>
              </a:ext>
            </a:extLst>
          </p:cNvPr>
          <p:cNvPicPr>
            <a:picLocks noChangeAspect="1"/>
          </p:cNvPicPr>
          <p:nvPr/>
        </p:nvPicPr>
        <p:blipFill>
          <a:blip r:embed="rId4"/>
          <a:stretch>
            <a:fillRect/>
          </a:stretch>
        </p:blipFill>
        <p:spPr>
          <a:xfrm>
            <a:off x="271526" y="4565964"/>
            <a:ext cx="6741922" cy="1657850"/>
          </a:xfrm>
          <a:prstGeom prst="rect">
            <a:avLst/>
          </a:prstGeom>
        </p:spPr>
      </p:pic>
      <p:pic>
        <p:nvPicPr>
          <p:cNvPr id="25" name="Picture 24">
            <a:extLst>
              <a:ext uri="{FF2B5EF4-FFF2-40B4-BE49-F238E27FC236}">
                <a16:creationId xmlns:a16="http://schemas.microsoft.com/office/drawing/2014/main" id="{FAD1D361-543E-9DBB-9DA6-E1CA843A5502}"/>
              </a:ext>
            </a:extLst>
          </p:cNvPr>
          <p:cNvPicPr>
            <a:picLocks noChangeAspect="1"/>
          </p:cNvPicPr>
          <p:nvPr/>
        </p:nvPicPr>
        <p:blipFill>
          <a:blip r:embed="rId5"/>
          <a:stretch>
            <a:fillRect/>
          </a:stretch>
        </p:blipFill>
        <p:spPr>
          <a:xfrm>
            <a:off x="7445472" y="4565964"/>
            <a:ext cx="3219644" cy="16578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successfully demonstrates a novel approach to data security by hiding information within an image using LSB steganography.</a:t>
            </a:r>
          </a:p>
          <a:p>
            <a:r>
              <a:rPr lang="en-US" dirty="0"/>
              <a:t>The technique is both secure and undetectable, thanks to embedding critical header information such as passcode and message lengths.</a:t>
            </a:r>
          </a:p>
          <a:p>
            <a:r>
              <a:rPr lang="en-US" dirty="0"/>
              <a:t>The user-friendly GUI enhances the accessibility of the method, making it a practical tool for secure communication.</a:t>
            </a:r>
          </a:p>
          <a:p>
            <a:r>
              <a:rPr lang="en-US" dirty="0"/>
              <a:t>This project contributes to the broader field of digital privacy and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https://github.com/OmTiwari-1/MySter.git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XML/1998/namespace"/>
    <ds:schemaRef ds:uri="http://purl.org/dc/elements/1.1/"/>
    <ds:schemaRef ds:uri="http://schemas.microsoft.com/office/2006/documentManagement/types"/>
    <ds:schemaRef ds:uri="http://schemas.openxmlformats.org/package/2006/metadata/core-properties"/>
    <ds:schemaRef ds:uri="b30265f8-c5e2-4918-b4a1-b977299ca3e2"/>
    <ds:schemaRef ds:uri="http://schemas.microsoft.com/office/infopath/2007/PartnerControls"/>
    <ds:schemaRef ds:uri="http://purl.org/dc/terms/"/>
    <ds:schemaRef ds:uri="fadb41d3-f9cb-40fb-903c-8cacaba95bb5"/>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448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Om Tiwari</cp:lastModifiedBy>
  <cp:revision>34</cp:revision>
  <dcterms:created xsi:type="dcterms:W3CDTF">2021-05-26T16:50:10Z</dcterms:created>
  <dcterms:modified xsi:type="dcterms:W3CDTF">2025-02-26T11:52:33Z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