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4" r:id="rId9"/>
    <p:sldId id="270" r:id="rId10"/>
    <p:sldId id="265" r:id="rId11"/>
    <p:sldId id="266" r:id="rId12"/>
    <p:sldId id="267" r:id="rId13"/>
    <p:sldId id="271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715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100C0-FFF0-4DFF-A15F-5A47A1A93C5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47A8BF-AA64-4108-8030-10768216AB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Schema Definition:</a:t>
          </a:r>
        </a:p>
      </dgm:t>
    </dgm:pt>
    <dgm:pt modelId="{21D211B9-FA76-4BEE-B717-41B50D6CA92D}" type="parTrans" cxnId="{4F8685C0-687F-4DBD-9F51-164126899DE8}">
      <dgm:prSet/>
      <dgm:spPr/>
      <dgm:t>
        <a:bodyPr/>
        <a:lstStyle/>
        <a:p>
          <a:endParaRPr lang="en-US"/>
        </a:p>
      </dgm:t>
    </dgm:pt>
    <dgm:pt modelId="{7D3F379D-53CD-4B5C-88DE-96AC1352A09E}" type="sibTrans" cxnId="{4F8685C0-687F-4DBD-9F51-164126899DE8}">
      <dgm:prSet/>
      <dgm:spPr/>
      <dgm:t>
        <a:bodyPr/>
        <a:lstStyle/>
        <a:p>
          <a:endParaRPr lang="en-US"/>
        </a:p>
      </dgm:t>
    </dgm:pt>
    <dgm:pt modelId="{355A8246-F697-4ADE-A4F3-5AF3C76C10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Category:</a:t>
          </a:r>
          <a:r>
            <a:rPr lang="en-US"/>
            <a:t> CategoryID, CategoryName, Description</a:t>
          </a:r>
        </a:p>
      </dgm:t>
    </dgm:pt>
    <dgm:pt modelId="{2DB9BFDA-F7FB-4B67-BDDF-CFA575B4261B}" type="parTrans" cxnId="{3BD95E21-75ED-4018-91BA-9B142E7506B3}">
      <dgm:prSet/>
      <dgm:spPr/>
      <dgm:t>
        <a:bodyPr/>
        <a:lstStyle/>
        <a:p>
          <a:endParaRPr lang="en-US"/>
        </a:p>
      </dgm:t>
    </dgm:pt>
    <dgm:pt modelId="{DDC6BB53-90EA-4EE6-BB4E-A6BFF0479537}" type="sibTrans" cxnId="{3BD95E21-75ED-4018-91BA-9B142E7506B3}">
      <dgm:prSet/>
      <dgm:spPr/>
      <dgm:t>
        <a:bodyPr/>
        <a:lstStyle/>
        <a:p>
          <a:endParaRPr lang="en-US"/>
        </a:p>
      </dgm:t>
    </dgm:pt>
    <dgm:pt modelId="{03BEC125-425B-4D47-9D7D-CA764AA5E95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Order_Details:</a:t>
          </a:r>
          <a:r>
            <a:rPr lang="en-US"/>
            <a:t> OrderDetailID, OrderID, ProductID, Quantity, UnitPrice, Total</a:t>
          </a:r>
        </a:p>
      </dgm:t>
    </dgm:pt>
    <dgm:pt modelId="{50AC1959-7016-4B6F-91C1-619448DDEF5E}" type="parTrans" cxnId="{463FD5FA-DE63-4BB4-8A13-D17EBEC62DB2}">
      <dgm:prSet/>
      <dgm:spPr/>
      <dgm:t>
        <a:bodyPr/>
        <a:lstStyle/>
        <a:p>
          <a:endParaRPr lang="en-US"/>
        </a:p>
      </dgm:t>
    </dgm:pt>
    <dgm:pt modelId="{4DDC1BDC-D48F-4D4F-BACA-89A03F600E22}" type="sibTrans" cxnId="{463FD5FA-DE63-4BB4-8A13-D17EBEC62DB2}">
      <dgm:prSet/>
      <dgm:spPr/>
      <dgm:t>
        <a:bodyPr/>
        <a:lstStyle/>
        <a:p>
          <a:endParaRPr lang="en-US"/>
        </a:p>
      </dgm:t>
    </dgm:pt>
    <dgm:pt modelId="{1AE7EBF2-4552-4EF5-8A22-BC1B9A26CB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Orders:</a:t>
          </a:r>
          <a:r>
            <a:rPr lang="en-US"/>
            <a:t> OrderID, UserID, OrderDate, OrderStatus</a:t>
          </a:r>
        </a:p>
      </dgm:t>
    </dgm:pt>
    <dgm:pt modelId="{6E638437-E4C1-4D1A-9941-33B2AE8C47B9}" type="parTrans" cxnId="{F4E962B4-4C50-4626-9220-F73112AE64C7}">
      <dgm:prSet/>
      <dgm:spPr/>
      <dgm:t>
        <a:bodyPr/>
        <a:lstStyle/>
        <a:p>
          <a:endParaRPr lang="en-US"/>
        </a:p>
      </dgm:t>
    </dgm:pt>
    <dgm:pt modelId="{696D206B-45D9-449F-99F9-C14CA79F1BF1}" type="sibTrans" cxnId="{F4E962B4-4C50-4626-9220-F73112AE64C7}">
      <dgm:prSet/>
      <dgm:spPr/>
      <dgm:t>
        <a:bodyPr/>
        <a:lstStyle/>
        <a:p>
          <a:endParaRPr lang="en-US"/>
        </a:p>
      </dgm:t>
    </dgm:pt>
    <dgm:pt modelId="{0053B8F4-A099-4161-9798-21A8A34C5A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Users:</a:t>
          </a:r>
          <a:r>
            <a:rPr lang="en-US"/>
            <a:t> UserID, UserName, Email, RegistrationDate, Location</a:t>
          </a:r>
        </a:p>
      </dgm:t>
    </dgm:pt>
    <dgm:pt modelId="{4B99D0B7-8EB7-43B4-AD05-D4A9D6C91455}" type="parTrans" cxnId="{59C1BC3A-F849-4E57-9498-AFA447CE3829}">
      <dgm:prSet/>
      <dgm:spPr/>
      <dgm:t>
        <a:bodyPr/>
        <a:lstStyle/>
        <a:p>
          <a:endParaRPr lang="en-US"/>
        </a:p>
      </dgm:t>
    </dgm:pt>
    <dgm:pt modelId="{23A9A2D7-827F-4ACD-8663-F7EA2E57E8F0}" type="sibTrans" cxnId="{59C1BC3A-F849-4E57-9498-AFA447CE3829}">
      <dgm:prSet/>
      <dgm:spPr/>
      <dgm:t>
        <a:bodyPr/>
        <a:lstStyle/>
        <a:p>
          <a:endParaRPr lang="en-US"/>
        </a:p>
      </dgm:t>
    </dgm:pt>
    <dgm:pt modelId="{C9B9A276-8D7D-4841-B7BA-1B3A7CC941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Relationships:</a:t>
          </a:r>
        </a:p>
      </dgm:t>
    </dgm:pt>
    <dgm:pt modelId="{53D57F72-BE0F-4CFE-8C46-50A12F4F5C27}" type="parTrans" cxnId="{5326D7FA-3FAF-4FA1-88DA-3381D3C73195}">
      <dgm:prSet/>
      <dgm:spPr/>
      <dgm:t>
        <a:bodyPr/>
        <a:lstStyle/>
        <a:p>
          <a:endParaRPr lang="en-US"/>
        </a:p>
      </dgm:t>
    </dgm:pt>
    <dgm:pt modelId="{D2C10BBF-3F85-47D6-B85C-B078A6F05521}" type="sibTrans" cxnId="{5326D7FA-3FAF-4FA1-88DA-3381D3C73195}">
      <dgm:prSet/>
      <dgm:spPr/>
      <dgm:t>
        <a:bodyPr/>
        <a:lstStyle/>
        <a:p>
          <a:endParaRPr lang="en-US"/>
        </a:p>
      </dgm:t>
    </dgm:pt>
    <dgm:pt modelId="{12648B21-ECA9-4B4F-A423-AA2021C1D1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Foreign keys link Orders to Users and Order_Details.</a:t>
          </a:r>
        </a:p>
      </dgm:t>
    </dgm:pt>
    <dgm:pt modelId="{AE76B5FE-3744-4596-905F-EE0C2C57FE01}" type="parTrans" cxnId="{4C9C1AD4-2ED2-4074-92CE-53B4DE196550}">
      <dgm:prSet/>
      <dgm:spPr/>
      <dgm:t>
        <a:bodyPr/>
        <a:lstStyle/>
        <a:p>
          <a:endParaRPr lang="en-US"/>
        </a:p>
      </dgm:t>
    </dgm:pt>
    <dgm:pt modelId="{5825F567-5718-4283-BE54-09CFCC4D8647}" type="sibTrans" cxnId="{4C9C1AD4-2ED2-4074-92CE-53B4DE196550}">
      <dgm:prSet/>
      <dgm:spPr/>
      <dgm:t>
        <a:bodyPr/>
        <a:lstStyle/>
        <a:p>
          <a:endParaRPr lang="en-US"/>
        </a:p>
      </dgm:t>
    </dgm:pt>
    <dgm:pt modelId="{FB580334-0C97-471F-87E2-0398AB4C1C56}" type="pres">
      <dgm:prSet presAssocID="{879100C0-FFF0-4DFF-A15F-5A47A1A93C52}" presName="root" presStyleCnt="0">
        <dgm:presLayoutVars>
          <dgm:dir/>
          <dgm:resizeHandles val="exact"/>
        </dgm:presLayoutVars>
      </dgm:prSet>
      <dgm:spPr/>
    </dgm:pt>
    <dgm:pt modelId="{26BE9DA6-ACC8-4624-B635-201D0A548585}" type="pres">
      <dgm:prSet presAssocID="{6447A8BF-AA64-4108-8030-10768216AB4B}" presName="compNode" presStyleCnt="0"/>
      <dgm:spPr/>
    </dgm:pt>
    <dgm:pt modelId="{A2F5C50B-5743-443E-94B5-42928587CCAB}" type="pres">
      <dgm:prSet presAssocID="{6447A8BF-AA64-4108-8030-10768216AB4B}" presName="bgRect" presStyleLbl="bgShp" presStyleIdx="0" presStyleCnt="7"/>
      <dgm:spPr/>
    </dgm:pt>
    <dgm:pt modelId="{8731B8B1-DF04-4D30-9D0D-3F7776BB0C64}" type="pres">
      <dgm:prSet presAssocID="{6447A8BF-AA64-4108-8030-10768216AB4B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689FE90-18DA-407A-A4CA-E6E62A63F43F}" type="pres">
      <dgm:prSet presAssocID="{6447A8BF-AA64-4108-8030-10768216AB4B}" presName="spaceRect" presStyleCnt="0"/>
      <dgm:spPr/>
    </dgm:pt>
    <dgm:pt modelId="{7CE44EA2-48F2-4752-9380-7EDD5C4BE2C0}" type="pres">
      <dgm:prSet presAssocID="{6447A8BF-AA64-4108-8030-10768216AB4B}" presName="parTx" presStyleLbl="revTx" presStyleIdx="0" presStyleCnt="7">
        <dgm:presLayoutVars>
          <dgm:chMax val="0"/>
          <dgm:chPref val="0"/>
        </dgm:presLayoutVars>
      </dgm:prSet>
      <dgm:spPr/>
    </dgm:pt>
    <dgm:pt modelId="{541DF22F-6405-4D9F-81CD-EC5A44A23A49}" type="pres">
      <dgm:prSet presAssocID="{7D3F379D-53CD-4B5C-88DE-96AC1352A09E}" presName="sibTrans" presStyleCnt="0"/>
      <dgm:spPr/>
    </dgm:pt>
    <dgm:pt modelId="{0022AA4E-C462-40CB-AAAA-8B99A70DB232}" type="pres">
      <dgm:prSet presAssocID="{355A8246-F697-4ADE-A4F3-5AF3C76C10DA}" presName="compNode" presStyleCnt="0"/>
      <dgm:spPr/>
    </dgm:pt>
    <dgm:pt modelId="{45D9A17A-51B1-45C3-8E5E-E66F2E23425E}" type="pres">
      <dgm:prSet presAssocID="{355A8246-F697-4ADE-A4F3-5AF3C76C10DA}" presName="bgRect" presStyleLbl="bgShp" presStyleIdx="1" presStyleCnt="7"/>
      <dgm:spPr/>
    </dgm:pt>
    <dgm:pt modelId="{D3F6C2FF-5608-428E-94B6-C1BA432D75FD}" type="pres">
      <dgm:prSet presAssocID="{355A8246-F697-4ADE-A4F3-5AF3C76C10DA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92ED39C-DB30-42F8-9C77-023DAD3BA1D7}" type="pres">
      <dgm:prSet presAssocID="{355A8246-F697-4ADE-A4F3-5AF3C76C10DA}" presName="spaceRect" presStyleCnt="0"/>
      <dgm:spPr/>
    </dgm:pt>
    <dgm:pt modelId="{8B9E8709-41E8-4C9B-BA3D-1F8D6AE5105F}" type="pres">
      <dgm:prSet presAssocID="{355A8246-F697-4ADE-A4F3-5AF3C76C10DA}" presName="parTx" presStyleLbl="revTx" presStyleIdx="1" presStyleCnt="7">
        <dgm:presLayoutVars>
          <dgm:chMax val="0"/>
          <dgm:chPref val="0"/>
        </dgm:presLayoutVars>
      </dgm:prSet>
      <dgm:spPr/>
    </dgm:pt>
    <dgm:pt modelId="{51DF8FBF-C393-472E-A1A3-A295B15A2531}" type="pres">
      <dgm:prSet presAssocID="{DDC6BB53-90EA-4EE6-BB4E-A6BFF0479537}" presName="sibTrans" presStyleCnt="0"/>
      <dgm:spPr/>
    </dgm:pt>
    <dgm:pt modelId="{F1354710-1B39-4789-ADB7-1F7170FB3BF5}" type="pres">
      <dgm:prSet presAssocID="{03BEC125-425B-4D47-9D7D-CA764AA5E952}" presName="compNode" presStyleCnt="0"/>
      <dgm:spPr/>
    </dgm:pt>
    <dgm:pt modelId="{F4C74FE2-12F7-40B4-A393-11025878F252}" type="pres">
      <dgm:prSet presAssocID="{03BEC125-425B-4D47-9D7D-CA764AA5E952}" presName="bgRect" presStyleLbl="bgShp" presStyleIdx="2" presStyleCnt="7"/>
      <dgm:spPr/>
    </dgm:pt>
    <dgm:pt modelId="{7BD5C991-A689-47AE-8AD3-7982E600327C}" type="pres">
      <dgm:prSet presAssocID="{03BEC125-425B-4D47-9D7D-CA764AA5E95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BEECF123-1FC8-4F53-AE82-2E68645E37E9}" type="pres">
      <dgm:prSet presAssocID="{03BEC125-425B-4D47-9D7D-CA764AA5E952}" presName="spaceRect" presStyleCnt="0"/>
      <dgm:spPr/>
    </dgm:pt>
    <dgm:pt modelId="{3FD08F42-F81B-40AC-9D40-0CD54B921457}" type="pres">
      <dgm:prSet presAssocID="{03BEC125-425B-4D47-9D7D-CA764AA5E952}" presName="parTx" presStyleLbl="revTx" presStyleIdx="2" presStyleCnt="7">
        <dgm:presLayoutVars>
          <dgm:chMax val="0"/>
          <dgm:chPref val="0"/>
        </dgm:presLayoutVars>
      </dgm:prSet>
      <dgm:spPr/>
    </dgm:pt>
    <dgm:pt modelId="{184BAE20-374E-4BAF-955B-3145DDE0F0CC}" type="pres">
      <dgm:prSet presAssocID="{4DDC1BDC-D48F-4D4F-BACA-89A03F600E22}" presName="sibTrans" presStyleCnt="0"/>
      <dgm:spPr/>
    </dgm:pt>
    <dgm:pt modelId="{DF33FE8E-1A95-47CB-87BD-2E08B2FBAA02}" type="pres">
      <dgm:prSet presAssocID="{1AE7EBF2-4552-4EF5-8A22-BC1B9A26CBDC}" presName="compNode" presStyleCnt="0"/>
      <dgm:spPr/>
    </dgm:pt>
    <dgm:pt modelId="{1D8A4E43-BBCE-4D6F-84C5-C78D90783F65}" type="pres">
      <dgm:prSet presAssocID="{1AE7EBF2-4552-4EF5-8A22-BC1B9A26CBDC}" presName="bgRect" presStyleLbl="bgShp" presStyleIdx="3" presStyleCnt="7"/>
      <dgm:spPr/>
    </dgm:pt>
    <dgm:pt modelId="{4659BF6A-FBF0-4BF5-BFA5-4F6FBBB53A44}" type="pres">
      <dgm:prSet presAssocID="{1AE7EBF2-4552-4EF5-8A22-BC1B9A26CBD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39F0A3B6-0BD6-4F57-83C7-364EBC222942}" type="pres">
      <dgm:prSet presAssocID="{1AE7EBF2-4552-4EF5-8A22-BC1B9A26CBDC}" presName="spaceRect" presStyleCnt="0"/>
      <dgm:spPr/>
    </dgm:pt>
    <dgm:pt modelId="{FEA3B259-389D-4BAB-89CA-D8407749E348}" type="pres">
      <dgm:prSet presAssocID="{1AE7EBF2-4552-4EF5-8A22-BC1B9A26CBDC}" presName="parTx" presStyleLbl="revTx" presStyleIdx="3" presStyleCnt="7">
        <dgm:presLayoutVars>
          <dgm:chMax val="0"/>
          <dgm:chPref val="0"/>
        </dgm:presLayoutVars>
      </dgm:prSet>
      <dgm:spPr/>
    </dgm:pt>
    <dgm:pt modelId="{AFEECF92-4B94-40FE-AD3B-ED641165921D}" type="pres">
      <dgm:prSet presAssocID="{696D206B-45D9-449F-99F9-C14CA79F1BF1}" presName="sibTrans" presStyleCnt="0"/>
      <dgm:spPr/>
    </dgm:pt>
    <dgm:pt modelId="{E52D1219-F480-4B10-B8BF-53230AD84459}" type="pres">
      <dgm:prSet presAssocID="{0053B8F4-A099-4161-9798-21A8A34C5AF0}" presName="compNode" presStyleCnt="0"/>
      <dgm:spPr/>
    </dgm:pt>
    <dgm:pt modelId="{C19AA1C8-BAEE-448E-98B4-CE1DE1A0D289}" type="pres">
      <dgm:prSet presAssocID="{0053B8F4-A099-4161-9798-21A8A34C5AF0}" presName="bgRect" presStyleLbl="bgShp" presStyleIdx="4" presStyleCnt="7"/>
      <dgm:spPr/>
    </dgm:pt>
    <dgm:pt modelId="{0BCB7938-4B32-42EB-9689-E4DD8384212D}" type="pres">
      <dgm:prSet presAssocID="{0053B8F4-A099-4161-9798-21A8A34C5AF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06A9178-E307-4CE3-AF41-F33CD05E84E7}" type="pres">
      <dgm:prSet presAssocID="{0053B8F4-A099-4161-9798-21A8A34C5AF0}" presName="spaceRect" presStyleCnt="0"/>
      <dgm:spPr/>
    </dgm:pt>
    <dgm:pt modelId="{EF17BB8B-2B7D-4710-8098-FF9486D9709D}" type="pres">
      <dgm:prSet presAssocID="{0053B8F4-A099-4161-9798-21A8A34C5AF0}" presName="parTx" presStyleLbl="revTx" presStyleIdx="4" presStyleCnt="7">
        <dgm:presLayoutVars>
          <dgm:chMax val="0"/>
          <dgm:chPref val="0"/>
        </dgm:presLayoutVars>
      </dgm:prSet>
      <dgm:spPr/>
    </dgm:pt>
    <dgm:pt modelId="{FC34F847-F93D-47DB-9B1B-BC704E218A02}" type="pres">
      <dgm:prSet presAssocID="{23A9A2D7-827F-4ACD-8663-F7EA2E57E8F0}" presName="sibTrans" presStyleCnt="0"/>
      <dgm:spPr/>
    </dgm:pt>
    <dgm:pt modelId="{E84A0C5D-D2BB-4A60-A569-08058A898CA0}" type="pres">
      <dgm:prSet presAssocID="{C9B9A276-8D7D-4841-B7BA-1B3A7CC94120}" presName="compNode" presStyleCnt="0"/>
      <dgm:spPr/>
    </dgm:pt>
    <dgm:pt modelId="{23B3F6FB-A323-4B97-814D-DD2EDEA7DE43}" type="pres">
      <dgm:prSet presAssocID="{C9B9A276-8D7D-4841-B7BA-1B3A7CC94120}" presName="bgRect" presStyleLbl="bgShp" presStyleIdx="5" presStyleCnt="7"/>
      <dgm:spPr/>
    </dgm:pt>
    <dgm:pt modelId="{5F1C4F00-8642-48B5-82B1-C44368B9F9FC}" type="pres">
      <dgm:prSet presAssocID="{C9B9A276-8D7D-4841-B7BA-1B3A7CC9412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79597EA9-5228-4B5B-8408-6B0285C2D6B7}" type="pres">
      <dgm:prSet presAssocID="{C9B9A276-8D7D-4841-B7BA-1B3A7CC94120}" presName="spaceRect" presStyleCnt="0"/>
      <dgm:spPr/>
    </dgm:pt>
    <dgm:pt modelId="{33F3669E-2FCE-4041-97AB-A338B410FB4E}" type="pres">
      <dgm:prSet presAssocID="{C9B9A276-8D7D-4841-B7BA-1B3A7CC94120}" presName="parTx" presStyleLbl="revTx" presStyleIdx="5" presStyleCnt="7">
        <dgm:presLayoutVars>
          <dgm:chMax val="0"/>
          <dgm:chPref val="0"/>
        </dgm:presLayoutVars>
      </dgm:prSet>
      <dgm:spPr/>
    </dgm:pt>
    <dgm:pt modelId="{B94984DC-F91F-45AA-8663-F4A0C8BA640E}" type="pres">
      <dgm:prSet presAssocID="{D2C10BBF-3F85-47D6-B85C-B078A6F05521}" presName="sibTrans" presStyleCnt="0"/>
      <dgm:spPr/>
    </dgm:pt>
    <dgm:pt modelId="{9EC6BA23-B375-4689-A894-84A8CAFB1949}" type="pres">
      <dgm:prSet presAssocID="{12648B21-ECA9-4B4F-A423-AA2021C1D18B}" presName="compNode" presStyleCnt="0"/>
      <dgm:spPr/>
    </dgm:pt>
    <dgm:pt modelId="{FD7CF309-E0F2-47EE-B532-CAF92751C575}" type="pres">
      <dgm:prSet presAssocID="{12648B21-ECA9-4B4F-A423-AA2021C1D18B}" presName="bgRect" presStyleLbl="bgShp" presStyleIdx="6" presStyleCnt="7"/>
      <dgm:spPr/>
    </dgm:pt>
    <dgm:pt modelId="{5B65406D-93B1-4F0A-898C-80AE6440A230}" type="pres">
      <dgm:prSet presAssocID="{12648B21-ECA9-4B4F-A423-AA2021C1D18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B2C35D5-993F-4BDB-98E1-1D8A288B7560}" type="pres">
      <dgm:prSet presAssocID="{12648B21-ECA9-4B4F-A423-AA2021C1D18B}" presName="spaceRect" presStyleCnt="0"/>
      <dgm:spPr/>
    </dgm:pt>
    <dgm:pt modelId="{C6D554A1-742B-4EF8-A528-656B7361796C}" type="pres">
      <dgm:prSet presAssocID="{12648B21-ECA9-4B4F-A423-AA2021C1D18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44F7D06-279C-496A-981E-291A7ACE47CE}" type="presOf" srcId="{879100C0-FFF0-4DFF-A15F-5A47A1A93C52}" destId="{FB580334-0C97-471F-87E2-0398AB4C1C56}" srcOrd="0" destOrd="0" presId="urn:microsoft.com/office/officeart/2018/2/layout/IconVerticalSolidList"/>
    <dgm:cxn modelId="{3BD95E21-75ED-4018-91BA-9B142E7506B3}" srcId="{879100C0-FFF0-4DFF-A15F-5A47A1A93C52}" destId="{355A8246-F697-4ADE-A4F3-5AF3C76C10DA}" srcOrd="1" destOrd="0" parTransId="{2DB9BFDA-F7FB-4B67-BDDF-CFA575B4261B}" sibTransId="{DDC6BB53-90EA-4EE6-BB4E-A6BFF0479537}"/>
    <dgm:cxn modelId="{C0045F21-54CD-462D-8FF5-B1191A3B28AF}" type="presOf" srcId="{6447A8BF-AA64-4108-8030-10768216AB4B}" destId="{7CE44EA2-48F2-4752-9380-7EDD5C4BE2C0}" srcOrd="0" destOrd="0" presId="urn:microsoft.com/office/officeart/2018/2/layout/IconVerticalSolidList"/>
    <dgm:cxn modelId="{59C1BC3A-F849-4E57-9498-AFA447CE3829}" srcId="{879100C0-FFF0-4DFF-A15F-5A47A1A93C52}" destId="{0053B8F4-A099-4161-9798-21A8A34C5AF0}" srcOrd="4" destOrd="0" parTransId="{4B99D0B7-8EB7-43B4-AD05-D4A9D6C91455}" sibTransId="{23A9A2D7-827F-4ACD-8663-F7EA2E57E8F0}"/>
    <dgm:cxn modelId="{B8947470-7DC1-41F3-AE74-AA1036B5A86F}" type="presOf" srcId="{12648B21-ECA9-4B4F-A423-AA2021C1D18B}" destId="{C6D554A1-742B-4EF8-A528-656B7361796C}" srcOrd="0" destOrd="0" presId="urn:microsoft.com/office/officeart/2018/2/layout/IconVerticalSolidList"/>
    <dgm:cxn modelId="{F985198E-DCBE-459D-9B61-0BC948A83FA3}" type="presOf" srcId="{C9B9A276-8D7D-4841-B7BA-1B3A7CC94120}" destId="{33F3669E-2FCE-4041-97AB-A338B410FB4E}" srcOrd="0" destOrd="0" presId="urn:microsoft.com/office/officeart/2018/2/layout/IconVerticalSolidList"/>
    <dgm:cxn modelId="{D72C66AD-8281-4DE4-A1A6-3D6B6C3C5501}" type="presOf" srcId="{0053B8F4-A099-4161-9798-21A8A34C5AF0}" destId="{EF17BB8B-2B7D-4710-8098-FF9486D9709D}" srcOrd="0" destOrd="0" presId="urn:microsoft.com/office/officeart/2018/2/layout/IconVerticalSolidList"/>
    <dgm:cxn modelId="{F4E962B4-4C50-4626-9220-F73112AE64C7}" srcId="{879100C0-FFF0-4DFF-A15F-5A47A1A93C52}" destId="{1AE7EBF2-4552-4EF5-8A22-BC1B9A26CBDC}" srcOrd="3" destOrd="0" parTransId="{6E638437-E4C1-4D1A-9941-33B2AE8C47B9}" sibTransId="{696D206B-45D9-449F-99F9-C14CA79F1BF1}"/>
    <dgm:cxn modelId="{5BC4BAB8-2CE1-4DED-A49A-3218A04D0320}" type="presOf" srcId="{1AE7EBF2-4552-4EF5-8A22-BC1B9A26CBDC}" destId="{FEA3B259-389D-4BAB-89CA-D8407749E348}" srcOrd="0" destOrd="0" presId="urn:microsoft.com/office/officeart/2018/2/layout/IconVerticalSolidList"/>
    <dgm:cxn modelId="{91E0DEB8-5CF6-4EFF-A617-2FF79C4BEC34}" type="presOf" srcId="{355A8246-F697-4ADE-A4F3-5AF3C76C10DA}" destId="{8B9E8709-41E8-4C9B-BA3D-1F8D6AE5105F}" srcOrd="0" destOrd="0" presId="urn:microsoft.com/office/officeart/2018/2/layout/IconVerticalSolidList"/>
    <dgm:cxn modelId="{5246D1BC-9B3F-43B6-B4B9-9EEA365F5B6B}" type="presOf" srcId="{03BEC125-425B-4D47-9D7D-CA764AA5E952}" destId="{3FD08F42-F81B-40AC-9D40-0CD54B921457}" srcOrd="0" destOrd="0" presId="urn:microsoft.com/office/officeart/2018/2/layout/IconVerticalSolidList"/>
    <dgm:cxn modelId="{4F8685C0-687F-4DBD-9F51-164126899DE8}" srcId="{879100C0-FFF0-4DFF-A15F-5A47A1A93C52}" destId="{6447A8BF-AA64-4108-8030-10768216AB4B}" srcOrd="0" destOrd="0" parTransId="{21D211B9-FA76-4BEE-B717-41B50D6CA92D}" sibTransId="{7D3F379D-53CD-4B5C-88DE-96AC1352A09E}"/>
    <dgm:cxn modelId="{4C9C1AD4-2ED2-4074-92CE-53B4DE196550}" srcId="{879100C0-FFF0-4DFF-A15F-5A47A1A93C52}" destId="{12648B21-ECA9-4B4F-A423-AA2021C1D18B}" srcOrd="6" destOrd="0" parTransId="{AE76B5FE-3744-4596-905F-EE0C2C57FE01}" sibTransId="{5825F567-5718-4283-BE54-09CFCC4D8647}"/>
    <dgm:cxn modelId="{463FD5FA-DE63-4BB4-8A13-D17EBEC62DB2}" srcId="{879100C0-FFF0-4DFF-A15F-5A47A1A93C52}" destId="{03BEC125-425B-4D47-9D7D-CA764AA5E952}" srcOrd="2" destOrd="0" parTransId="{50AC1959-7016-4B6F-91C1-619448DDEF5E}" sibTransId="{4DDC1BDC-D48F-4D4F-BACA-89A03F600E22}"/>
    <dgm:cxn modelId="{5326D7FA-3FAF-4FA1-88DA-3381D3C73195}" srcId="{879100C0-FFF0-4DFF-A15F-5A47A1A93C52}" destId="{C9B9A276-8D7D-4841-B7BA-1B3A7CC94120}" srcOrd="5" destOrd="0" parTransId="{53D57F72-BE0F-4CFE-8C46-50A12F4F5C27}" sibTransId="{D2C10BBF-3F85-47D6-B85C-B078A6F05521}"/>
    <dgm:cxn modelId="{932F5535-C24F-47E5-B84E-61C3E8638342}" type="presParOf" srcId="{FB580334-0C97-471F-87E2-0398AB4C1C56}" destId="{26BE9DA6-ACC8-4624-B635-201D0A548585}" srcOrd="0" destOrd="0" presId="urn:microsoft.com/office/officeart/2018/2/layout/IconVerticalSolidList"/>
    <dgm:cxn modelId="{4D3E2300-19B4-4F39-A310-659E02D28413}" type="presParOf" srcId="{26BE9DA6-ACC8-4624-B635-201D0A548585}" destId="{A2F5C50B-5743-443E-94B5-42928587CCAB}" srcOrd="0" destOrd="0" presId="urn:microsoft.com/office/officeart/2018/2/layout/IconVerticalSolidList"/>
    <dgm:cxn modelId="{5C0802D5-05BD-4668-9297-55E04C0773FB}" type="presParOf" srcId="{26BE9DA6-ACC8-4624-B635-201D0A548585}" destId="{8731B8B1-DF04-4D30-9D0D-3F7776BB0C64}" srcOrd="1" destOrd="0" presId="urn:microsoft.com/office/officeart/2018/2/layout/IconVerticalSolidList"/>
    <dgm:cxn modelId="{429BE7D9-50EE-45F0-A2D9-35AE280EE563}" type="presParOf" srcId="{26BE9DA6-ACC8-4624-B635-201D0A548585}" destId="{2689FE90-18DA-407A-A4CA-E6E62A63F43F}" srcOrd="2" destOrd="0" presId="urn:microsoft.com/office/officeart/2018/2/layout/IconVerticalSolidList"/>
    <dgm:cxn modelId="{685BF481-8431-453F-A5AF-96631BF4B8A7}" type="presParOf" srcId="{26BE9DA6-ACC8-4624-B635-201D0A548585}" destId="{7CE44EA2-48F2-4752-9380-7EDD5C4BE2C0}" srcOrd="3" destOrd="0" presId="urn:microsoft.com/office/officeart/2018/2/layout/IconVerticalSolidList"/>
    <dgm:cxn modelId="{5836EEBF-CC6D-4DF1-87B5-5FF05BE76FA4}" type="presParOf" srcId="{FB580334-0C97-471F-87E2-0398AB4C1C56}" destId="{541DF22F-6405-4D9F-81CD-EC5A44A23A49}" srcOrd="1" destOrd="0" presId="urn:microsoft.com/office/officeart/2018/2/layout/IconVerticalSolidList"/>
    <dgm:cxn modelId="{3FD12510-77D7-4C82-8EA4-0C2A84FAAF00}" type="presParOf" srcId="{FB580334-0C97-471F-87E2-0398AB4C1C56}" destId="{0022AA4E-C462-40CB-AAAA-8B99A70DB232}" srcOrd="2" destOrd="0" presId="urn:microsoft.com/office/officeart/2018/2/layout/IconVerticalSolidList"/>
    <dgm:cxn modelId="{DBFAFBAB-52E1-44F0-A0F8-889D9CCC306B}" type="presParOf" srcId="{0022AA4E-C462-40CB-AAAA-8B99A70DB232}" destId="{45D9A17A-51B1-45C3-8E5E-E66F2E23425E}" srcOrd="0" destOrd="0" presId="urn:microsoft.com/office/officeart/2018/2/layout/IconVerticalSolidList"/>
    <dgm:cxn modelId="{47DAE036-9DF9-45CB-A1FB-5D6ECF451BEC}" type="presParOf" srcId="{0022AA4E-C462-40CB-AAAA-8B99A70DB232}" destId="{D3F6C2FF-5608-428E-94B6-C1BA432D75FD}" srcOrd="1" destOrd="0" presId="urn:microsoft.com/office/officeart/2018/2/layout/IconVerticalSolidList"/>
    <dgm:cxn modelId="{EE218B95-CDED-4EEE-A618-8F501AB8850B}" type="presParOf" srcId="{0022AA4E-C462-40CB-AAAA-8B99A70DB232}" destId="{892ED39C-DB30-42F8-9C77-023DAD3BA1D7}" srcOrd="2" destOrd="0" presId="urn:microsoft.com/office/officeart/2018/2/layout/IconVerticalSolidList"/>
    <dgm:cxn modelId="{886A2EC9-3065-491F-B937-A7708CA2C9A3}" type="presParOf" srcId="{0022AA4E-C462-40CB-AAAA-8B99A70DB232}" destId="{8B9E8709-41E8-4C9B-BA3D-1F8D6AE5105F}" srcOrd="3" destOrd="0" presId="urn:microsoft.com/office/officeart/2018/2/layout/IconVerticalSolidList"/>
    <dgm:cxn modelId="{45EAF399-D782-4549-A374-09ADC2595B35}" type="presParOf" srcId="{FB580334-0C97-471F-87E2-0398AB4C1C56}" destId="{51DF8FBF-C393-472E-A1A3-A295B15A2531}" srcOrd="3" destOrd="0" presId="urn:microsoft.com/office/officeart/2018/2/layout/IconVerticalSolidList"/>
    <dgm:cxn modelId="{27F23AA7-5ACB-4819-BD04-822716F05675}" type="presParOf" srcId="{FB580334-0C97-471F-87E2-0398AB4C1C56}" destId="{F1354710-1B39-4789-ADB7-1F7170FB3BF5}" srcOrd="4" destOrd="0" presId="urn:microsoft.com/office/officeart/2018/2/layout/IconVerticalSolidList"/>
    <dgm:cxn modelId="{C7E00A16-7425-4E4D-974E-2062DA45EB75}" type="presParOf" srcId="{F1354710-1B39-4789-ADB7-1F7170FB3BF5}" destId="{F4C74FE2-12F7-40B4-A393-11025878F252}" srcOrd="0" destOrd="0" presId="urn:microsoft.com/office/officeart/2018/2/layout/IconVerticalSolidList"/>
    <dgm:cxn modelId="{72FA3765-34E6-4A77-A98A-551AA6A72539}" type="presParOf" srcId="{F1354710-1B39-4789-ADB7-1F7170FB3BF5}" destId="{7BD5C991-A689-47AE-8AD3-7982E600327C}" srcOrd="1" destOrd="0" presId="urn:microsoft.com/office/officeart/2018/2/layout/IconVerticalSolidList"/>
    <dgm:cxn modelId="{2D75CC7D-91F7-4012-B0D5-43C50E69AD5C}" type="presParOf" srcId="{F1354710-1B39-4789-ADB7-1F7170FB3BF5}" destId="{BEECF123-1FC8-4F53-AE82-2E68645E37E9}" srcOrd="2" destOrd="0" presId="urn:microsoft.com/office/officeart/2018/2/layout/IconVerticalSolidList"/>
    <dgm:cxn modelId="{0E009434-B784-4788-8C1D-8BC13C0C1E75}" type="presParOf" srcId="{F1354710-1B39-4789-ADB7-1F7170FB3BF5}" destId="{3FD08F42-F81B-40AC-9D40-0CD54B921457}" srcOrd="3" destOrd="0" presId="urn:microsoft.com/office/officeart/2018/2/layout/IconVerticalSolidList"/>
    <dgm:cxn modelId="{AB8443DF-646F-4B0B-9415-C7B1B6B618DE}" type="presParOf" srcId="{FB580334-0C97-471F-87E2-0398AB4C1C56}" destId="{184BAE20-374E-4BAF-955B-3145DDE0F0CC}" srcOrd="5" destOrd="0" presId="urn:microsoft.com/office/officeart/2018/2/layout/IconVerticalSolidList"/>
    <dgm:cxn modelId="{0810F3F7-7AE2-4D28-AD9F-DD14B921ED31}" type="presParOf" srcId="{FB580334-0C97-471F-87E2-0398AB4C1C56}" destId="{DF33FE8E-1A95-47CB-87BD-2E08B2FBAA02}" srcOrd="6" destOrd="0" presId="urn:microsoft.com/office/officeart/2018/2/layout/IconVerticalSolidList"/>
    <dgm:cxn modelId="{0F13163E-FA0A-4F5A-A55A-46AF5F7FCFA5}" type="presParOf" srcId="{DF33FE8E-1A95-47CB-87BD-2E08B2FBAA02}" destId="{1D8A4E43-BBCE-4D6F-84C5-C78D90783F65}" srcOrd="0" destOrd="0" presId="urn:microsoft.com/office/officeart/2018/2/layout/IconVerticalSolidList"/>
    <dgm:cxn modelId="{921E5830-F378-4CCB-A713-BB560D26FF14}" type="presParOf" srcId="{DF33FE8E-1A95-47CB-87BD-2E08B2FBAA02}" destId="{4659BF6A-FBF0-4BF5-BFA5-4F6FBBB53A44}" srcOrd="1" destOrd="0" presId="urn:microsoft.com/office/officeart/2018/2/layout/IconVerticalSolidList"/>
    <dgm:cxn modelId="{8E662AB1-2AEB-428E-95D1-970B7C530C1E}" type="presParOf" srcId="{DF33FE8E-1A95-47CB-87BD-2E08B2FBAA02}" destId="{39F0A3B6-0BD6-4F57-83C7-364EBC222942}" srcOrd="2" destOrd="0" presId="urn:microsoft.com/office/officeart/2018/2/layout/IconVerticalSolidList"/>
    <dgm:cxn modelId="{E338A703-6E58-4053-B04A-6B1C00547B82}" type="presParOf" srcId="{DF33FE8E-1A95-47CB-87BD-2E08B2FBAA02}" destId="{FEA3B259-389D-4BAB-89CA-D8407749E348}" srcOrd="3" destOrd="0" presId="urn:microsoft.com/office/officeart/2018/2/layout/IconVerticalSolidList"/>
    <dgm:cxn modelId="{D43A2A5B-C2C2-499B-91AB-A95E5C8A636B}" type="presParOf" srcId="{FB580334-0C97-471F-87E2-0398AB4C1C56}" destId="{AFEECF92-4B94-40FE-AD3B-ED641165921D}" srcOrd="7" destOrd="0" presId="urn:microsoft.com/office/officeart/2018/2/layout/IconVerticalSolidList"/>
    <dgm:cxn modelId="{4E927AC8-6DB2-4673-A616-C209E6BDDC20}" type="presParOf" srcId="{FB580334-0C97-471F-87E2-0398AB4C1C56}" destId="{E52D1219-F480-4B10-B8BF-53230AD84459}" srcOrd="8" destOrd="0" presId="urn:microsoft.com/office/officeart/2018/2/layout/IconVerticalSolidList"/>
    <dgm:cxn modelId="{5696DBF9-0A28-480A-89A1-FCD018C54D0D}" type="presParOf" srcId="{E52D1219-F480-4B10-B8BF-53230AD84459}" destId="{C19AA1C8-BAEE-448E-98B4-CE1DE1A0D289}" srcOrd="0" destOrd="0" presId="urn:microsoft.com/office/officeart/2018/2/layout/IconVerticalSolidList"/>
    <dgm:cxn modelId="{FEEB9EF0-C888-4D29-A212-5018EDF37D7D}" type="presParOf" srcId="{E52D1219-F480-4B10-B8BF-53230AD84459}" destId="{0BCB7938-4B32-42EB-9689-E4DD8384212D}" srcOrd="1" destOrd="0" presId="urn:microsoft.com/office/officeart/2018/2/layout/IconVerticalSolidList"/>
    <dgm:cxn modelId="{0325D5F4-6D22-4D6F-8A81-03539A103775}" type="presParOf" srcId="{E52D1219-F480-4B10-B8BF-53230AD84459}" destId="{206A9178-E307-4CE3-AF41-F33CD05E84E7}" srcOrd="2" destOrd="0" presId="urn:microsoft.com/office/officeart/2018/2/layout/IconVerticalSolidList"/>
    <dgm:cxn modelId="{51D76CB1-EA83-48D3-AEA2-937364F96681}" type="presParOf" srcId="{E52D1219-F480-4B10-B8BF-53230AD84459}" destId="{EF17BB8B-2B7D-4710-8098-FF9486D9709D}" srcOrd="3" destOrd="0" presId="urn:microsoft.com/office/officeart/2018/2/layout/IconVerticalSolidList"/>
    <dgm:cxn modelId="{33099114-CDBC-4259-865A-8BC1C916D8F0}" type="presParOf" srcId="{FB580334-0C97-471F-87E2-0398AB4C1C56}" destId="{FC34F847-F93D-47DB-9B1B-BC704E218A02}" srcOrd="9" destOrd="0" presId="urn:microsoft.com/office/officeart/2018/2/layout/IconVerticalSolidList"/>
    <dgm:cxn modelId="{060AEDF4-0164-4ECE-AC46-D18AB8E84DF3}" type="presParOf" srcId="{FB580334-0C97-471F-87E2-0398AB4C1C56}" destId="{E84A0C5D-D2BB-4A60-A569-08058A898CA0}" srcOrd="10" destOrd="0" presId="urn:microsoft.com/office/officeart/2018/2/layout/IconVerticalSolidList"/>
    <dgm:cxn modelId="{8B86CDE2-B27B-436A-B829-DC094021A5EC}" type="presParOf" srcId="{E84A0C5D-D2BB-4A60-A569-08058A898CA0}" destId="{23B3F6FB-A323-4B97-814D-DD2EDEA7DE43}" srcOrd="0" destOrd="0" presId="urn:microsoft.com/office/officeart/2018/2/layout/IconVerticalSolidList"/>
    <dgm:cxn modelId="{13688403-3339-4F92-A33C-3FD99E3EC778}" type="presParOf" srcId="{E84A0C5D-D2BB-4A60-A569-08058A898CA0}" destId="{5F1C4F00-8642-48B5-82B1-C44368B9F9FC}" srcOrd="1" destOrd="0" presId="urn:microsoft.com/office/officeart/2018/2/layout/IconVerticalSolidList"/>
    <dgm:cxn modelId="{3D614230-0752-454F-8C1B-480F64CFD5CF}" type="presParOf" srcId="{E84A0C5D-D2BB-4A60-A569-08058A898CA0}" destId="{79597EA9-5228-4B5B-8408-6B0285C2D6B7}" srcOrd="2" destOrd="0" presId="urn:microsoft.com/office/officeart/2018/2/layout/IconVerticalSolidList"/>
    <dgm:cxn modelId="{6218156B-4E79-476A-B60A-FBB86ACE7A5E}" type="presParOf" srcId="{E84A0C5D-D2BB-4A60-A569-08058A898CA0}" destId="{33F3669E-2FCE-4041-97AB-A338B410FB4E}" srcOrd="3" destOrd="0" presId="urn:microsoft.com/office/officeart/2018/2/layout/IconVerticalSolidList"/>
    <dgm:cxn modelId="{D9F86835-90BD-4113-845F-0DD149D503D1}" type="presParOf" srcId="{FB580334-0C97-471F-87E2-0398AB4C1C56}" destId="{B94984DC-F91F-45AA-8663-F4A0C8BA640E}" srcOrd="11" destOrd="0" presId="urn:microsoft.com/office/officeart/2018/2/layout/IconVerticalSolidList"/>
    <dgm:cxn modelId="{521ED590-A679-4DFE-94FC-58B7939D9C0D}" type="presParOf" srcId="{FB580334-0C97-471F-87E2-0398AB4C1C56}" destId="{9EC6BA23-B375-4689-A894-84A8CAFB1949}" srcOrd="12" destOrd="0" presId="urn:microsoft.com/office/officeart/2018/2/layout/IconVerticalSolidList"/>
    <dgm:cxn modelId="{7A004B19-15EB-4E7E-BBB0-59316DCF329E}" type="presParOf" srcId="{9EC6BA23-B375-4689-A894-84A8CAFB1949}" destId="{FD7CF309-E0F2-47EE-B532-CAF92751C575}" srcOrd="0" destOrd="0" presId="urn:microsoft.com/office/officeart/2018/2/layout/IconVerticalSolidList"/>
    <dgm:cxn modelId="{35E1CE5B-0BB4-44BE-B0D9-B9047822B415}" type="presParOf" srcId="{9EC6BA23-B375-4689-A894-84A8CAFB1949}" destId="{5B65406D-93B1-4F0A-898C-80AE6440A230}" srcOrd="1" destOrd="0" presId="urn:microsoft.com/office/officeart/2018/2/layout/IconVerticalSolidList"/>
    <dgm:cxn modelId="{188FE0A9-BDA0-41E8-83A5-640D2072DC25}" type="presParOf" srcId="{9EC6BA23-B375-4689-A894-84A8CAFB1949}" destId="{FB2C35D5-993F-4BDB-98E1-1D8A288B7560}" srcOrd="2" destOrd="0" presId="urn:microsoft.com/office/officeart/2018/2/layout/IconVerticalSolidList"/>
    <dgm:cxn modelId="{1976F83A-4BDA-48A8-B648-B6C7C263F9D8}" type="presParOf" srcId="{9EC6BA23-B375-4689-A894-84A8CAFB1949}" destId="{C6D554A1-742B-4EF8-A528-656B736179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5C50B-5743-443E-94B5-42928587CCAB}">
      <dsp:nvSpPr>
        <dsp:cNvPr id="0" name=""/>
        <dsp:cNvSpPr/>
      </dsp:nvSpPr>
      <dsp:spPr>
        <a:xfrm>
          <a:off x="0" y="386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1B8B1-DF04-4D30-9D0D-3F7776BB0C64}">
      <dsp:nvSpPr>
        <dsp:cNvPr id="0" name=""/>
        <dsp:cNvSpPr/>
      </dsp:nvSpPr>
      <dsp:spPr>
        <a:xfrm>
          <a:off x="161043" y="120171"/>
          <a:ext cx="292806" cy="292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44EA2-48F2-4752-9380-7EDD5C4BE2C0}">
      <dsp:nvSpPr>
        <dsp:cNvPr id="0" name=""/>
        <dsp:cNvSpPr/>
      </dsp:nvSpPr>
      <dsp:spPr>
        <a:xfrm>
          <a:off x="614893" y="386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Schema Definition:</a:t>
          </a:r>
        </a:p>
      </dsp:txBody>
      <dsp:txXfrm>
        <a:off x="614893" y="386"/>
        <a:ext cx="7614706" cy="532375"/>
      </dsp:txXfrm>
    </dsp:sp>
    <dsp:sp modelId="{45D9A17A-51B1-45C3-8E5E-E66F2E23425E}">
      <dsp:nvSpPr>
        <dsp:cNvPr id="0" name=""/>
        <dsp:cNvSpPr/>
      </dsp:nvSpPr>
      <dsp:spPr>
        <a:xfrm>
          <a:off x="0" y="665855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6C2FF-5608-428E-94B6-C1BA432D75FD}">
      <dsp:nvSpPr>
        <dsp:cNvPr id="0" name=""/>
        <dsp:cNvSpPr/>
      </dsp:nvSpPr>
      <dsp:spPr>
        <a:xfrm>
          <a:off x="161043" y="785640"/>
          <a:ext cx="292806" cy="292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E8709-41E8-4C9B-BA3D-1F8D6AE5105F}">
      <dsp:nvSpPr>
        <dsp:cNvPr id="0" name=""/>
        <dsp:cNvSpPr/>
      </dsp:nvSpPr>
      <dsp:spPr>
        <a:xfrm>
          <a:off x="614893" y="665855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Category:</a:t>
          </a:r>
          <a:r>
            <a:rPr lang="en-US" sz="1600" kern="1200"/>
            <a:t> CategoryID, CategoryName, Description</a:t>
          </a:r>
        </a:p>
      </dsp:txBody>
      <dsp:txXfrm>
        <a:off x="614893" y="665855"/>
        <a:ext cx="7614706" cy="532375"/>
      </dsp:txXfrm>
    </dsp:sp>
    <dsp:sp modelId="{F4C74FE2-12F7-40B4-A393-11025878F252}">
      <dsp:nvSpPr>
        <dsp:cNvPr id="0" name=""/>
        <dsp:cNvSpPr/>
      </dsp:nvSpPr>
      <dsp:spPr>
        <a:xfrm>
          <a:off x="0" y="1331324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5C991-A689-47AE-8AD3-7982E600327C}">
      <dsp:nvSpPr>
        <dsp:cNvPr id="0" name=""/>
        <dsp:cNvSpPr/>
      </dsp:nvSpPr>
      <dsp:spPr>
        <a:xfrm>
          <a:off x="161043" y="1451109"/>
          <a:ext cx="292806" cy="292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08F42-F81B-40AC-9D40-0CD54B921457}">
      <dsp:nvSpPr>
        <dsp:cNvPr id="0" name=""/>
        <dsp:cNvSpPr/>
      </dsp:nvSpPr>
      <dsp:spPr>
        <a:xfrm>
          <a:off x="614893" y="1331324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Order_Details:</a:t>
          </a:r>
          <a:r>
            <a:rPr lang="en-US" sz="1600" kern="1200"/>
            <a:t> OrderDetailID, OrderID, ProductID, Quantity, UnitPrice, Total</a:t>
          </a:r>
        </a:p>
      </dsp:txBody>
      <dsp:txXfrm>
        <a:off x="614893" y="1331324"/>
        <a:ext cx="7614706" cy="532375"/>
      </dsp:txXfrm>
    </dsp:sp>
    <dsp:sp modelId="{1D8A4E43-BBCE-4D6F-84C5-C78D90783F65}">
      <dsp:nvSpPr>
        <dsp:cNvPr id="0" name=""/>
        <dsp:cNvSpPr/>
      </dsp:nvSpPr>
      <dsp:spPr>
        <a:xfrm>
          <a:off x="0" y="1996793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59BF6A-FBF0-4BF5-BFA5-4F6FBBB53A44}">
      <dsp:nvSpPr>
        <dsp:cNvPr id="0" name=""/>
        <dsp:cNvSpPr/>
      </dsp:nvSpPr>
      <dsp:spPr>
        <a:xfrm>
          <a:off x="161043" y="2116578"/>
          <a:ext cx="292806" cy="2928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3B259-389D-4BAB-89CA-D8407749E348}">
      <dsp:nvSpPr>
        <dsp:cNvPr id="0" name=""/>
        <dsp:cNvSpPr/>
      </dsp:nvSpPr>
      <dsp:spPr>
        <a:xfrm>
          <a:off x="614893" y="1996793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Orders:</a:t>
          </a:r>
          <a:r>
            <a:rPr lang="en-US" sz="1600" kern="1200"/>
            <a:t> OrderID, UserID, OrderDate, OrderStatus</a:t>
          </a:r>
        </a:p>
      </dsp:txBody>
      <dsp:txXfrm>
        <a:off x="614893" y="1996793"/>
        <a:ext cx="7614706" cy="532375"/>
      </dsp:txXfrm>
    </dsp:sp>
    <dsp:sp modelId="{C19AA1C8-BAEE-448E-98B4-CE1DE1A0D289}">
      <dsp:nvSpPr>
        <dsp:cNvPr id="0" name=""/>
        <dsp:cNvSpPr/>
      </dsp:nvSpPr>
      <dsp:spPr>
        <a:xfrm>
          <a:off x="0" y="2662262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B7938-4B32-42EB-9689-E4DD8384212D}">
      <dsp:nvSpPr>
        <dsp:cNvPr id="0" name=""/>
        <dsp:cNvSpPr/>
      </dsp:nvSpPr>
      <dsp:spPr>
        <a:xfrm>
          <a:off x="161043" y="2782047"/>
          <a:ext cx="292806" cy="2928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7BB8B-2B7D-4710-8098-FF9486D9709D}">
      <dsp:nvSpPr>
        <dsp:cNvPr id="0" name=""/>
        <dsp:cNvSpPr/>
      </dsp:nvSpPr>
      <dsp:spPr>
        <a:xfrm>
          <a:off x="614893" y="2662262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Users:</a:t>
          </a:r>
          <a:r>
            <a:rPr lang="en-US" sz="1600" kern="1200"/>
            <a:t> UserID, UserName, Email, RegistrationDate, Location</a:t>
          </a:r>
        </a:p>
      </dsp:txBody>
      <dsp:txXfrm>
        <a:off x="614893" y="2662262"/>
        <a:ext cx="7614706" cy="532375"/>
      </dsp:txXfrm>
    </dsp:sp>
    <dsp:sp modelId="{23B3F6FB-A323-4B97-814D-DD2EDEA7DE43}">
      <dsp:nvSpPr>
        <dsp:cNvPr id="0" name=""/>
        <dsp:cNvSpPr/>
      </dsp:nvSpPr>
      <dsp:spPr>
        <a:xfrm>
          <a:off x="0" y="3327731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C4F00-8642-48B5-82B1-C44368B9F9FC}">
      <dsp:nvSpPr>
        <dsp:cNvPr id="0" name=""/>
        <dsp:cNvSpPr/>
      </dsp:nvSpPr>
      <dsp:spPr>
        <a:xfrm>
          <a:off x="161043" y="3447516"/>
          <a:ext cx="292806" cy="2928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F3669E-2FCE-4041-97AB-A338B410FB4E}">
      <dsp:nvSpPr>
        <dsp:cNvPr id="0" name=""/>
        <dsp:cNvSpPr/>
      </dsp:nvSpPr>
      <dsp:spPr>
        <a:xfrm>
          <a:off x="614893" y="3327731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Relationships:</a:t>
          </a:r>
        </a:p>
      </dsp:txBody>
      <dsp:txXfrm>
        <a:off x="614893" y="3327731"/>
        <a:ext cx="7614706" cy="532375"/>
      </dsp:txXfrm>
    </dsp:sp>
    <dsp:sp modelId="{FD7CF309-E0F2-47EE-B532-CAF92751C575}">
      <dsp:nvSpPr>
        <dsp:cNvPr id="0" name=""/>
        <dsp:cNvSpPr/>
      </dsp:nvSpPr>
      <dsp:spPr>
        <a:xfrm>
          <a:off x="0" y="3993201"/>
          <a:ext cx="8229600" cy="5323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5406D-93B1-4F0A-898C-80AE6440A230}">
      <dsp:nvSpPr>
        <dsp:cNvPr id="0" name=""/>
        <dsp:cNvSpPr/>
      </dsp:nvSpPr>
      <dsp:spPr>
        <a:xfrm>
          <a:off x="161043" y="4112985"/>
          <a:ext cx="292806" cy="29280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554A1-742B-4EF8-A528-656B7361796C}">
      <dsp:nvSpPr>
        <dsp:cNvPr id="0" name=""/>
        <dsp:cNvSpPr/>
      </dsp:nvSpPr>
      <dsp:spPr>
        <a:xfrm>
          <a:off x="614893" y="3993201"/>
          <a:ext cx="7614706" cy="532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343" tIns="56343" rIns="56343" bIns="5634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Foreign keys link Orders to Users and Order_Details.</a:t>
          </a:r>
        </a:p>
      </dsp:txBody>
      <dsp:txXfrm>
        <a:off x="614893" y="3993201"/>
        <a:ext cx="7614706" cy="532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6923558" cy="3542045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GB" sz="7800" dirty="0"/>
              <a:t>Exploratory Data Analysis (EDA)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936067"/>
            <a:ext cx="5349252" cy="763737"/>
          </a:xfrm>
        </p:spPr>
        <p:txBody>
          <a:bodyPr anchor="t">
            <a:normAutofit/>
          </a:bodyPr>
          <a:lstStyle/>
          <a:p>
            <a:pPr algn="l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Sales 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- MySQL Analysis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04A0-794F-40A9-DF4D-6085BFADB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494852"/>
            <a:ext cx="7982174" cy="5631311"/>
          </a:xfrm>
        </p:spPr>
        <p:txBody>
          <a:bodyPr/>
          <a:lstStyle/>
          <a:p>
            <a:pPr marL="268288" indent="-268288">
              <a:buNone/>
            </a:pPr>
            <a:r>
              <a:rPr lang="en-GB" sz="2400" dirty="0">
                <a:solidFill>
                  <a:srgbClr val="C00000"/>
                </a:solidFill>
              </a:rPr>
              <a:t>6. Find the user who has placed orders in the most number of different categories.</a:t>
            </a:r>
          </a:p>
          <a:p>
            <a:pPr marL="268288" indent="-268288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268288" indent="-268288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268288" indent="-268288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268288" indent="-268288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268288" indent="-268288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268288" indent="-268288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268288" indent="-268288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268288" indent="-268288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268288" indent="0">
              <a:buNone/>
            </a:pPr>
            <a:r>
              <a:rPr lang="en-GB" sz="2400" dirty="0">
                <a:solidFill>
                  <a:srgbClr val="C00000"/>
                </a:solidFill>
              </a:rPr>
              <a:t>Result:</a:t>
            </a:r>
            <a:endParaRPr lang="en-IN" sz="2400" dirty="0">
              <a:solidFill>
                <a:srgbClr val="C00000"/>
              </a:solidFill>
            </a:endParaRPr>
          </a:p>
          <a:p>
            <a:pPr marL="268288" indent="-268288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6BC5C-B7AF-051C-F1A9-49D8C5A98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27" y="1467183"/>
            <a:ext cx="7316793" cy="25454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39AB76-2FD3-D443-28C1-E02AF2C7D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13" y="4790658"/>
            <a:ext cx="3391373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4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A73F6-E20D-0B69-3F87-F58EA66BB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7276"/>
            <a:ext cx="8229600" cy="5738888"/>
          </a:xfrm>
        </p:spPr>
        <p:txBody>
          <a:bodyPr>
            <a:normAutofit/>
          </a:bodyPr>
          <a:lstStyle/>
          <a:p>
            <a:pPr marL="268288" indent="-268288">
              <a:buNone/>
            </a:pPr>
            <a:r>
              <a:rPr lang="en-GB" sz="2000" dirty="0">
                <a:solidFill>
                  <a:srgbClr val="C00000"/>
                </a:solidFill>
              </a:rPr>
              <a:t>7. Calculate the total profit for each user and categorize them into 'High', 'Medium', and 'Low' profit groups.</a:t>
            </a: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</a:rPr>
              <a:t>Result</a:t>
            </a:r>
            <a:endParaRPr lang="en-IN" sz="2400" dirty="0">
              <a:solidFill>
                <a:srgbClr val="C00000"/>
              </a:solidFill>
            </a:endParaRPr>
          </a:p>
          <a:p>
            <a:pPr marL="268288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Result: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44641-02A9-6913-70B1-3C9A373E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70" y="1035392"/>
            <a:ext cx="7590411" cy="31708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7248A8-08A5-6766-B1A5-3B7AA198A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551" y="4529851"/>
            <a:ext cx="4578576" cy="20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3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2A588-DB24-BAF2-CFC8-64E53E752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3" y="416859"/>
            <a:ext cx="8229600" cy="5628939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</a:rPr>
              <a:t>8. Find the top 3 cities with the highest average order amount.</a:t>
            </a: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452438" indent="0">
              <a:buNone/>
            </a:pPr>
            <a:r>
              <a:rPr lang="en-GB" sz="2400" dirty="0">
                <a:solidFill>
                  <a:srgbClr val="C00000"/>
                </a:solidFill>
              </a:rPr>
              <a:t>Result:</a:t>
            </a:r>
            <a:endParaRPr lang="en-IN" sz="24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9DB07-96BB-B698-16BE-41F4DD015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89" y="1024409"/>
            <a:ext cx="7025700" cy="2299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1356C-6EFB-9751-926C-3E1DEF7CF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89" y="4141437"/>
            <a:ext cx="3419693" cy="16481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4EBEC8-D0D9-6722-B9EE-F2B2B67AE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880" y="4128778"/>
            <a:ext cx="3342040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2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8FB8F-AEF5-BBCD-FB1C-05C9045F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 using Power 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E54D9-30E7-1EE9-C294-2DC0E4D35E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471" b="-2"/>
          <a:stretch/>
        </p:blipFill>
        <p:spPr>
          <a:xfrm>
            <a:off x="768866" y="1966293"/>
            <a:ext cx="760626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23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0532" y="846889"/>
            <a:ext cx="4389533" cy="1065072"/>
          </a:xfrm>
        </p:spPr>
        <p:txBody>
          <a:bodyPr>
            <a:normAutofit/>
          </a:bodyPr>
          <a:lstStyle/>
          <a:p>
            <a:r>
              <a:rPr lang="en-IN" sz="5200" dirty="0"/>
              <a:t>Insights</a:t>
            </a:r>
          </a:p>
        </p:txBody>
      </p:sp>
      <p:pic>
        <p:nvPicPr>
          <p:cNvPr id="8" name="Graphic 7" descr="Bar Graph with Upward Trend">
            <a:extLst>
              <a:ext uri="{FF2B5EF4-FFF2-40B4-BE49-F238E27FC236}">
                <a16:creationId xmlns:a16="http://schemas.microsoft.com/office/drawing/2014/main" id="{100C92F3-C858-FF8C-1E6C-6FC2FA62E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17" y="657545"/>
            <a:ext cx="2287958" cy="139716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CCDF952-4462-DD33-638D-3F1E824021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8795" y="2091898"/>
            <a:ext cx="7325957" cy="41020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Sales by Category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Identifies which categories generate the most revenue. 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Monthly Sales Trends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Shows sales trends over time, highlighting any seasonal patterns. 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Top 5 Users by Spending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Recognizes the top 5 users who have spent the most money. 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Monthly Revenue for 2019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Analyzes financial performance month by month for 2019. 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Category with Highest Average Profit per 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Identifies the most profitable category. 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Monthly Order Count for 2019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Understands order volume trends throughout 2019. 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User with Most Diverse 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Recognizes users with diverse purchasing habits. 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Profit by User and Profit Group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Segments users based on their profitability. </a:t>
            </a:r>
          </a:p>
          <a:p>
            <a:pPr marR="0" lvl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Top 3 Cities by Average Order Amount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Identifies the most lucrative markets.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630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>
              <a:lnSpc>
                <a:spcPct val="90000"/>
              </a:lnSpc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Analyze customer behavior, sales trends, and product performance.</a:t>
            </a:r>
          </a:p>
          <a:p>
            <a:pPr>
              <a:lnSpc>
                <a:spcPct val="90000"/>
              </a:lnSpc>
            </a:pPr>
            <a:endParaRPr 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Datasets:</a:t>
            </a:r>
          </a:p>
          <a:p>
            <a:pPr>
              <a:lnSpc>
                <a:spcPct val="90000"/>
              </a:lnSpc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Category</a:t>
            </a:r>
          </a:p>
          <a:p>
            <a:pPr>
              <a:lnSpc>
                <a:spcPct val="90000"/>
              </a:lnSpc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Order_Details.csv</a:t>
            </a:r>
          </a:p>
          <a:p>
            <a:pPr>
              <a:lnSpc>
                <a:spcPct val="90000"/>
              </a:lnSpc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Orders</a:t>
            </a:r>
          </a:p>
          <a:p>
            <a:pPr>
              <a:lnSpc>
                <a:spcPct val="90000"/>
              </a:lnSpc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- Users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DEA0E9-5479-4ACE-AFFD-A454EBA2E3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- Key Questions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Key Questions: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1. Sales Performance:</a:t>
            </a:r>
          </a:p>
          <a:p>
            <a:pPr marL="806450">
              <a:lnSpc>
                <a:spcPct val="90000"/>
              </a:lnSpc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by category and product.</a:t>
            </a:r>
          </a:p>
          <a:p>
            <a:pPr marL="463550" indent="0">
              <a:lnSpc>
                <a:spcPct val="90000"/>
              </a:lnSpc>
              <a:buNone/>
            </a:pPr>
            <a:endParaRPr 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2. Customer Insights:</a:t>
            </a:r>
          </a:p>
          <a:p>
            <a:pPr marL="806450">
              <a:lnSpc>
                <a:spcPct val="90000"/>
              </a:lnSpc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Active locations and top buyers.</a:t>
            </a:r>
          </a:p>
          <a:p>
            <a:pPr marL="463550" indent="0">
              <a:lnSpc>
                <a:spcPct val="90000"/>
              </a:lnSpc>
              <a:buNone/>
            </a:pPr>
            <a:endParaRPr 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3. Operational Insights:</a:t>
            </a:r>
          </a:p>
          <a:p>
            <a:pPr marL="806450">
              <a:lnSpc>
                <a:spcPct val="90000"/>
              </a:lnSpc>
            </a:pPr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Order status breakdown and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SQL Queries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</a:rPr>
              <a:t>1. Total Sales by Category:</a:t>
            </a:r>
          </a:p>
          <a:p>
            <a:pPr marL="0" indent="0">
              <a:buNone/>
            </a:pPr>
            <a:r>
              <a:rPr lang="en-GB" sz="2000" dirty="0"/>
              <a:t>  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pPr marL="268288" indent="0">
              <a:buNone/>
            </a:pPr>
            <a:r>
              <a:rPr lang="en-GB" sz="2400" dirty="0">
                <a:solidFill>
                  <a:srgbClr val="C00000"/>
                </a:solidFill>
              </a:rPr>
              <a:t>Result:</a:t>
            </a:r>
          </a:p>
          <a:p>
            <a:pPr marL="0" indent="0">
              <a:buNone/>
            </a:pP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D2B7A-145B-3EA2-BC04-A9256E9D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71" y="2017903"/>
            <a:ext cx="7150879" cy="1677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717EC1-F375-4010-D1FE-A4DCBFDBD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543" y="4453731"/>
            <a:ext cx="3186302" cy="1672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B4399C-2DB8-7C53-97C8-F15CB9D0E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717" y="4437959"/>
            <a:ext cx="2743193" cy="21748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F841F-AAD8-8A46-6605-753DEE566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1370"/>
            <a:ext cx="8229600" cy="5254794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2. Monthly Sales Trends:</a:t>
            </a:r>
          </a:p>
          <a:p>
            <a:pPr marL="0" indent="0">
              <a:buNone/>
            </a:pPr>
            <a:endParaRPr lang="en-I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Result:</a:t>
            </a:r>
          </a:p>
          <a:p>
            <a:pPr marL="0" indent="0">
              <a:buNone/>
            </a:pPr>
            <a:endParaRPr lang="en-IN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0B7B9-242B-273B-521F-9232AE051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48" y="1538796"/>
            <a:ext cx="6301029" cy="2295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2C00C6-E8B2-32B0-ACB3-0360BD3D7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83" y="4311551"/>
            <a:ext cx="4039623" cy="24012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DA775D-1788-E34E-AF23-A32F45566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861" y="4311551"/>
            <a:ext cx="5199721" cy="240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4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8393-3A19-4071-4D3C-389C430DA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4094"/>
            <a:ext cx="8229600" cy="5642069"/>
          </a:xfrm>
        </p:spPr>
        <p:txBody>
          <a:bodyPr>
            <a:normAutofit/>
          </a:bodyPr>
          <a:lstStyle/>
          <a:p>
            <a:pPr marL="268288" indent="-268288">
              <a:buNone/>
            </a:pPr>
            <a:r>
              <a:rPr lang="en-IN" sz="2400" dirty="0">
                <a:solidFill>
                  <a:srgbClr val="C00000"/>
                </a:solidFill>
              </a:rPr>
              <a:t>3. </a:t>
            </a:r>
            <a:r>
              <a:rPr lang="en-GB" sz="2400" dirty="0">
                <a:solidFill>
                  <a:srgbClr val="C00000"/>
                </a:solidFill>
              </a:rPr>
              <a:t>Find the top 5 users who have spent the most amount of money.</a:t>
            </a:r>
          </a:p>
          <a:p>
            <a:pPr marL="268288" indent="-268288">
              <a:buNone/>
            </a:pPr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GB" sz="2400" dirty="0">
                <a:solidFill>
                  <a:srgbClr val="C00000"/>
                </a:solidFill>
              </a:rPr>
              <a:t>Result:</a:t>
            </a:r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2C5AFB-517B-3886-2867-47D23B442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32" y="1272435"/>
            <a:ext cx="5606512" cy="2245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0C00C9-5312-B596-C7FF-5A47F7C13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48" y="3999322"/>
            <a:ext cx="3441699" cy="20142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3F10A8-3CD4-AFDF-9BAC-07D6A0875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720" y="3999323"/>
            <a:ext cx="3369396" cy="237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0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26D62-5D1C-0F9E-B23C-FA7F4377A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4852"/>
            <a:ext cx="8229600" cy="563131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</a:rPr>
              <a:t>4. Calculate the monthly revenue for the year 2019.</a:t>
            </a: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268288" indent="-268288">
              <a:buNone/>
            </a:pPr>
            <a:r>
              <a:rPr lang="en-GB" sz="2400" dirty="0">
                <a:solidFill>
                  <a:srgbClr val="C00000"/>
                </a:solidFill>
              </a:rPr>
              <a:t>Result:</a:t>
            </a: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06F51-C6BE-0305-E110-21487A5B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28" y="913304"/>
            <a:ext cx="5830867" cy="2202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0769B2-7246-47AA-2F49-B829CF30B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9" y="4161472"/>
            <a:ext cx="3617773" cy="14963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F9DC07-836A-DDDD-CB23-572ABC143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877" y="4122653"/>
            <a:ext cx="3390170" cy="220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81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6898-ABD6-2132-FE6A-D023AB21B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4852"/>
            <a:ext cx="8229600" cy="5631311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</a:rPr>
              <a:t>5. Identify the category with the highest average profit per order.</a:t>
            </a: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GB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C00000"/>
                </a:solidFill>
              </a:rPr>
              <a:t>	Result: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475AA-1665-EF06-8888-AC3FD912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47" y="1201878"/>
            <a:ext cx="6020640" cy="1743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4CB809-3C31-1696-95F1-8A75873D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46" y="3681806"/>
            <a:ext cx="3464701" cy="125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16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405</Words>
  <Application>Microsoft Office PowerPoint</Application>
  <PresentationFormat>On-screen Show (4:3)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Segoe UI</vt:lpstr>
      <vt:lpstr>Times New Roman</vt:lpstr>
      <vt:lpstr>Office Theme</vt:lpstr>
      <vt:lpstr>Exploratory Data Analysis (EDA) Project</vt:lpstr>
      <vt:lpstr>Project Overview</vt:lpstr>
      <vt:lpstr>Database Design</vt:lpstr>
      <vt:lpstr>Data Exploration - Key Questions</vt:lpstr>
      <vt:lpstr>SQL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Visualization using Power BI</vt:lpstr>
      <vt:lpstr>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Ritesh rajput</dc:creator>
  <cp:keywords/>
  <dc:description>generated using python-pptx</dc:description>
  <cp:lastModifiedBy>Ritesh rajput</cp:lastModifiedBy>
  <cp:revision>6</cp:revision>
  <dcterms:created xsi:type="dcterms:W3CDTF">2013-01-27T09:14:16Z</dcterms:created>
  <dcterms:modified xsi:type="dcterms:W3CDTF">2024-11-28T09:53:27Z</dcterms:modified>
  <cp:category/>
</cp:coreProperties>
</file>