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F6DE2E-518E-4B28-A2BA-C2CC2638C7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3B8149-17F4-4B24-99AA-434F68D3F3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9/21/21 2:57:56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FD760DD-C9DF-4534-AE6F-08077588C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0"/>
            <a:ext cx="9635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2021-09-21T06:57:56Z</dcterms:created>
  <dcterms:modified xsi:type="dcterms:W3CDTF">2021-09-21T06:57:56Z</dcterms:modified>
</cp:coreProperties>
</file>