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5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0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3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70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2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F17C16-67D8-4B8E-80A5-D3B49E80A310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4DB775-EC80-4CE6-BDD4-DE5F7FA4AA9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9005-12E4-597E-0091-2F3A699E4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41393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7B7-8663-B8A0-45C6-924457A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et Framework utilisés dans le développent frontend du web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F5A2-FFC3-6620-8A83-DEF142ED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1.les technologies plus utiliser dans le development frontend du web </a:t>
            </a:r>
            <a:r>
              <a:rPr lang="en-GB" dirty="0" err="1"/>
              <a:t>sont</a:t>
            </a:r>
            <a:r>
              <a:rPr lang="en-GB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HTML: Hyper-Text markup language, </a:t>
            </a:r>
            <a:r>
              <a:rPr lang="en-GB" dirty="0" err="1"/>
              <a:t>est</a:t>
            </a:r>
            <a:r>
              <a:rPr lang="en-GB" dirty="0"/>
              <a:t> un format </a:t>
            </a:r>
            <a:r>
              <a:rPr lang="en-GB" dirty="0" err="1"/>
              <a:t>d’ecriture</a:t>
            </a:r>
            <a:r>
              <a:rPr lang="en-GB" dirty="0"/>
              <a:t> de document define par le WWW.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CSS: Cascading Style-Sheets, </a:t>
            </a:r>
            <a:r>
              <a:rPr lang="en-GB" dirty="0" err="1"/>
              <a:t>est</a:t>
            </a:r>
            <a:r>
              <a:rPr lang="en-GB" dirty="0"/>
              <a:t> un </a:t>
            </a:r>
            <a:r>
              <a:rPr lang="en-GB" dirty="0" err="1"/>
              <a:t>langage</a:t>
            </a:r>
            <a:r>
              <a:rPr lang="en-GB" dirty="0"/>
              <a:t> </a:t>
            </a:r>
            <a:r>
              <a:rPr lang="en-GB" dirty="0" err="1"/>
              <a:t>informatique</a:t>
            </a:r>
            <a:r>
              <a:rPr lang="en-GB" dirty="0"/>
              <a:t> qui </a:t>
            </a:r>
            <a:r>
              <a:rPr lang="en-GB" dirty="0" err="1"/>
              <a:t>sert</a:t>
            </a:r>
            <a:r>
              <a:rPr lang="en-GB" dirty="0"/>
              <a:t> a </a:t>
            </a:r>
            <a:r>
              <a:rPr lang="en-GB" dirty="0" err="1"/>
              <a:t>decrir</a:t>
            </a:r>
            <a:r>
              <a:rPr lang="en-GB" dirty="0"/>
              <a:t> la presentation des documents HTML.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Java-Script: </a:t>
            </a:r>
            <a:r>
              <a:rPr lang="en-GB" dirty="0" err="1"/>
              <a:t>langage</a:t>
            </a:r>
            <a:r>
              <a:rPr lang="en-GB" dirty="0"/>
              <a:t> de script </a:t>
            </a:r>
            <a:r>
              <a:rPr lang="en-GB" dirty="0" err="1"/>
              <a:t>incorpore</a:t>
            </a:r>
            <a:r>
              <a:rPr lang="en-GB" dirty="0"/>
              <a:t> dans HTML, premiere </a:t>
            </a:r>
            <a:r>
              <a:rPr lang="en-GB" dirty="0" err="1"/>
              <a:t>langage</a:t>
            </a:r>
            <a:r>
              <a:rPr lang="en-GB" dirty="0"/>
              <a:t> dans la web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8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92E3-DAA9-9E5B-C8C6-FAE84E81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et Framework utilisés dans le développent frontend du web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623A-6371-E2FB-0A4F-750F7A55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Frameworks : </a:t>
            </a:r>
            <a:r>
              <a:rPr lang="en-GB" b="0" i="0" dirty="0">
                <a:effectLst/>
              </a:rPr>
              <a:t>A front-end framework is a set of tools that enables you to leverage ready-to-use elements to develop the frontend of your applications.</a:t>
            </a:r>
            <a:endParaRPr lang="en-GB" dirty="0"/>
          </a:p>
          <a:p>
            <a:r>
              <a:rPr lang="en-GB" dirty="0"/>
              <a:t>Examples: </a:t>
            </a:r>
            <a:r>
              <a:rPr lang="en-GB" b="1" dirty="0"/>
              <a:t>React and </a:t>
            </a:r>
            <a:r>
              <a:rPr lang="en-GB" b="1" dirty="0" err="1"/>
              <a:t>Jquery</a:t>
            </a:r>
            <a:r>
              <a:rPr lang="en-GB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465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F767-64AD-3296-2175-C31EE49C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et Framework utilisés dans le développent Backend du web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975E-F943-FADB-5DC7-F22A897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/>
              <a:t>les technologies plus utiliser dans le development Backend du web </a:t>
            </a:r>
            <a:r>
              <a:rPr lang="en-GB" sz="3200" b="1" dirty="0" err="1"/>
              <a:t>sont</a:t>
            </a:r>
            <a:r>
              <a:rPr lang="en-GB" sz="3200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PHP: </a:t>
            </a:r>
            <a:r>
              <a:rPr lang="en-GB" dirty="0" err="1"/>
              <a:t>langage</a:t>
            </a:r>
            <a:r>
              <a:rPr lang="en-GB" dirty="0"/>
              <a:t> de script </a:t>
            </a:r>
            <a:r>
              <a:rPr lang="en-GB" dirty="0" err="1"/>
              <a:t>evolue</a:t>
            </a:r>
            <a:r>
              <a:rPr lang="en-GB" dirty="0"/>
              <a:t> pour la conception de sites entire. </a:t>
            </a:r>
          </a:p>
          <a:p>
            <a:pPr marL="0" indent="0">
              <a:buNone/>
            </a:pPr>
            <a:r>
              <a:rPr lang="en-GB" sz="3200" b="1" dirty="0"/>
              <a:t>Frameworks 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0" i="0" dirty="0">
                <a:effectLst/>
                <a:latin typeface="Google Sans"/>
              </a:rPr>
              <a:t>provide the foundation for developing robust and scalable web applications, handling server-side operations, and managing databases.</a:t>
            </a:r>
          </a:p>
          <a:p>
            <a:pPr marL="0" indent="0">
              <a:buNone/>
            </a:pPr>
            <a:r>
              <a:rPr lang="en-GB" dirty="0">
                <a:latin typeface="Google Sans"/>
              </a:rPr>
              <a:t>DJQNGO, SPRING 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16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71D4-7C63-E9B3-F455-133EDC6D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92505"/>
            <a:ext cx="11209421" cy="6371924"/>
          </a:xfrm>
        </p:spPr>
        <p:txBody>
          <a:bodyPr/>
          <a:lstStyle/>
          <a:p>
            <a:r>
              <a:rPr lang="en-GB" dirty="0" err="1"/>
              <a:t>exemples</a:t>
            </a:r>
            <a:r>
              <a:rPr lang="en-GB" dirty="0"/>
              <a:t> </a:t>
            </a:r>
            <a:r>
              <a:rPr lang="en-GB" dirty="0" err="1"/>
              <a:t>d’application</a:t>
            </a:r>
            <a:r>
              <a:rPr lang="en-GB" dirty="0"/>
              <a:t> </a:t>
            </a:r>
            <a:r>
              <a:rPr lang="en-GB" dirty="0" err="1"/>
              <a:t>serveurs</a:t>
            </a:r>
            <a:r>
              <a:rPr lang="en-GB" dirty="0"/>
              <a:t> web</a:t>
            </a:r>
          </a:p>
          <a:p>
            <a:r>
              <a:rPr lang="en-GB" b="1" dirty="0"/>
              <a:t>Apache </a:t>
            </a:r>
            <a:r>
              <a:rPr lang="en-GB" b="1" dirty="0" err="1"/>
              <a:t>Serveur</a:t>
            </a:r>
            <a:r>
              <a:rPr lang="en-GB" dirty="0"/>
              <a:t>: </a:t>
            </a:r>
            <a:r>
              <a:rPr lang="fr-FR" b="0" i="0" dirty="0">
                <a:solidFill>
                  <a:srgbClr val="36344D"/>
                </a:solidFill>
                <a:effectLst/>
                <a:latin typeface="Muli"/>
              </a:rPr>
              <a:t>est un logiciel de serveur web gratuit et open-source qui permet aux propriétaires de sites web de servir du contenu sur le web </a:t>
            </a:r>
            <a:endParaRPr lang="en-GB" dirty="0"/>
          </a:p>
          <a:p>
            <a:endParaRPr lang="en-GB" dirty="0"/>
          </a:p>
          <a:p>
            <a:r>
              <a:rPr lang="fr-FR" dirty="0"/>
              <a:t>exemples d’application serveurs base de données :</a:t>
            </a:r>
          </a:p>
          <a:p>
            <a:r>
              <a:rPr lang="fr-FR" dirty="0"/>
              <a:t>MYSQL</a:t>
            </a:r>
          </a:p>
          <a:p>
            <a:endParaRPr lang="en-GB" dirty="0"/>
          </a:p>
          <a:p>
            <a:r>
              <a:rPr lang="fr-FR" dirty="0"/>
              <a:t>exemples de protocoles de communication sur le web </a:t>
            </a:r>
            <a:r>
              <a:rPr lang="en-GB" dirty="0"/>
              <a:t>:</a:t>
            </a:r>
          </a:p>
          <a:p>
            <a:r>
              <a:rPr lang="en-GB" b="0" i="0" dirty="0">
                <a:effectLst/>
                <a:latin typeface="Google Sans"/>
              </a:rPr>
              <a:t>HTTP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51A95CB1-CAA5-A0FC-79ED-2F37D3C724A2}"/>
              </a:ext>
            </a:extLst>
          </p:cNvPr>
          <p:cNvSpPr/>
          <p:nvPr/>
        </p:nvSpPr>
        <p:spPr>
          <a:xfrm>
            <a:off x="10008668" y="4557644"/>
            <a:ext cx="1626669" cy="17036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BDD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8B59473-028F-5902-7C85-0E72DCA1650E}"/>
              </a:ext>
            </a:extLst>
          </p:cNvPr>
          <p:cNvSpPr/>
          <p:nvPr/>
        </p:nvSpPr>
        <p:spPr>
          <a:xfrm>
            <a:off x="285551" y="4898143"/>
            <a:ext cx="1803132" cy="127053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EAB65D-3D12-88E8-3FA8-A11D382FACAF}"/>
              </a:ext>
            </a:extLst>
          </p:cNvPr>
          <p:cNvSpPr/>
          <p:nvPr/>
        </p:nvSpPr>
        <p:spPr>
          <a:xfrm>
            <a:off x="4957010" y="5484044"/>
            <a:ext cx="2098307" cy="12705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Serveur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6A4D9-0EC9-496A-F831-93C669FE1B78}"/>
              </a:ext>
            </a:extLst>
          </p:cNvPr>
          <p:cNvSpPr txBox="1"/>
          <p:nvPr/>
        </p:nvSpPr>
        <p:spPr>
          <a:xfrm>
            <a:off x="250257" y="365760"/>
            <a:ext cx="23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Schema: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6FCDBF-D752-EBB2-BFCA-B5BAC73A70B2}"/>
              </a:ext>
            </a:extLst>
          </p:cNvPr>
          <p:cNvCxnSpPr/>
          <p:nvPr/>
        </p:nvCxnSpPr>
        <p:spPr>
          <a:xfrm>
            <a:off x="6991150" y="3885587"/>
            <a:ext cx="2800952" cy="147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9EC24D8-77E4-F45F-20C0-D8FE1086BCDE}"/>
              </a:ext>
            </a:extLst>
          </p:cNvPr>
          <p:cNvCxnSpPr/>
          <p:nvPr/>
        </p:nvCxnSpPr>
        <p:spPr>
          <a:xfrm rot="10800000" flipV="1">
            <a:off x="2305250" y="3885587"/>
            <a:ext cx="2464068" cy="1424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E46DF-BA2C-509B-1C35-132A35557F89}"/>
              </a:ext>
            </a:extLst>
          </p:cNvPr>
          <p:cNvCxnSpPr>
            <a:cxnSpLocks/>
          </p:cNvCxnSpPr>
          <p:nvPr/>
        </p:nvCxnSpPr>
        <p:spPr>
          <a:xfrm>
            <a:off x="6006164" y="3885862"/>
            <a:ext cx="0" cy="14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5AC308-1CFD-10FE-8230-50113380F246}"/>
              </a:ext>
            </a:extLst>
          </p:cNvPr>
          <p:cNvSpPr txBox="1"/>
          <p:nvPr/>
        </p:nvSpPr>
        <p:spPr>
          <a:xfrm>
            <a:off x="3705726" y="3248763"/>
            <a:ext cx="46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Architecture: 3-tiers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8B6C24-B4D3-5889-A5B2-83679F459FDC}"/>
              </a:ext>
            </a:extLst>
          </p:cNvPr>
          <p:cNvSpPr/>
          <p:nvPr/>
        </p:nvSpPr>
        <p:spPr>
          <a:xfrm>
            <a:off x="7887901" y="1860546"/>
            <a:ext cx="2120767" cy="1212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Serveur</a:t>
            </a:r>
            <a:endParaRPr lang="en-GB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166A491-8537-F286-F23D-956CC7A21158}"/>
              </a:ext>
            </a:extLst>
          </p:cNvPr>
          <p:cNvSpPr/>
          <p:nvPr/>
        </p:nvSpPr>
        <p:spPr>
          <a:xfrm>
            <a:off x="2305249" y="1802795"/>
            <a:ext cx="1803132" cy="127053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8B289-8ED3-9883-7F43-7CA8AB71282F}"/>
              </a:ext>
            </a:extLst>
          </p:cNvPr>
          <p:cNvSpPr txBox="1"/>
          <p:nvPr/>
        </p:nvSpPr>
        <p:spPr>
          <a:xfrm>
            <a:off x="4769318" y="1425780"/>
            <a:ext cx="281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Architecture: 2-tiers  </a:t>
            </a:r>
          </a:p>
          <a:p>
            <a:pPr algn="ctr"/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7A800-DEC4-0C4E-14C0-ADE0C40877F4}"/>
              </a:ext>
            </a:extLst>
          </p:cNvPr>
          <p:cNvCxnSpPr>
            <a:cxnSpLocks/>
          </p:cNvCxnSpPr>
          <p:nvPr/>
        </p:nvCxnSpPr>
        <p:spPr>
          <a:xfrm>
            <a:off x="7055317" y="1944303"/>
            <a:ext cx="702644" cy="4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AC9BB3-2436-C7C7-DE48-816E6CD91FB1}"/>
              </a:ext>
            </a:extLst>
          </p:cNvPr>
          <p:cNvCxnSpPr/>
          <p:nvPr/>
        </p:nvCxnSpPr>
        <p:spPr>
          <a:xfrm flipH="1">
            <a:off x="4466126" y="1944303"/>
            <a:ext cx="789268" cy="49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DE1274-6453-877E-44B2-D645C49AF250}"/>
              </a:ext>
            </a:extLst>
          </p:cNvPr>
          <p:cNvSpPr txBox="1"/>
          <p:nvPr/>
        </p:nvSpPr>
        <p:spPr>
          <a:xfrm>
            <a:off x="250257" y="626131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HTML/CSS/JS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C2D12-7861-FFB9-A831-2F4F16BA9E1C}"/>
              </a:ext>
            </a:extLst>
          </p:cNvPr>
          <p:cNvSpPr txBox="1"/>
          <p:nvPr/>
        </p:nvSpPr>
        <p:spPr>
          <a:xfrm>
            <a:off x="5419021" y="6434613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C6EA2-D43B-E07F-A708-57AB94D064EE}"/>
              </a:ext>
            </a:extLst>
          </p:cNvPr>
          <p:cNvSpPr txBox="1"/>
          <p:nvPr/>
        </p:nvSpPr>
        <p:spPr>
          <a:xfrm>
            <a:off x="2148035" y="3248763"/>
            <a:ext cx="15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HTML/CSS/JS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6CEF39-4309-A861-3D00-C385CA1CCEDD}"/>
              </a:ext>
            </a:extLst>
          </p:cNvPr>
          <p:cNvSpPr txBox="1"/>
          <p:nvPr/>
        </p:nvSpPr>
        <p:spPr>
          <a:xfrm>
            <a:off x="10080856" y="5725521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3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253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Google Sans</vt:lpstr>
      <vt:lpstr>Muli</vt:lpstr>
      <vt:lpstr>Retrospect</vt:lpstr>
      <vt:lpstr>WEB</vt:lpstr>
      <vt:lpstr>Les technologies et Framework utilisés dans le développent frontend du web </vt:lpstr>
      <vt:lpstr>Les technologies et Framework utilisés dans le développent frontend du web </vt:lpstr>
      <vt:lpstr>Les technologies et Framework utilisés dans le développent Backend du web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oumama bayyah</dc:creator>
  <cp:lastModifiedBy>oumama bayyah</cp:lastModifiedBy>
  <cp:revision>2</cp:revision>
  <dcterms:created xsi:type="dcterms:W3CDTF">2023-12-13T12:00:36Z</dcterms:created>
  <dcterms:modified xsi:type="dcterms:W3CDTF">2023-12-21T09:08:21Z</dcterms:modified>
</cp:coreProperties>
</file>