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C2A1-474D-4DAA-9334-05112429B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312146"/>
            <a:ext cx="8915399" cy="17954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dirty="0"/>
              <a:t>University Management 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B00A8-B1ED-4CDF-9085-89D93D51E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2729948"/>
            <a:ext cx="8915399" cy="3173715"/>
          </a:xfrm>
        </p:spPr>
        <p:txBody>
          <a:bodyPr/>
          <a:lstStyle/>
          <a:p>
            <a:pPr algn="ctr"/>
            <a:endParaRPr lang="en-US" sz="2800" b="1" dirty="0"/>
          </a:p>
          <a:p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Group Members: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Omaima Sarfaraz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Mariam Salman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502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1C2E1-8B47-4E16-A4D3-8EA6C4020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768626"/>
            <a:ext cx="8911687" cy="1364974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sz="4000" b="1" dirty="0"/>
              <a:t>Demo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4491E-7537-42AC-8CC3-F074CD2F7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6841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Steps:</a:t>
            </a:r>
          </a:p>
          <a:p>
            <a:pPr>
              <a:buFont typeface="+mj-lt"/>
              <a:buAutoNum type="arabicPeriod"/>
            </a:pPr>
            <a:r>
              <a:rPr lang="en-US" dirty="0"/>
              <a:t>Login as admin.</a:t>
            </a:r>
          </a:p>
          <a:p>
            <a:pPr>
              <a:buFont typeface="+mj-lt"/>
              <a:buAutoNum type="arabicPeriod"/>
            </a:pPr>
            <a:r>
              <a:rPr lang="en-US" dirty="0"/>
              <a:t>Add students and courses.</a:t>
            </a:r>
          </a:p>
          <a:p>
            <a:pPr>
              <a:buFont typeface="+mj-lt"/>
              <a:buAutoNum type="arabicPeriod"/>
            </a:pPr>
            <a:r>
              <a:rPr lang="en-US" dirty="0"/>
              <a:t>Mark attendance for a course.</a:t>
            </a:r>
          </a:p>
          <a:p>
            <a:pPr>
              <a:buFont typeface="+mj-lt"/>
              <a:buAutoNum type="arabicPeriod"/>
            </a:pPr>
            <a:r>
              <a:rPr lang="en-US" dirty="0"/>
              <a:t>View attendance records.</a:t>
            </a:r>
          </a:p>
          <a:p>
            <a:pPr>
              <a:buFont typeface="+mj-lt"/>
              <a:buAutoNum type="arabicPeriod"/>
            </a:pPr>
            <a:r>
              <a:rPr lang="en-US" dirty="0"/>
              <a:t>Save and exit the program.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333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BB722-B429-471C-858D-FF14747F6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946778"/>
            <a:ext cx="8911687" cy="1412107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Conclusion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37C7F-140A-47E2-A675-D6D85356C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58886"/>
            <a:ext cx="8915400" cy="35523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University Management System simplifies academic record management.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Combines core programming concepts to build a functional application.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Offers opportunities for future enhancements.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02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DC26F-35AC-4FDC-8866-E258930C40F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79775" y="623888"/>
            <a:ext cx="8912225" cy="1417637"/>
          </a:xfrm>
        </p:spPr>
        <p:txBody>
          <a:bodyPr/>
          <a:lstStyle/>
          <a:p>
            <a:pPr algn="ctr"/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51D02-DD6B-4EB2-8649-523DB46A318C}"/>
              </a:ext>
            </a:extLst>
          </p:cNvPr>
          <p:cNvSpPr txBox="1"/>
          <p:nvPr/>
        </p:nvSpPr>
        <p:spPr>
          <a:xfrm>
            <a:off x="3074504" y="2657694"/>
            <a:ext cx="66525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1959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7A268-E1D2-4653-B56D-3FB69637F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363716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Introduction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AF508-2A97-4902-BD6D-4FEAE03D8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81809"/>
            <a:ext cx="8915400" cy="40294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What is it?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 C++ program to manage students, courses, and attendance.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Purpose: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Simplify record-keeping and attendance tracking.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Key Features: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User authentication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Student and course management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Attendance marking and viewing</a:t>
            </a:r>
          </a:p>
        </p:txBody>
      </p:sp>
    </p:spTree>
    <p:extLst>
      <p:ext uri="{BB962C8B-B14F-4D97-AF65-F5344CB8AC3E}">
        <p14:creationId xmlns:p14="http://schemas.microsoft.com/office/powerpoint/2010/main" val="1081544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C511E-221A-4AA5-B013-3C77B1C56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Features Overview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06342-DF21-482B-A83A-119E98A0C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1. User Authentication: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Ensures only authorized users can access the system.</a:t>
            </a:r>
          </a:p>
          <a:p>
            <a:pPr marL="0" indent="0">
              <a:buNone/>
            </a:pPr>
            <a:r>
              <a:rPr lang="en-US" b="1" dirty="0"/>
              <a:t>2. Student Management: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Add, view, and save student records.</a:t>
            </a:r>
          </a:p>
          <a:p>
            <a:pPr marL="0" indent="0">
              <a:buNone/>
            </a:pPr>
            <a:r>
              <a:rPr lang="en-US" b="1" dirty="0"/>
              <a:t>3. Course Management: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Add, view, and save course details.</a:t>
            </a:r>
          </a:p>
          <a:p>
            <a:pPr marL="0" indent="0">
              <a:buNone/>
            </a:pPr>
            <a:r>
              <a:rPr lang="en-US" b="1" dirty="0"/>
              <a:t>4. Attendance Tracking: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Mark and view attendance for students.</a:t>
            </a:r>
          </a:p>
          <a:p>
            <a:pPr marL="0" indent="0">
              <a:buNone/>
            </a:pPr>
            <a:r>
              <a:rPr lang="en-US" b="1" dirty="0"/>
              <a:t>5. File Handling: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Data persistence through text files.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332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D146B-428E-4F23-A9C8-3BC897A40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Technology Used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9FCC9-E676-4D10-BC7B-06880CBC0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Programming Language:</a:t>
            </a:r>
            <a:r>
              <a:rPr lang="en-US" dirty="0"/>
              <a:t> C++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Key Concepts: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File handling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Structures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Arrays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Loops and conditional statements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Modular programming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733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F7753-74D6-4A0A-A4D8-1DB6533E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46771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Code Walkthrough - User Authentication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D5E59-D47D-4A01-8C5C-6BA8E0578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81809"/>
            <a:ext cx="8915400" cy="47972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Purpose:</a:t>
            </a:r>
            <a:r>
              <a:rPr lang="en-US" dirty="0"/>
              <a:t> Restricts access to authorized users.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Key Code: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9DFCD3-A415-488C-8AD0-37D9A73DE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796209"/>
            <a:ext cx="7999275" cy="374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459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AB2BA-F6FB-4E8B-A48A-DA738E7D3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424071"/>
            <a:ext cx="8911687" cy="1219200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Adding Students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E081B-425B-440D-B5C1-4BFADD42B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3271"/>
            <a:ext cx="8915400" cy="479065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Purpose:</a:t>
            </a:r>
            <a:br>
              <a:rPr lang="en-US" dirty="0"/>
            </a:br>
            <a:r>
              <a:rPr lang="en-US" dirty="0"/>
              <a:t>To allow administrators to efficiently add new students by capturing their ID, name, and department, and storing this information in the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Key Code: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7239F-8F11-4793-8C07-60B21F990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163956"/>
            <a:ext cx="7421011" cy="326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9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04769-E524-41BA-996D-5F55175C1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Marking Attendance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E9728-919B-42BF-AA09-59C6EBB32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1"/>
            <a:ext cx="8915400" cy="45488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Purpose:</a:t>
            </a:r>
            <a:r>
              <a:rPr lang="en-US" dirty="0"/>
              <a:t> Tracks attendance status for each student in a course.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Key Code: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2CB826-55C4-40AE-A95B-8ACA618B9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743199"/>
            <a:ext cx="7314144" cy="371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667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26AF7-147C-4085-A1E5-BCB8F0C64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91438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File Handling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1C931-3B8A-45AF-AD03-D0A277C4C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014330"/>
            <a:ext cx="8915400" cy="38968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Purpose:</a:t>
            </a:r>
            <a:r>
              <a:rPr lang="en-US" dirty="0"/>
              <a:t> Saves and loads data to ensure persistence.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Example: Saving Students to File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AB43C5-4823-448F-AF14-212ABBCD7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008243"/>
            <a:ext cx="8915400" cy="290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80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098C-6B6A-433D-B609-016AF36E1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848138"/>
            <a:ext cx="8911687" cy="1417983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Program Flow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F7802-8D2B-4EB3-9EBB-7FBF373C3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411896"/>
            <a:ext cx="8915400" cy="32865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Login:</a:t>
            </a:r>
            <a:r>
              <a:rPr lang="en-US" dirty="0"/>
              <a:t> Authenticates the user.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Menu:</a:t>
            </a:r>
            <a:r>
              <a:rPr lang="en-US" dirty="0"/>
              <a:t> Displays options to manage students, courses, and attendance.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File Operations:</a:t>
            </a:r>
            <a:r>
              <a:rPr lang="en-US" dirty="0"/>
              <a:t> Ensures data is saved and loaded correctly.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Repeat:</a:t>
            </a:r>
            <a:r>
              <a:rPr lang="en-US" dirty="0"/>
              <a:t> Allows the user to perform multiple operations until exiting.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9885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86</TotalTime>
  <Words>292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Wisp</vt:lpstr>
      <vt:lpstr>University Management System </vt:lpstr>
      <vt:lpstr>Introduction </vt:lpstr>
      <vt:lpstr>Features Overview </vt:lpstr>
      <vt:lpstr>Technology Used </vt:lpstr>
      <vt:lpstr>Code Walkthrough - User Authentication </vt:lpstr>
      <vt:lpstr>Adding Students </vt:lpstr>
      <vt:lpstr>Marking Attendance </vt:lpstr>
      <vt:lpstr>File Handling </vt:lpstr>
      <vt:lpstr>Program Flow </vt:lpstr>
      <vt:lpstr>Demo </vt:lpstr>
      <vt:lpstr>Conclusion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Management System</dc:title>
  <dc:creator>User</dc:creator>
  <cp:lastModifiedBy>User</cp:lastModifiedBy>
  <cp:revision>6</cp:revision>
  <dcterms:created xsi:type="dcterms:W3CDTF">2025-01-28T13:13:40Z</dcterms:created>
  <dcterms:modified xsi:type="dcterms:W3CDTF">2025-01-28T14:40:20Z</dcterms:modified>
</cp:coreProperties>
</file>