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5" r:id="rId1"/>
  </p:sldMasterIdLst>
  <p:sldIdLst>
    <p:sldId id="256" r:id="rId2"/>
    <p:sldId id="257" r:id="rId3"/>
    <p:sldId id="258" r:id="rId4"/>
    <p:sldId id="260" r:id="rId5"/>
    <p:sldId id="259"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868" autoAdjust="0"/>
    <p:restoredTop sz="94660"/>
  </p:normalViewPr>
  <p:slideViewPr>
    <p:cSldViewPr snapToGrid="0">
      <p:cViewPr>
        <p:scale>
          <a:sx n="93" d="100"/>
          <a:sy n="93" d="100"/>
        </p:scale>
        <p:origin x="1104" y="49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rm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rm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lstStyle/>
          <a:p>
            <a:fld id="{72EA7947-E287-4738-8C82-07CE4F01EF03}" type="datetime2">
              <a:rPr lang="en-US" smtClean="0"/>
              <a:t>Friday, December 17, 2021</a:t>
            </a:fld>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28040883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79361-B9A1-48F2-9473-23DE30E2D151}"/>
              </a:ext>
            </a:extLst>
          </p:cNvPr>
          <p:cNvSpPr>
            <a:spLocks noGrp="1"/>
          </p:cNvSpPr>
          <p:nvPr>
            <p:ph type="title"/>
          </p:nvPr>
        </p:nvSpPr>
        <p:spPr>
          <a:xfrm>
            <a:off x="550862" y="503906"/>
            <a:ext cx="11090275" cy="1333057"/>
          </a:xfrm>
        </p:spPr>
        <p:txBody>
          <a:bodyPr vert="horz" wrap="square" lIns="0" tIns="0" rIns="0" bIns="0" rtlCol="0" anchor="t" anchorCtr="0">
            <a:normAutofit/>
          </a:bodyPr>
          <a:lstStyle>
            <a:lvl1pPr>
              <a:defRPr lang="en-US" dirty="0"/>
            </a:lvl1pPr>
          </a:lstStyle>
          <a:p>
            <a:pPr lvl="0"/>
            <a:r>
              <a:rPr lang="en-US"/>
              <a:t>Click to edit Master title style</a:t>
            </a:r>
            <a:endParaRPr lang="en-US" dirty="0"/>
          </a:p>
        </p:txBody>
      </p:sp>
      <p:sp>
        <p:nvSpPr>
          <p:cNvPr id="3" name="Vertical Text Placeholder 2">
            <a:extLst>
              <a:ext uri="{FF2B5EF4-FFF2-40B4-BE49-F238E27FC236}">
                <a16:creationId xmlns:a16="http://schemas.microsoft.com/office/drawing/2014/main" id="{FD986779-C2F3-447D-85F7-F6B0E2C97DC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lstStyle/>
          <a:p>
            <a:fld id="{EE2EBD84-71F4-4271-8C46-0D47C0A9B12E}" type="datetime2">
              <a:rPr lang="en-US" smtClean="0"/>
              <a:t>Friday, December 17, 2021</a:t>
            </a:fld>
            <a:endParaRPr lang="en-US"/>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23664164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E56583A-514F-4632-820D-E7EE236A465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173CBBB-7DDC-4437-8C7D-22A1C352027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C69EBF-DA20-4024-8006-B158D571E08E}"/>
              </a:ext>
            </a:extLst>
          </p:cNvPr>
          <p:cNvSpPr>
            <a:spLocks noGrp="1"/>
          </p:cNvSpPr>
          <p:nvPr>
            <p:ph type="dt" sz="half" idx="10"/>
          </p:nvPr>
        </p:nvSpPr>
        <p:spPr/>
        <p:txBody>
          <a:bodyPr/>
          <a:lstStyle/>
          <a:p>
            <a:fld id="{ABAE0CE1-F450-4107-B2CB-17B18F8A3F4A}" type="datetime2">
              <a:rPr lang="en-US" smtClean="0"/>
              <a:t>Friday, December 17, 2021</a:t>
            </a:fld>
            <a:endParaRPr lang="en-US"/>
          </a:p>
        </p:txBody>
      </p:sp>
      <p:sp>
        <p:nvSpPr>
          <p:cNvPr id="5" name="Footer Placeholder 4">
            <a:extLst>
              <a:ext uri="{FF2B5EF4-FFF2-40B4-BE49-F238E27FC236}">
                <a16:creationId xmlns:a16="http://schemas.microsoft.com/office/drawing/2014/main" id="{ADBAC8B9-14B5-4DF1-994D-AB47DB3BA0C5}"/>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C7876582-5F9B-4F5E-AAD5-D608CB68EA3D}"/>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7238885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rm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lstStyle/>
          <a:p>
            <a:fld id="{6FE8C025-CD7A-4966-867E-81CF82B15267}" type="datetime2">
              <a:rPr lang="en-US" smtClean="0"/>
              <a:t>Friday, December 17, 2021</a:t>
            </a:fld>
            <a:endParaRPr lang="en-US"/>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5610240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48" name="Group 47">
            <a:extLst>
              <a:ext uri="{FF2B5EF4-FFF2-40B4-BE49-F238E27FC236}">
                <a16:creationId xmlns:a16="http://schemas.microsoft.com/office/drawing/2014/main" id="{4644CBB8-40B8-42F8-9172-07A476341DDA}"/>
              </a:ext>
            </a:extLst>
          </p:cNvPr>
          <p:cNvGrpSpPr/>
          <p:nvPr/>
        </p:nvGrpSpPr>
        <p:grpSpPr>
          <a:xfrm>
            <a:off x="356481" y="879007"/>
            <a:ext cx="734257" cy="760506"/>
            <a:chOff x="5243759" y="1363788"/>
            <a:chExt cx="734257" cy="760506"/>
          </a:xfrm>
        </p:grpSpPr>
        <p:sp>
          <p:nvSpPr>
            <p:cNvPr id="49" name="Freeform 5">
              <a:extLst>
                <a:ext uri="{FF2B5EF4-FFF2-40B4-BE49-F238E27FC236}">
                  <a16:creationId xmlns:a16="http://schemas.microsoft.com/office/drawing/2014/main" id="{35CE073E-302A-4AA7-98C7-8667DDDCFA18}"/>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0" name="Freeform 6">
              <a:extLst>
                <a:ext uri="{FF2B5EF4-FFF2-40B4-BE49-F238E27FC236}">
                  <a16:creationId xmlns:a16="http://schemas.microsoft.com/office/drawing/2014/main" id="{4FD1AE2F-DD70-4E93-B905-E052A23F0B1C}"/>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1" name="Freeform 8">
              <a:extLst>
                <a:ext uri="{FF2B5EF4-FFF2-40B4-BE49-F238E27FC236}">
                  <a16:creationId xmlns:a16="http://schemas.microsoft.com/office/drawing/2014/main" id="{E8D529E5-8838-47F0-98A4-2D46F11E499C}"/>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45DA2564-D3DB-48AD-83F0-6CC6B5743960}"/>
              </a:ext>
            </a:extLst>
          </p:cNvPr>
          <p:cNvSpPr>
            <a:spLocks noGrp="1"/>
          </p:cNvSpPr>
          <p:nvPr>
            <p:ph type="title"/>
          </p:nvPr>
        </p:nvSpPr>
        <p:spPr>
          <a:xfrm>
            <a:off x="563563" y="474345"/>
            <a:ext cx="11077574" cy="2954655"/>
          </a:xfrm>
        </p:spPr>
        <p:txBody>
          <a:bodyPr vert="horz" wrap="square" lIns="0" tIns="0" rIns="0" bIns="0" rtlCol="0" anchor="b" anchorCtr="0">
            <a:normAutofit/>
          </a:bodyPr>
          <a:lstStyle>
            <a:lvl1pPr>
              <a:defRPr lang="en-US" sz="6400" dirty="0"/>
            </a:lvl1pPr>
          </a:lstStyle>
          <a:p>
            <a:pPr lvl="0">
              <a:lnSpc>
                <a:spcPct val="100000"/>
              </a:lnSpc>
            </a:pPr>
            <a:r>
              <a:rPr lang="en-US"/>
              <a:t>Click to edit Master title style</a:t>
            </a:r>
            <a:endParaRPr lang="en-US" dirty="0"/>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fld id="{FE809929-0719-4517-94D6-FDF7F99E70F6}" type="datetime2">
              <a:rPr lang="en-US" smtClean="0"/>
              <a:t>Friday, December 17, 2021</a:t>
            </a:fld>
            <a:endParaRPr lang="en-US"/>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3" name="Text Placeholder 2">
            <a:extLst>
              <a:ext uri="{FF2B5EF4-FFF2-40B4-BE49-F238E27FC236}">
                <a16:creationId xmlns:a16="http://schemas.microsoft.com/office/drawing/2014/main" id="{76EEA752-36DA-440B-8747-0EB2914080EE}"/>
              </a:ext>
            </a:extLst>
          </p:cNvPr>
          <p:cNvSpPr>
            <a:spLocks noGrp="1"/>
          </p:cNvSpPr>
          <p:nvPr>
            <p:ph type="body" idx="1"/>
          </p:nvPr>
        </p:nvSpPr>
        <p:spPr>
          <a:xfrm>
            <a:off x="566271" y="3629772"/>
            <a:ext cx="11074866" cy="2678953"/>
          </a:xfrm>
        </p:spPr>
        <p:txBody>
          <a:bodyPr>
            <a:normAutofit/>
          </a:bodyPr>
          <a:lstStyle>
            <a:lvl1pPr marL="0" indent="0">
              <a:lnSpc>
                <a:spcPct val="110000"/>
              </a:lnSpc>
              <a:spcBef>
                <a:spcPts val="0"/>
              </a:spcBef>
              <a:buNone/>
              <a:defRPr sz="2400">
                <a:solidFill>
                  <a:schemeClr val="tx1">
                    <a:alpha val="8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1" name="Freeform: Shape 40">
            <a:extLst>
              <a:ext uri="{FF2B5EF4-FFF2-40B4-BE49-F238E27FC236}">
                <a16:creationId xmlns:a16="http://schemas.microsoft.com/office/drawing/2014/main" id="{0BCC02B0-8581-4752-B7BC-3CE1EF17B9F7}"/>
              </a:ext>
            </a:extLst>
          </p:cNvPr>
          <p:cNvSpPr>
            <a:spLocks noChangeAspect="1"/>
          </p:cNvSpPr>
          <p:nvPr/>
        </p:nvSpPr>
        <p:spPr>
          <a:xfrm rot="18900000">
            <a:off x="11209132" y="4448189"/>
            <a:ext cx="999200" cy="1262947"/>
          </a:xfrm>
          <a:custGeom>
            <a:avLst/>
            <a:gdLst>
              <a:gd name="connsiteX0" fmla="*/ 540000 w 999200"/>
              <a:gd name="connsiteY0" fmla="*/ 0 h 1262947"/>
              <a:gd name="connsiteX1" fmla="*/ 999200 w 999200"/>
              <a:gd name="connsiteY1" fmla="*/ 815317 h 1262947"/>
              <a:gd name="connsiteX2" fmla="*/ 552185 w 999200"/>
              <a:gd name="connsiteY2" fmla="*/ 1262333 h 1262947"/>
              <a:gd name="connsiteX3" fmla="*/ 540000 w 999200"/>
              <a:gd name="connsiteY3" fmla="*/ 1262947 h 1262947"/>
              <a:gd name="connsiteX4" fmla="*/ 0 w 999200"/>
              <a:gd name="connsiteY4" fmla="*/ 992947 h 1262947"/>
              <a:gd name="connsiteX5" fmla="*/ 10971 w 999200"/>
              <a:gd name="connsiteY5" fmla="*/ 938533 h 1262947"/>
              <a:gd name="connsiteX6" fmla="*/ 15626 w 999200"/>
              <a:gd name="connsiteY6" fmla="*/ 931034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9200" h="1262947">
                <a:moveTo>
                  <a:pt x="540000" y="0"/>
                </a:moveTo>
                <a:lnTo>
                  <a:pt x="999200" y="815317"/>
                </a:lnTo>
                <a:lnTo>
                  <a:pt x="552185" y="1262333"/>
                </a:lnTo>
                <a:lnTo>
                  <a:pt x="540000" y="1262947"/>
                </a:lnTo>
                <a:cubicBezTo>
                  <a:pt x="241766" y="1262947"/>
                  <a:pt x="0" y="1142064"/>
                  <a:pt x="0" y="992947"/>
                </a:cubicBezTo>
                <a:cubicBezTo>
                  <a:pt x="0" y="974307"/>
                  <a:pt x="3778" y="956109"/>
                  <a:pt x="10971" y="938533"/>
                </a:cubicBezTo>
                <a:lnTo>
                  <a:pt x="15626" y="931034"/>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254000" dist="101600" dir="42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3" name="Freeform: Shape 42">
            <a:extLst>
              <a:ext uri="{FF2B5EF4-FFF2-40B4-BE49-F238E27FC236}">
                <a16:creationId xmlns:a16="http://schemas.microsoft.com/office/drawing/2014/main" id="{EA0FF4DB-8180-4D26-AEAE-7ECDB670F71D}"/>
              </a:ext>
            </a:extLst>
          </p:cNvPr>
          <p:cNvSpPr/>
          <p:nvPr/>
        </p:nvSpPr>
        <p:spPr>
          <a:xfrm rot="2700000">
            <a:off x="11686937" y="4853516"/>
            <a:ext cx="540000" cy="978284"/>
          </a:xfrm>
          <a:custGeom>
            <a:avLst/>
            <a:gdLst>
              <a:gd name="connsiteX0" fmla="*/ 113288 w 540000"/>
              <a:gd name="connsiteY0" fmla="*/ 0 h 978284"/>
              <a:gd name="connsiteX1" fmla="*/ 539386 w 540000"/>
              <a:gd name="connsiteY1" fmla="*/ 426099 h 978284"/>
              <a:gd name="connsiteX2" fmla="*/ 540000 w 540000"/>
              <a:gd name="connsiteY2" fmla="*/ 438284 h 978284"/>
              <a:gd name="connsiteX3" fmla="*/ 270000 w 540000"/>
              <a:gd name="connsiteY3" fmla="*/ 978284 h 978284"/>
              <a:gd name="connsiteX4" fmla="*/ 0 w 540000"/>
              <a:gd name="connsiteY4" fmla="*/ 438284 h 978284"/>
              <a:gd name="connsiteX5" fmla="*/ 79081 w 540000"/>
              <a:gd name="connsiteY5" fmla="*/ 56446 h 978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0000" h="978284">
                <a:moveTo>
                  <a:pt x="113288" y="0"/>
                </a:moveTo>
                <a:lnTo>
                  <a:pt x="539386" y="426099"/>
                </a:lnTo>
                <a:lnTo>
                  <a:pt x="540000" y="438284"/>
                </a:lnTo>
                <a:cubicBezTo>
                  <a:pt x="540000" y="736518"/>
                  <a:pt x="419117" y="978284"/>
                  <a:pt x="270000" y="978284"/>
                </a:cubicBezTo>
                <a:cubicBezTo>
                  <a:pt x="120883" y="978284"/>
                  <a:pt x="0" y="736518"/>
                  <a:pt x="0" y="438284"/>
                </a:cubicBezTo>
                <a:cubicBezTo>
                  <a:pt x="0" y="289167"/>
                  <a:pt x="30220" y="154167"/>
                  <a:pt x="79081" y="56446"/>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126277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lstStyle/>
          <a:p>
            <a:fld id="{20E95673-5512-4AAA-9AEB-E00C61EC65D5}" type="datetime2">
              <a:rPr lang="en-US" smtClean="0"/>
              <a:t>Friday, December 17, 2021</a:t>
            </a:fld>
            <a:endParaRPr lang="en-US"/>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7704724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881275"/>
            <a:ext cx="5437186" cy="535354"/>
          </a:xfrm>
        </p:spPr>
        <p:txBody>
          <a:bodyPr anchor="b">
            <a:norm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577270"/>
            <a:ext cx="5429114"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881275"/>
            <a:ext cx="5436392" cy="535354"/>
          </a:xfrm>
        </p:spPr>
        <p:txBody>
          <a:bodyPr vert="horz" wrap="square" lIns="0" tIns="0" rIns="0" bIns="0" rtlCol="0" anchor="b">
            <a:normAutofit/>
          </a:bodyPr>
          <a:lstStyle>
            <a:lvl1pPr>
              <a:defRPr lang="en-US" sz="1400" b="0" cap="all" spc="200" baseline="0" dirty="0">
                <a:solidFill>
                  <a:schemeClr val="tx1"/>
                </a:solidFill>
              </a:defRPr>
            </a:lvl1pPr>
          </a:lstStyle>
          <a:p>
            <a:pPr marL="0" lvl="0" indent="0">
              <a:buNone/>
            </a:pPr>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577270"/>
            <a:ext cx="5436391"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lstStyle/>
          <a:p>
            <a:fld id="{C13138FA-2E87-4873-8BBA-13E447C9A99A}" type="datetime2">
              <a:rPr lang="en-US" smtClean="0"/>
              <a:t>Friday, December 17, 2021</a:t>
            </a:fld>
            <a:endParaRPr lang="en-US"/>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lstStyle/>
          <a:p>
            <a:r>
              <a:rPr lang="en-US"/>
              <a:t>Sample Footer</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7744326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2053C-0E9C-4159-B7C9-6AB74343918D}"/>
              </a:ext>
            </a:extLst>
          </p:cNvPr>
          <p:cNvSpPr>
            <a:spLocks noGrp="1"/>
          </p:cNvSpPr>
          <p:nvPr>
            <p:ph type="title"/>
          </p:nvPr>
        </p:nvSpPr>
        <p:spPr>
          <a:xfrm>
            <a:off x="3359149" y="550799"/>
            <a:ext cx="8283313" cy="5542025"/>
          </a:xfrm>
        </p:spPr>
        <p:txBody>
          <a:bodyPr vert="horz" wrap="square" lIns="0" tIns="0" rIns="0" bIns="0" rtlCol="0" anchor="ctr" anchorCtr="0">
            <a:normAutofit/>
          </a:bodyPr>
          <a:lstStyle>
            <a:lvl1pPr>
              <a:defRPr lang="en-US" dirty="0"/>
            </a:lvl1pPr>
          </a:lstStyle>
          <a:p>
            <a:pPr lvl="0">
              <a:lnSpc>
                <a:spcPct val="100000"/>
              </a:lnSpc>
            </a:pPr>
            <a:r>
              <a:rPr lang="en-US"/>
              <a:t>Click to edit Master title style</a:t>
            </a:r>
            <a:endParaRPr lang="en-US" dirty="0"/>
          </a:p>
        </p:txBody>
      </p:sp>
      <p:sp>
        <p:nvSpPr>
          <p:cNvPr id="3" name="Date Placeholder 2">
            <a:extLst>
              <a:ext uri="{FF2B5EF4-FFF2-40B4-BE49-F238E27FC236}">
                <a16:creationId xmlns:a16="http://schemas.microsoft.com/office/drawing/2014/main" id="{D4F51F65-E111-4656-83BE-CFCDE2DD6CD6}"/>
              </a:ext>
            </a:extLst>
          </p:cNvPr>
          <p:cNvSpPr>
            <a:spLocks noGrp="1"/>
          </p:cNvSpPr>
          <p:nvPr>
            <p:ph type="dt" sz="half" idx="10"/>
          </p:nvPr>
        </p:nvSpPr>
        <p:spPr/>
        <p:txBody>
          <a:bodyPr/>
          <a:lstStyle/>
          <a:p>
            <a:fld id="{D75BB40A-97BD-4BFB-B639-0BFF95FDE8B7}" type="datetime2">
              <a:rPr lang="en-US" smtClean="0"/>
              <a:t>Friday, December 17, 2021</a:t>
            </a:fld>
            <a:endParaRPr lang="en-US"/>
          </a:p>
        </p:txBody>
      </p:sp>
      <p:sp>
        <p:nvSpPr>
          <p:cNvPr id="4" name="Footer Placeholder 3">
            <a:extLst>
              <a:ext uri="{FF2B5EF4-FFF2-40B4-BE49-F238E27FC236}">
                <a16:creationId xmlns:a16="http://schemas.microsoft.com/office/drawing/2014/main" id="{F9FF82CB-2D17-4918-821E-485475CF243B}"/>
              </a:ext>
            </a:extLst>
          </p:cNvPr>
          <p:cNvSpPr>
            <a:spLocks noGrp="1"/>
          </p:cNvSpPr>
          <p:nvPr>
            <p:ph type="ftr" sz="quarter" idx="11"/>
          </p:nvPr>
        </p:nvSpPr>
        <p:spPr/>
        <p:txBody>
          <a:bodyPr/>
          <a:lstStyle/>
          <a:p>
            <a:r>
              <a:rPr lang="en-US"/>
              <a:t>Sample Footer</a:t>
            </a:r>
          </a:p>
        </p:txBody>
      </p:sp>
      <p:sp>
        <p:nvSpPr>
          <p:cNvPr id="5" name="Slide Number Placeholder 4">
            <a:extLst>
              <a:ext uri="{FF2B5EF4-FFF2-40B4-BE49-F238E27FC236}">
                <a16:creationId xmlns:a16="http://schemas.microsoft.com/office/drawing/2014/main" id="{7B66589D-A056-4817-AE15-39D87FE13169}"/>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39" name="Freeform: Shape 38">
            <a:extLst>
              <a:ext uri="{FF2B5EF4-FFF2-40B4-BE49-F238E27FC236}">
                <a16:creationId xmlns:a16="http://schemas.microsoft.com/office/drawing/2014/main" id="{E489F067-39E1-4757-BC11-6169A343F2E1}"/>
              </a:ext>
            </a:extLst>
          </p:cNvPr>
          <p:cNvSpPr>
            <a:spLocks noChangeAspect="1"/>
          </p:cNvSpPr>
          <p:nvPr/>
        </p:nvSpPr>
        <p:spPr>
          <a:xfrm rot="18900000" flipV="1">
            <a:off x="-410727" y="3958416"/>
            <a:ext cx="3536330" cy="1853969"/>
          </a:xfrm>
          <a:custGeom>
            <a:avLst/>
            <a:gdLst>
              <a:gd name="connsiteX0" fmla="*/ 3536330 w 3536330"/>
              <a:gd name="connsiteY0" fmla="*/ 1853969 h 1853969"/>
              <a:gd name="connsiteX1" fmla="*/ 1682362 w 3536330"/>
              <a:gd name="connsiteY1" fmla="*/ 0 h 1853969"/>
              <a:gd name="connsiteX2" fmla="*/ 52157 w 3536330"/>
              <a:gd name="connsiteY2" fmla="*/ 970257 h 1853969"/>
              <a:gd name="connsiteX3" fmla="*/ 0 w 3536330"/>
              <a:gd name="connsiteY3" fmla="*/ 1078528 h 1853969"/>
              <a:gd name="connsiteX4" fmla="*/ 757215 w 3536330"/>
              <a:gd name="connsiteY4" fmla="*/ 1835743 h 1853969"/>
              <a:gd name="connsiteX5" fmla="*/ 774211 w 3536330"/>
              <a:gd name="connsiteY5" fmla="*/ 1667149 h 1853969"/>
              <a:gd name="connsiteX6" fmla="*/ 1682362 w 3536330"/>
              <a:gd name="connsiteY6" fmla="*/ 926985 h 1853969"/>
              <a:gd name="connsiteX7" fmla="*/ 2609345 w 3536330"/>
              <a:gd name="connsiteY7" fmla="*/ 1853969 h 1853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36330" h="1853969">
                <a:moveTo>
                  <a:pt x="3536330" y="1853969"/>
                </a:moveTo>
                <a:cubicBezTo>
                  <a:pt x="3536330" y="830051"/>
                  <a:pt x="2706280" y="0"/>
                  <a:pt x="1682362" y="0"/>
                </a:cubicBezTo>
                <a:cubicBezTo>
                  <a:pt x="978418" y="0"/>
                  <a:pt x="366107" y="392328"/>
                  <a:pt x="52157" y="970257"/>
                </a:cubicBezTo>
                <a:lnTo>
                  <a:pt x="0" y="1078528"/>
                </a:lnTo>
                <a:lnTo>
                  <a:pt x="757215" y="1835743"/>
                </a:lnTo>
                <a:lnTo>
                  <a:pt x="774211" y="1667149"/>
                </a:lnTo>
                <a:cubicBezTo>
                  <a:pt x="860649" y="1244739"/>
                  <a:pt x="1234397" y="926985"/>
                  <a:pt x="1682362" y="926985"/>
                </a:cubicBezTo>
                <a:cubicBezTo>
                  <a:pt x="2194320" y="926985"/>
                  <a:pt x="2609345" y="1342010"/>
                  <a:pt x="2609345" y="1853969"/>
                </a:cubicBezTo>
                <a:close/>
              </a:path>
            </a:pathLst>
          </a:custGeom>
          <a:gradFill flip="none" rotWithShape="1">
            <a:gsLst>
              <a:gs pos="97000">
                <a:schemeClr val="bg2"/>
              </a:gs>
              <a:gs pos="31000">
                <a:schemeClr val="bg2">
                  <a:lumMod val="90000"/>
                  <a:lumOff val="10000"/>
                </a:schemeClr>
              </a:gs>
            </a:gsLst>
            <a:lin ang="15000000" scaled="0"/>
            <a:tileRect/>
          </a:gradFill>
          <a:ln>
            <a:noFill/>
          </a:ln>
          <a:effectLst>
            <a:innerShdw blurRad="355600" dist="101600" dir="162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3" name="Freeform: Shape 32">
            <a:extLst>
              <a:ext uri="{FF2B5EF4-FFF2-40B4-BE49-F238E27FC236}">
                <a16:creationId xmlns:a16="http://schemas.microsoft.com/office/drawing/2014/main" id="{DD231011-607F-42F1-B2D9-2BA8E91CC6AF}"/>
              </a:ext>
            </a:extLst>
          </p:cNvPr>
          <p:cNvSpPr>
            <a:spLocks noChangeAspect="1"/>
          </p:cNvSpPr>
          <p:nvPr/>
        </p:nvSpPr>
        <p:spPr>
          <a:xfrm rot="18900000" flipV="1">
            <a:off x="-481151" y="3649708"/>
            <a:ext cx="3478701" cy="2164843"/>
          </a:xfrm>
          <a:custGeom>
            <a:avLst/>
            <a:gdLst>
              <a:gd name="connsiteX0" fmla="*/ 3478701 w 3478701"/>
              <a:gd name="connsiteY0" fmla="*/ 2164843 h 2164843"/>
              <a:gd name="connsiteX1" fmla="*/ 1624733 w 3478701"/>
              <a:gd name="connsiteY1" fmla="*/ 0 h 2164843"/>
              <a:gd name="connsiteX2" fmla="*/ 87393 w 3478701"/>
              <a:gd name="connsiteY2" fmla="*/ 954459 h 2164843"/>
              <a:gd name="connsiteX3" fmla="*/ 0 w 3478701"/>
              <a:gd name="connsiteY3" fmla="*/ 1122434 h 2164843"/>
              <a:gd name="connsiteX4" fmla="*/ 736015 w 3478701"/>
              <a:gd name="connsiteY4" fmla="*/ 1858449 h 2164843"/>
              <a:gd name="connsiteX5" fmla="*/ 739424 w 3478701"/>
              <a:gd name="connsiteY5" fmla="*/ 1842964 h 2164843"/>
              <a:gd name="connsiteX6" fmla="*/ 1624733 w 3478701"/>
              <a:gd name="connsiteY6" fmla="*/ 1082422 h 2164843"/>
              <a:gd name="connsiteX7" fmla="*/ 2551716 w 3478701"/>
              <a:gd name="connsiteY7" fmla="*/ 2164843 h 2164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8701" h="2164843">
                <a:moveTo>
                  <a:pt x="3478701" y="2164843"/>
                </a:moveTo>
                <a:cubicBezTo>
                  <a:pt x="3478701" y="969234"/>
                  <a:pt x="2648651" y="0"/>
                  <a:pt x="1624733" y="0"/>
                </a:cubicBezTo>
                <a:cubicBezTo>
                  <a:pt x="984784" y="0"/>
                  <a:pt x="420564" y="378607"/>
                  <a:pt x="87393" y="954459"/>
                </a:cubicBezTo>
                <a:lnTo>
                  <a:pt x="0" y="1122434"/>
                </a:lnTo>
                <a:lnTo>
                  <a:pt x="736015" y="1858449"/>
                </a:lnTo>
                <a:lnTo>
                  <a:pt x="739424" y="1842964"/>
                </a:lnTo>
                <a:cubicBezTo>
                  <a:pt x="856791" y="1402344"/>
                  <a:pt x="1208766" y="1082422"/>
                  <a:pt x="1624733" y="1082422"/>
                </a:cubicBezTo>
                <a:cubicBezTo>
                  <a:pt x="2136692" y="1082422"/>
                  <a:pt x="2551716" y="1567038"/>
                  <a:pt x="2551716" y="2164843"/>
                </a:cubicBezTo>
                <a:close/>
              </a:path>
            </a:pathLst>
          </a:custGeom>
          <a:solidFill>
            <a:schemeClr val="bg2">
              <a:lumMod val="50000"/>
              <a:lumOff val="50000"/>
              <a:alpha val="40000"/>
            </a:schemeClr>
          </a:solidFill>
          <a:ln>
            <a:noFill/>
          </a:ln>
          <a:effectLst>
            <a:softEdge rad="381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Oval 23">
            <a:extLst>
              <a:ext uri="{FF2B5EF4-FFF2-40B4-BE49-F238E27FC236}">
                <a16:creationId xmlns:a16="http://schemas.microsoft.com/office/drawing/2014/main" id="{EC472EFA-56B5-4A41-8D4B-E9F37727F34D}"/>
              </a:ext>
            </a:extLst>
          </p:cNvPr>
          <p:cNvSpPr/>
          <p:nvPr/>
        </p:nvSpPr>
        <p:spPr>
          <a:xfrm rot="13500000" flipV="1">
            <a:off x="1512277" y="2840042"/>
            <a:ext cx="214196" cy="933178"/>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2" name="Oval 41">
            <a:extLst>
              <a:ext uri="{FF2B5EF4-FFF2-40B4-BE49-F238E27FC236}">
                <a16:creationId xmlns:a16="http://schemas.microsoft.com/office/drawing/2014/main" id="{33781B6C-21AD-489D-A3CB-522BB2AC543F}"/>
              </a:ext>
            </a:extLst>
          </p:cNvPr>
          <p:cNvSpPr>
            <a:spLocks noChangeAspect="1"/>
          </p:cNvSpPr>
          <p:nvPr/>
        </p:nvSpPr>
        <p:spPr>
          <a:xfrm>
            <a:off x="1780661" y="385236"/>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51" name="Group 50">
            <a:extLst>
              <a:ext uri="{FF2B5EF4-FFF2-40B4-BE49-F238E27FC236}">
                <a16:creationId xmlns:a16="http://schemas.microsoft.com/office/drawing/2014/main" id="{01AD5B80-530E-44CD-8D4A-2796FB214CBF}"/>
              </a:ext>
            </a:extLst>
          </p:cNvPr>
          <p:cNvGrpSpPr/>
          <p:nvPr/>
        </p:nvGrpSpPr>
        <p:grpSpPr>
          <a:xfrm>
            <a:off x="623181" y="1514007"/>
            <a:ext cx="734257" cy="760506"/>
            <a:chOff x="5243759" y="1363788"/>
            <a:chExt cx="734257" cy="760506"/>
          </a:xfrm>
        </p:grpSpPr>
        <p:sp>
          <p:nvSpPr>
            <p:cNvPr id="52" name="Freeform 5">
              <a:extLst>
                <a:ext uri="{FF2B5EF4-FFF2-40B4-BE49-F238E27FC236}">
                  <a16:creationId xmlns:a16="http://schemas.microsoft.com/office/drawing/2014/main" id="{2F746AA8-9050-4515-9B17-BC850368529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3" name="Freeform 6">
              <a:extLst>
                <a:ext uri="{FF2B5EF4-FFF2-40B4-BE49-F238E27FC236}">
                  <a16:creationId xmlns:a16="http://schemas.microsoft.com/office/drawing/2014/main" id="{23EC1AC3-1698-46D5-80B7-F22F15E1A5E4}"/>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4" name="Freeform 8">
              <a:extLst>
                <a:ext uri="{FF2B5EF4-FFF2-40B4-BE49-F238E27FC236}">
                  <a16:creationId xmlns:a16="http://schemas.microsoft.com/office/drawing/2014/main" id="{73766156-553C-46EB-93FA-4F37CC0FF5CF}"/>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0450533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lstStyle/>
          <a:p>
            <a:fld id="{9EE9E0E3-ECF6-4CFE-8698-AEFEBCECC3C0}" type="datetime2">
              <a:rPr lang="en-US" smtClean="0"/>
              <a:t>Friday, December 17, 2021</a:t>
            </a:fld>
            <a:endParaRPr lang="en-US"/>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lstStyle/>
          <a:p>
            <a:r>
              <a:rPr lang="en-US"/>
              <a:t>Sample Footer</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9429718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rm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rm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lstStyle/>
          <a:p>
            <a:fld id="{251462FC-960E-4740-921F-B36862979F21}" type="datetime2">
              <a:rPr lang="en-US" smtClean="0"/>
              <a:t>Friday, December 17, 2021</a:t>
            </a:fld>
            <a:endParaRPr lang="en-US"/>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10134428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F98F1FBA-F8BB-42CF-8B3E-D19AAFEE96C1}"/>
              </a:ext>
            </a:extLst>
          </p:cNvPr>
          <p:cNvGrpSpPr/>
          <p:nvPr/>
        </p:nvGrpSpPr>
        <p:grpSpPr>
          <a:xfrm>
            <a:off x="334964" y="5115518"/>
            <a:ext cx="734257" cy="760506"/>
            <a:chOff x="5243759" y="1363788"/>
            <a:chExt cx="734257" cy="760506"/>
          </a:xfrm>
        </p:grpSpPr>
        <p:sp>
          <p:nvSpPr>
            <p:cNvPr id="18" name="Freeform 5">
              <a:extLst>
                <a:ext uri="{FF2B5EF4-FFF2-40B4-BE49-F238E27FC236}">
                  <a16:creationId xmlns:a16="http://schemas.microsoft.com/office/drawing/2014/main" id="{60EE09DD-C3DB-4266-BCC3-A765CFFBF37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Freeform 6">
              <a:extLst>
                <a:ext uri="{FF2B5EF4-FFF2-40B4-BE49-F238E27FC236}">
                  <a16:creationId xmlns:a16="http://schemas.microsoft.com/office/drawing/2014/main" id="{5F301FE0-96DC-4EFB-BBEE-AED762C337C9}"/>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Freeform 8">
              <a:extLst>
                <a:ext uri="{FF2B5EF4-FFF2-40B4-BE49-F238E27FC236}">
                  <a16:creationId xmlns:a16="http://schemas.microsoft.com/office/drawing/2014/main" id="{3BEAD276-8850-4C0C-9777-8537000D522A}"/>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4E5EE0A0-B07E-479B-9684-4BD09FA4376C}"/>
              </a:ext>
            </a:extLst>
          </p:cNvPr>
          <p:cNvSpPr>
            <a:spLocks noGrp="1"/>
          </p:cNvSpPr>
          <p:nvPr>
            <p:ph type="title"/>
          </p:nvPr>
        </p:nvSpPr>
        <p:spPr>
          <a:xfrm>
            <a:off x="550863" y="575409"/>
            <a:ext cx="4500562" cy="984885"/>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endParaRPr lang="en-US" dirty="0"/>
          </a:p>
        </p:txBody>
      </p:sp>
      <p:sp>
        <p:nvSpPr>
          <p:cNvPr id="3" name="Picture Placeholder 2">
            <a:extLst>
              <a:ext uri="{FF2B5EF4-FFF2-40B4-BE49-F238E27FC236}">
                <a16:creationId xmlns:a16="http://schemas.microsoft.com/office/drawing/2014/main" id="{C11893A9-3462-4F51-83AE-5D2F124B985F}"/>
              </a:ext>
            </a:extLst>
          </p:cNvPr>
          <p:cNvSpPr>
            <a:spLocks noGrp="1"/>
          </p:cNvSpPr>
          <p:nvPr>
            <p:ph type="pic" idx="1"/>
          </p:nvPr>
        </p:nvSpPr>
        <p:spPr>
          <a:xfrm>
            <a:off x="5267324" y="575409"/>
            <a:ext cx="6373813" cy="5733316"/>
          </a:xfrm>
        </p:spPr>
        <p:txBody>
          <a:bodyPr>
            <a:normAutofit/>
          </a:bodyPr>
          <a:lstStyle>
            <a:lvl1pPr marL="0" indent="0">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8BA9240C-79C0-4A88-A476-725DE1B9C28F}"/>
              </a:ext>
            </a:extLst>
          </p:cNvPr>
          <p:cNvSpPr>
            <a:spLocks noGrp="1"/>
          </p:cNvSpPr>
          <p:nvPr>
            <p:ph type="body" sz="half" idx="2"/>
          </p:nvPr>
        </p:nvSpPr>
        <p:spPr>
          <a:xfrm>
            <a:off x="550863" y="1776195"/>
            <a:ext cx="4500562" cy="4532530"/>
          </a:xfrm>
        </p:spPr>
        <p:txBody>
          <a:bodyPr anchor="t" anchorCtr="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lstStyle/>
          <a:p>
            <a:fld id="{E50BC9E2-CB44-4C05-9BB5-496C18A241E0}" type="datetime2">
              <a:rPr lang="en-US" smtClean="0"/>
              <a:t>Friday, December 17, 2021</a:t>
            </a:fld>
            <a:endParaRPr lang="en-US"/>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12562328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rm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900">
                <a:solidFill>
                  <a:schemeClr val="tx1">
                    <a:alpha val="80000"/>
                  </a:schemeClr>
                </a:solidFill>
              </a:defRPr>
            </a:lvl1pPr>
          </a:lstStyle>
          <a:p>
            <a:fld id="{246CB39B-5F4C-4A7E-9BE3-AAFD45576D16}" type="datetime2">
              <a:rPr lang="en-US" smtClean="0"/>
              <a:t>Friday, December 17, 2021</a:t>
            </a:fld>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900">
                <a:solidFill>
                  <a:schemeClr val="tx1">
                    <a:alpha val="80000"/>
                  </a:schemeClr>
                </a:solidFill>
              </a:defRPr>
            </a:lvl1pPr>
          </a:lstStyle>
          <a:p>
            <a:r>
              <a:rPr lang="en-US"/>
              <a:t>Sample Footer</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900">
                <a:solidFill>
                  <a:schemeClr val="tx1">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1921254586"/>
      </p:ext>
    </p:extLst>
  </p:cSld>
  <p:clrMap bg1="dk1" tx1="lt1" bg2="dk2" tx2="lt2" accent1="accent1" accent2="accent2" accent3="accent3" accent4="accent4" accent5="accent5" accent6="accent6" hlink="hlink" folHlink="folHlink"/>
  <p:sldLayoutIdLst>
    <p:sldLayoutId id="2147483689" r:id="rId1"/>
    <p:sldLayoutId id="2147483688" r:id="rId2"/>
    <p:sldLayoutId id="2147483687" r:id="rId3"/>
    <p:sldLayoutId id="2147483686" r:id="rId4"/>
    <p:sldLayoutId id="2147483678" r:id="rId5"/>
    <p:sldLayoutId id="2147483679" r:id="rId6"/>
    <p:sldLayoutId id="2147483680" r:id="rId7"/>
    <p:sldLayoutId id="2147483681" r:id="rId8"/>
    <p:sldLayoutId id="2147483682" r:id="rId9"/>
    <p:sldLayoutId id="2147483683" r:id="rId10"/>
    <p:sldLayoutId id="2147483684" r:id="rId11"/>
  </p:sldLayoutIdLst>
  <p:hf sldNum="0" hdr="0" ftr="0" dt="0"/>
  <p:txStyles>
    <p:titleStyle>
      <a:lvl1pPr algn="l" defTabSz="914400" rtl="0" eaLnBrk="1" latinLnBrk="0" hangingPunct="1">
        <a:lnSpc>
          <a:spcPct val="10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F98F8FE-9507-404B-9135-B360540C9AC5}"/>
              </a:ext>
            </a:extLst>
          </p:cNvPr>
          <p:cNvSpPr>
            <a:spLocks noGrp="1"/>
          </p:cNvSpPr>
          <p:nvPr>
            <p:ph type="ctrTitle"/>
          </p:nvPr>
        </p:nvSpPr>
        <p:spPr>
          <a:xfrm>
            <a:off x="550864" y="549275"/>
            <a:ext cx="6373812" cy="984885"/>
          </a:xfrm>
        </p:spPr>
        <p:txBody>
          <a:bodyPr wrap="square" anchor="ctr">
            <a:normAutofit/>
          </a:bodyPr>
          <a:lstStyle/>
          <a:p>
            <a:r>
              <a:rPr lang="en-IE" sz="4800" dirty="0"/>
              <a:t>Omair Duadu	</a:t>
            </a:r>
          </a:p>
        </p:txBody>
      </p:sp>
      <p:sp>
        <p:nvSpPr>
          <p:cNvPr id="3" name="Subtitle 2">
            <a:extLst>
              <a:ext uri="{FF2B5EF4-FFF2-40B4-BE49-F238E27FC236}">
                <a16:creationId xmlns:a16="http://schemas.microsoft.com/office/drawing/2014/main" id="{7FBAA100-B1D1-4ED6-9ECD-09726B28C9AC}"/>
              </a:ext>
            </a:extLst>
          </p:cNvPr>
          <p:cNvSpPr>
            <a:spLocks noGrp="1"/>
          </p:cNvSpPr>
          <p:nvPr>
            <p:ph type="subTitle" idx="1"/>
          </p:nvPr>
        </p:nvSpPr>
        <p:spPr>
          <a:xfrm>
            <a:off x="7140575" y="549275"/>
            <a:ext cx="4498976" cy="984885"/>
          </a:xfrm>
        </p:spPr>
        <p:txBody>
          <a:bodyPr anchor="ctr">
            <a:normAutofit/>
          </a:bodyPr>
          <a:lstStyle/>
          <a:p>
            <a:pPr algn="r"/>
            <a:r>
              <a:rPr lang="en-IE" dirty="0">
                <a:solidFill>
                  <a:schemeClr val="tx1">
                    <a:alpha val="60000"/>
                  </a:schemeClr>
                </a:solidFill>
              </a:rPr>
              <a:t>Lab 4 </a:t>
            </a:r>
          </a:p>
          <a:p>
            <a:pPr algn="r"/>
            <a:r>
              <a:rPr lang="en-IE" dirty="0">
                <a:solidFill>
                  <a:schemeClr val="tx1">
                    <a:alpha val="60000"/>
                  </a:schemeClr>
                </a:solidFill>
              </a:rPr>
              <a:t>14/12/2021</a:t>
            </a:r>
          </a:p>
        </p:txBody>
      </p:sp>
      <p:pic>
        <p:nvPicPr>
          <p:cNvPr id="4" name="Picture 3">
            <a:extLst>
              <a:ext uri="{FF2B5EF4-FFF2-40B4-BE49-F238E27FC236}">
                <a16:creationId xmlns:a16="http://schemas.microsoft.com/office/drawing/2014/main" id="{4B0676E0-3776-4069-A440-1D83EED2CFCB}"/>
              </a:ext>
            </a:extLst>
          </p:cNvPr>
          <p:cNvPicPr>
            <a:picLocks noChangeAspect="1"/>
          </p:cNvPicPr>
          <p:nvPr/>
        </p:nvPicPr>
        <p:blipFill rotWithShape="1">
          <a:blip r:embed="rId2"/>
          <a:srcRect t="31274" b="5049"/>
          <a:stretch/>
        </p:blipFill>
        <p:spPr>
          <a:xfrm>
            <a:off x="20" y="2083435"/>
            <a:ext cx="12191980" cy="4774564"/>
          </a:xfrm>
          <a:custGeom>
            <a:avLst/>
            <a:gdLst/>
            <a:ahLst/>
            <a:cxnLst/>
            <a:rect l="l" t="t" r="r" b="b"/>
            <a:pathLst>
              <a:path w="12192000" h="4774564">
                <a:moveTo>
                  <a:pt x="0" y="0"/>
                </a:moveTo>
                <a:lnTo>
                  <a:pt x="12192000" y="0"/>
                </a:lnTo>
                <a:lnTo>
                  <a:pt x="12192000" y="4774564"/>
                </a:lnTo>
                <a:lnTo>
                  <a:pt x="0" y="4774564"/>
                </a:lnTo>
                <a:close/>
              </a:path>
            </a:pathLst>
          </a:custGeom>
        </p:spPr>
      </p:pic>
      <p:sp>
        <p:nvSpPr>
          <p:cNvPr id="11" name="Rectangle 10">
            <a:extLst>
              <a:ext uri="{FF2B5EF4-FFF2-40B4-BE49-F238E27FC236}">
                <a16:creationId xmlns:a16="http://schemas.microsoft.com/office/drawing/2014/main" id="{5337EA23-6703-4C96-9EEB-A408CBDD67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619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4ECCC-6A54-4BE7-AB49-9A832E1C6444}"/>
              </a:ext>
            </a:extLst>
          </p:cNvPr>
          <p:cNvSpPr>
            <a:spLocks noGrp="1"/>
          </p:cNvSpPr>
          <p:nvPr>
            <p:ph type="title"/>
          </p:nvPr>
        </p:nvSpPr>
        <p:spPr/>
        <p:txBody>
          <a:bodyPr/>
          <a:lstStyle/>
          <a:p>
            <a:r>
              <a:rPr lang="en-IE" dirty="0"/>
              <a:t>Part A – Private and Public Key generation</a:t>
            </a:r>
          </a:p>
        </p:txBody>
      </p:sp>
      <p:sp>
        <p:nvSpPr>
          <p:cNvPr id="3" name="Content Placeholder 2">
            <a:extLst>
              <a:ext uri="{FF2B5EF4-FFF2-40B4-BE49-F238E27FC236}">
                <a16:creationId xmlns:a16="http://schemas.microsoft.com/office/drawing/2014/main" id="{4C71E2BE-5687-44A5-AAE6-D8EE9CA0D0D4}"/>
              </a:ext>
            </a:extLst>
          </p:cNvPr>
          <p:cNvSpPr>
            <a:spLocks noGrp="1"/>
          </p:cNvSpPr>
          <p:nvPr>
            <p:ph idx="1"/>
          </p:nvPr>
        </p:nvSpPr>
        <p:spPr>
          <a:xfrm>
            <a:off x="550863" y="2113199"/>
            <a:ext cx="6783588" cy="3979625"/>
          </a:xfrm>
        </p:spPr>
        <p:txBody>
          <a:bodyPr/>
          <a:lstStyle/>
          <a:p>
            <a:r>
              <a:rPr lang="en-IE" dirty="0"/>
              <a:t>I used </a:t>
            </a:r>
            <a:r>
              <a:rPr lang="en-IE" dirty="0" err="1"/>
              <a:t>PuTTygen</a:t>
            </a:r>
            <a:r>
              <a:rPr lang="en-IE" dirty="0"/>
              <a:t> to create my public and private key as I already had it and it is works well.</a:t>
            </a:r>
          </a:p>
          <a:p>
            <a:r>
              <a:rPr lang="en-IE" dirty="0"/>
              <a:t>I made sure to save the files for later use in the Lab 4 folder for the </a:t>
            </a:r>
            <a:r>
              <a:rPr lang="en-IE" dirty="0" err="1"/>
              <a:t>madvanced</a:t>
            </a:r>
            <a:r>
              <a:rPr lang="en-IE" dirty="0"/>
              <a:t> security module.</a:t>
            </a:r>
          </a:p>
        </p:txBody>
      </p:sp>
      <p:pic>
        <p:nvPicPr>
          <p:cNvPr id="5" name="Picture 4">
            <a:extLst>
              <a:ext uri="{FF2B5EF4-FFF2-40B4-BE49-F238E27FC236}">
                <a16:creationId xmlns:a16="http://schemas.microsoft.com/office/drawing/2014/main" id="{7BFC3455-59DF-458D-8F54-02FCFF9DB365}"/>
              </a:ext>
            </a:extLst>
          </p:cNvPr>
          <p:cNvPicPr>
            <a:picLocks noChangeAspect="1"/>
          </p:cNvPicPr>
          <p:nvPr/>
        </p:nvPicPr>
        <p:blipFill>
          <a:blip r:embed="rId2"/>
          <a:stretch>
            <a:fillRect/>
          </a:stretch>
        </p:blipFill>
        <p:spPr>
          <a:xfrm>
            <a:off x="7424236" y="2004009"/>
            <a:ext cx="4562475" cy="4486275"/>
          </a:xfrm>
          <a:prstGeom prst="rect">
            <a:avLst/>
          </a:prstGeom>
        </p:spPr>
      </p:pic>
    </p:spTree>
    <p:extLst>
      <p:ext uri="{BB962C8B-B14F-4D97-AF65-F5344CB8AC3E}">
        <p14:creationId xmlns:p14="http://schemas.microsoft.com/office/powerpoint/2010/main" val="19051555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A113DE-11EC-475C-A77A-3862DA677904}"/>
              </a:ext>
            </a:extLst>
          </p:cNvPr>
          <p:cNvSpPr>
            <a:spLocks noGrp="1"/>
          </p:cNvSpPr>
          <p:nvPr>
            <p:ph type="title"/>
          </p:nvPr>
        </p:nvSpPr>
        <p:spPr/>
        <p:txBody>
          <a:bodyPr/>
          <a:lstStyle/>
          <a:p>
            <a:r>
              <a:rPr lang="en-IE" dirty="0"/>
              <a:t>Part B- Enigmail</a:t>
            </a:r>
          </a:p>
        </p:txBody>
      </p:sp>
      <p:sp>
        <p:nvSpPr>
          <p:cNvPr id="3" name="Content Placeholder 2">
            <a:extLst>
              <a:ext uri="{FF2B5EF4-FFF2-40B4-BE49-F238E27FC236}">
                <a16:creationId xmlns:a16="http://schemas.microsoft.com/office/drawing/2014/main" id="{F5D2E9FE-40BA-4DCA-8990-4F694CF9C594}"/>
              </a:ext>
            </a:extLst>
          </p:cNvPr>
          <p:cNvSpPr>
            <a:spLocks noGrp="1"/>
          </p:cNvSpPr>
          <p:nvPr>
            <p:ph idx="1"/>
          </p:nvPr>
        </p:nvSpPr>
        <p:spPr>
          <a:xfrm>
            <a:off x="550863" y="2113199"/>
            <a:ext cx="6260135" cy="3979625"/>
          </a:xfrm>
        </p:spPr>
        <p:txBody>
          <a:bodyPr/>
          <a:lstStyle/>
          <a:p>
            <a:pPr marL="0" indent="0">
              <a:buNone/>
            </a:pPr>
            <a:r>
              <a:rPr lang="en-IE" dirty="0"/>
              <a:t>Postbox is used for the sending of the encrypted email and the public key is attached for decryption purposes.</a:t>
            </a:r>
          </a:p>
          <a:p>
            <a:pPr marL="0" indent="0">
              <a:buNone/>
            </a:pPr>
            <a:r>
              <a:rPr lang="en-IE" dirty="0"/>
              <a:t>This is a very cool piece of technology as one is able to send encrypted emails, and only the receiver with the public key has the abilities to read the encrypted messages.</a:t>
            </a:r>
          </a:p>
          <a:p>
            <a:pPr marL="0" indent="0">
              <a:buNone/>
            </a:pPr>
            <a:r>
              <a:rPr lang="en-IE" dirty="0"/>
              <a:t>Postbox, Mozilla Thunderbird, and Interlink Mail have an Enigmail extension which can allow them to encrypt and decrypt emails &amp; attachments that are sent &amp; received</a:t>
            </a:r>
          </a:p>
        </p:txBody>
      </p:sp>
      <p:pic>
        <p:nvPicPr>
          <p:cNvPr id="5" name="Picture 4">
            <a:extLst>
              <a:ext uri="{FF2B5EF4-FFF2-40B4-BE49-F238E27FC236}">
                <a16:creationId xmlns:a16="http://schemas.microsoft.com/office/drawing/2014/main" id="{89B98A8B-27AA-45D7-A55C-1A0EB7839FC8}"/>
              </a:ext>
            </a:extLst>
          </p:cNvPr>
          <p:cNvPicPr>
            <a:picLocks noChangeAspect="1"/>
          </p:cNvPicPr>
          <p:nvPr/>
        </p:nvPicPr>
        <p:blipFill>
          <a:blip r:embed="rId2"/>
          <a:stretch>
            <a:fillRect/>
          </a:stretch>
        </p:blipFill>
        <p:spPr>
          <a:xfrm>
            <a:off x="8077777" y="3293386"/>
            <a:ext cx="2447925" cy="809625"/>
          </a:xfrm>
          <a:prstGeom prst="rect">
            <a:avLst/>
          </a:prstGeom>
        </p:spPr>
      </p:pic>
      <p:pic>
        <p:nvPicPr>
          <p:cNvPr id="7" name="Picture 6">
            <a:extLst>
              <a:ext uri="{FF2B5EF4-FFF2-40B4-BE49-F238E27FC236}">
                <a16:creationId xmlns:a16="http://schemas.microsoft.com/office/drawing/2014/main" id="{E5079A58-08FD-43CD-97CD-4B05762F7CE6}"/>
              </a:ext>
            </a:extLst>
          </p:cNvPr>
          <p:cNvPicPr>
            <a:picLocks noChangeAspect="1"/>
          </p:cNvPicPr>
          <p:nvPr/>
        </p:nvPicPr>
        <p:blipFill>
          <a:blip r:embed="rId3"/>
          <a:stretch>
            <a:fillRect/>
          </a:stretch>
        </p:blipFill>
        <p:spPr>
          <a:xfrm>
            <a:off x="7082415" y="4638588"/>
            <a:ext cx="4438650" cy="676275"/>
          </a:xfrm>
          <a:prstGeom prst="rect">
            <a:avLst/>
          </a:prstGeom>
        </p:spPr>
      </p:pic>
      <p:pic>
        <p:nvPicPr>
          <p:cNvPr id="1026" name="Picture 2">
            <a:extLst>
              <a:ext uri="{FF2B5EF4-FFF2-40B4-BE49-F238E27FC236}">
                <a16:creationId xmlns:a16="http://schemas.microsoft.com/office/drawing/2014/main" id="{162F5B73-4894-45A2-AC87-8B21479D5B5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5816" t="13205" r="5468" b="14337"/>
          <a:stretch/>
        </p:blipFill>
        <p:spPr bwMode="auto">
          <a:xfrm>
            <a:off x="8248650" y="2028825"/>
            <a:ext cx="2171700" cy="809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25456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63C85-2235-485D-A75E-B0967388DBA6}"/>
              </a:ext>
            </a:extLst>
          </p:cNvPr>
          <p:cNvSpPr>
            <a:spLocks noGrp="1"/>
          </p:cNvSpPr>
          <p:nvPr>
            <p:ph type="title"/>
          </p:nvPr>
        </p:nvSpPr>
        <p:spPr/>
        <p:txBody>
          <a:bodyPr/>
          <a:lstStyle/>
          <a:p>
            <a:r>
              <a:rPr lang="en-IE" dirty="0"/>
              <a:t>Part C – Clock Attacks</a:t>
            </a:r>
          </a:p>
        </p:txBody>
      </p:sp>
      <p:sp>
        <p:nvSpPr>
          <p:cNvPr id="3" name="Content Placeholder 2">
            <a:extLst>
              <a:ext uri="{FF2B5EF4-FFF2-40B4-BE49-F238E27FC236}">
                <a16:creationId xmlns:a16="http://schemas.microsoft.com/office/drawing/2014/main" id="{3EFC5AC3-A5F1-4020-8D2F-B002C568C6C3}"/>
              </a:ext>
            </a:extLst>
          </p:cNvPr>
          <p:cNvSpPr>
            <a:spLocks noGrp="1"/>
          </p:cNvSpPr>
          <p:nvPr>
            <p:ph idx="1"/>
          </p:nvPr>
        </p:nvSpPr>
        <p:spPr/>
        <p:txBody>
          <a:bodyPr/>
          <a:lstStyle/>
          <a:p>
            <a:pPr marL="0" indent="0">
              <a:lnSpc>
                <a:spcPct val="107000"/>
              </a:lnSpc>
              <a:spcAft>
                <a:spcPts val="800"/>
              </a:spcAft>
              <a:buNone/>
            </a:pPr>
            <a:r>
              <a:rPr lang="en-GB" dirty="0">
                <a:effectLst/>
                <a:latin typeface="Calibri" panose="020F0502020204030204" pitchFamily="34" charset="0"/>
                <a:ea typeface="Calibri" panose="020F0502020204030204" pitchFamily="34" charset="0"/>
                <a:cs typeface="Arial" panose="020B0604020202020204" pitchFamily="34" charset="0"/>
              </a:rPr>
              <a:t>Some examples of attacks that can be carried out against systems that rely on time via NTP are</a:t>
            </a:r>
            <a:endParaRPr lang="en-IE"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0000"/>
              </a:lnSpc>
              <a:buFont typeface="Symbol" panose="05050102010706020507" pitchFamily="18" charset="2"/>
              <a:buChar char=""/>
            </a:pPr>
            <a:r>
              <a:rPr lang="en-GB" sz="1800" dirty="0">
                <a:effectLst/>
                <a:latin typeface="Calibri" panose="020F0502020204030204" pitchFamily="34" charset="0"/>
                <a:ea typeface="Calibri" panose="020F0502020204030204" pitchFamily="34" charset="0"/>
                <a:cs typeface="Arial" panose="020B0604020202020204" pitchFamily="34" charset="0"/>
              </a:rPr>
              <a:t>Certificate Attacks</a:t>
            </a:r>
            <a:endParaRPr lang="en-IE" sz="1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0000"/>
              </a:lnSpc>
              <a:buFont typeface="Symbol" panose="05050102010706020507" pitchFamily="18" charset="2"/>
              <a:buChar char=""/>
            </a:pPr>
            <a:r>
              <a:rPr lang="en-GB" sz="1800" dirty="0">
                <a:effectLst/>
                <a:latin typeface="Calibri" panose="020F0502020204030204" pitchFamily="34" charset="0"/>
                <a:ea typeface="Calibri" panose="020F0502020204030204" pitchFamily="34" charset="0"/>
                <a:cs typeface="Arial" panose="020B0604020202020204" pitchFamily="34" charset="0"/>
              </a:rPr>
              <a:t>Authentication Attacks</a:t>
            </a:r>
            <a:endParaRPr lang="en-IE" sz="1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0000"/>
              </a:lnSpc>
              <a:spcAft>
                <a:spcPts val="800"/>
              </a:spcAft>
              <a:buFont typeface="Symbol" panose="05050102010706020507" pitchFamily="18" charset="2"/>
              <a:buChar char=""/>
            </a:pPr>
            <a:r>
              <a:rPr lang="en-GB" sz="1800" dirty="0">
                <a:effectLst/>
                <a:latin typeface="Calibri" panose="020F0502020204030204" pitchFamily="34" charset="0"/>
                <a:ea typeface="Calibri" panose="020F0502020204030204" pitchFamily="34" charset="0"/>
                <a:cs typeface="Arial" panose="020B0604020202020204" pitchFamily="34" charset="0"/>
              </a:rPr>
              <a:t>DNSSEC Attacks</a:t>
            </a:r>
            <a:endParaRPr lang="en-IE" sz="1800" dirty="0">
              <a:latin typeface="Calibri" panose="020F0502020204030204" pitchFamily="34" charset="0"/>
              <a:ea typeface="Calibri" panose="020F0502020204030204" pitchFamily="34" charset="0"/>
              <a:cs typeface="Arial" panose="020B0604020202020204" pitchFamily="34" charset="0"/>
            </a:endParaRPr>
          </a:p>
          <a:p>
            <a:pPr marL="342900" indent="-342900">
              <a:lnSpc>
                <a:spcPct val="100000"/>
              </a:lnSpc>
              <a:buFont typeface="Symbol" panose="05050102010706020507" pitchFamily="18" charset="2"/>
              <a:buChar char=""/>
            </a:pPr>
            <a:r>
              <a:rPr lang="en-GB" sz="1800" dirty="0">
                <a:effectLst/>
                <a:latin typeface="Calibri" panose="020F0502020204030204" pitchFamily="34" charset="0"/>
                <a:ea typeface="Calibri" panose="020F0502020204030204" pitchFamily="34" charset="0"/>
                <a:cs typeface="Arial" panose="020B0604020202020204" pitchFamily="34" charset="0"/>
              </a:rPr>
              <a:t>NTP Amplification</a:t>
            </a:r>
          </a:p>
          <a:p>
            <a:pPr marL="0" indent="0">
              <a:lnSpc>
                <a:spcPct val="100000"/>
              </a:lnSpc>
              <a:buNone/>
            </a:pPr>
            <a:r>
              <a:rPr lang="en-GB" sz="1800" dirty="0">
                <a:latin typeface="Calibri" panose="020F0502020204030204" pitchFamily="34" charset="0"/>
                <a:cs typeface="Arial" panose="020B0604020202020204" pitchFamily="34" charset="0"/>
              </a:rPr>
              <a:t>Systems with clocks are integral for deadlines and automated systems such as my coffee machine and fridge, as well as financial services, and big companies.</a:t>
            </a:r>
          </a:p>
          <a:p>
            <a:pPr marL="0" indent="0">
              <a:lnSpc>
                <a:spcPct val="100000"/>
              </a:lnSpc>
              <a:buNone/>
            </a:pPr>
            <a:r>
              <a:rPr lang="en-GB" sz="1800" dirty="0">
                <a:latin typeface="Calibri" panose="020F0502020204030204" pitchFamily="34" charset="0"/>
                <a:cs typeface="Arial" panose="020B0604020202020204" pitchFamily="34" charset="0"/>
              </a:rPr>
              <a:t>There are three main attack types such as moving clock back, stopping the clock and moving it forwards, as well as moving it forward.</a:t>
            </a:r>
            <a:endParaRPr lang="en-IE" sz="1200" dirty="0"/>
          </a:p>
        </p:txBody>
      </p:sp>
    </p:spTree>
    <p:extLst>
      <p:ext uri="{BB962C8B-B14F-4D97-AF65-F5344CB8AC3E}">
        <p14:creationId xmlns:p14="http://schemas.microsoft.com/office/powerpoint/2010/main" val="3970531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F0794-CA3F-43DB-993A-5AFDFFA98C75}"/>
              </a:ext>
            </a:extLst>
          </p:cNvPr>
          <p:cNvSpPr>
            <a:spLocks noGrp="1"/>
          </p:cNvSpPr>
          <p:nvPr>
            <p:ph type="title"/>
          </p:nvPr>
        </p:nvSpPr>
        <p:spPr/>
        <p:txBody>
          <a:bodyPr/>
          <a:lstStyle/>
          <a:p>
            <a:r>
              <a:rPr lang="en-IE" dirty="0"/>
              <a:t>Part D – RSA </a:t>
            </a:r>
            <a:r>
              <a:rPr lang="en-IE" dirty="0" err="1"/>
              <a:t>Algorithim</a:t>
            </a:r>
            <a:endParaRPr lang="en-IE" dirty="0"/>
          </a:p>
        </p:txBody>
      </p:sp>
      <p:sp>
        <p:nvSpPr>
          <p:cNvPr id="3" name="Content Placeholder 2">
            <a:extLst>
              <a:ext uri="{FF2B5EF4-FFF2-40B4-BE49-F238E27FC236}">
                <a16:creationId xmlns:a16="http://schemas.microsoft.com/office/drawing/2014/main" id="{AF66F0B2-4628-410D-82D3-22F51308A279}"/>
              </a:ext>
            </a:extLst>
          </p:cNvPr>
          <p:cNvSpPr>
            <a:spLocks noGrp="1"/>
          </p:cNvSpPr>
          <p:nvPr>
            <p:ph idx="1"/>
          </p:nvPr>
        </p:nvSpPr>
        <p:spPr/>
        <p:txBody>
          <a:bodyPr>
            <a:normAutofit/>
          </a:bodyPr>
          <a:lstStyle/>
          <a:p>
            <a:r>
              <a:rPr lang="en-US" sz="2400" dirty="0"/>
              <a:t>RSA is an asymmetric encryption algorithm, which means it uses a pair of keys one public one private. Only someone with possession the private key can decrypt something encrypted with the public key. It’s based on the fact that it’s hard to factor large prime numbers, keys are generated as the result of two numbers being multiplied together, combined with entropy. Meaning if someone can factorize the number they will be able to break the keys.</a:t>
            </a:r>
            <a:endParaRPr lang="en-IE" sz="2400" dirty="0"/>
          </a:p>
        </p:txBody>
      </p:sp>
    </p:spTree>
    <p:extLst>
      <p:ext uri="{BB962C8B-B14F-4D97-AF65-F5344CB8AC3E}">
        <p14:creationId xmlns:p14="http://schemas.microsoft.com/office/powerpoint/2010/main" val="3463368923"/>
      </p:ext>
    </p:extLst>
  </p:cSld>
  <p:clrMapOvr>
    <a:masterClrMapping/>
  </p:clrMapOvr>
</p:sld>
</file>

<file path=ppt/theme/theme1.xml><?xml version="1.0" encoding="utf-8"?>
<a:theme xmlns:a="http://schemas.openxmlformats.org/drawingml/2006/main" name="3DFloatVTI">
  <a:themeElements>
    <a:clrScheme name="AnalogousFromDarkSeedLeftStep">
      <a:dk1>
        <a:srgbClr val="000000"/>
      </a:dk1>
      <a:lt1>
        <a:srgbClr val="FFFFFF"/>
      </a:lt1>
      <a:dk2>
        <a:srgbClr val="1B282F"/>
      </a:dk2>
      <a:lt2>
        <a:srgbClr val="F0F3F1"/>
      </a:lt2>
      <a:accent1>
        <a:srgbClr val="E729BF"/>
      </a:accent1>
      <a:accent2>
        <a:srgbClr val="AE17D5"/>
      </a:accent2>
      <a:accent3>
        <a:srgbClr val="7029E7"/>
      </a:accent3>
      <a:accent4>
        <a:srgbClr val="363DDB"/>
      </a:accent4>
      <a:accent5>
        <a:srgbClr val="2980E7"/>
      </a:accent5>
      <a:accent6>
        <a:srgbClr val="17BDD5"/>
      </a:accent6>
      <a:hlink>
        <a:srgbClr val="3F64BF"/>
      </a:hlink>
      <a:folHlink>
        <a:srgbClr val="7F7F7F"/>
      </a:folHlink>
    </a:clrScheme>
    <a:fontScheme name="Float">
      <a:majorFont>
        <a:latin typeface="Sitka Heading"/>
        <a:ea typeface=""/>
        <a:cs typeface=""/>
      </a:majorFont>
      <a:minorFont>
        <a:latin typeface="Source Sans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docProps/app.xml><?xml version="1.0" encoding="utf-8"?>
<Properties xmlns="http://schemas.openxmlformats.org/officeDocument/2006/extended-properties" xmlns:vt="http://schemas.openxmlformats.org/officeDocument/2006/docPropsVTypes">
  <Template>Ion</Template>
  <TotalTime>355</TotalTime>
  <Words>315</Words>
  <Application>Microsoft Office PowerPoint</Application>
  <PresentationFormat>Widescreen</PresentationFormat>
  <Paragraphs>20</Paragraphs>
  <Slides>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Arial</vt:lpstr>
      <vt:lpstr>Calibri</vt:lpstr>
      <vt:lpstr>Sitka Heading</vt:lpstr>
      <vt:lpstr>Source Sans Pro</vt:lpstr>
      <vt:lpstr>Symbol</vt:lpstr>
      <vt:lpstr>3DFloatVTI</vt:lpstr>
      <vt:lpstr>Omair Duadu </vt:lpstr>
      <vt:lpstr>Part A – Private and Public Key generation</vt:lpstr>
      <vt:lpstr>Part B- Enigmail</vt:lpstr>
      <vt:lpstr>Part C – Clock Attacks</vt:lpstr>
      <vt:lpstr>Part D – RSA Algorithim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Omair Duadu </dc:title>
  <dc:creator>C18322011 Omair Duadu</dc:creator>
  <cp:lastModifiedBy>C18322011 Omair Duadu</cp:lastModifiedBy>
  <cp:revision>3</cp:revision>
  <dcterms:created xsi:type="dcterms:W3CDTF">2021-12-14T12:12:52Z</dcterms:created>
  <dcterms:modified xsi:type="dcterms:W3CDTF">2021-12-17T22:36:30Z</dcterms:modified>
</cp:coreProperties>
</file>