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89" r:id="rId7"/>
    <p:sldId id="286" r:id="rId8"/>
    <p:sldId id="287" r:id="rId9"/>
    <p:sldId id="288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9" d="100"/>
          <a:sy n="109" d="100"/>
        </p:scale>
        <p:origin x="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Security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Omair Duadu </a:t>
            </a:r>
          </a:p>
          <a:p>
            <a:pPr marL="0" indent="0">
              <a:buNone/>
            </a:pPr>
            <a:r>
              <a:rPr lang="en-US" dirty="0"/>
              <a:t>C18322011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Kali Linux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51920"/>
            <a:ext cx="6718300" cy="1179781"/>
          </a:xfrm>
        </p:spPr>
        <p:txBody>
          <a:bodyPr/>
          <a:lstStyle/>
          <a:p>
            <a:r>
              <a:rPr lang="en-US" dirty="0"/>
              <a:t>Kali Linux is a Debian-derived Linux distribution designed for digital forensics and penetration testing. It is maintained and funded by Offensive Security.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Kali Linux | Penetration Testing and Ethical Hacking Linux Distribution">
            <a:extLst>
              <a:ext uri="{FF2B5EF4-FFF2-40B4-BE49-F238E27FC236}">
                <a16:creationId xmlns:a16="http://schemas.microsoft.com/office/drawing/2014/main" id="{16F99BF3-F011-43D1-9F5F-A3E0F18D7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2400584"/>
            <a:ext cx="7115142" cy="40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John The Ripper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51920"/>
            <a:ext cx="6718300" cy="1179781"/>
          </a:xfrm>
        </p:spPr>
        <p:txBody>
          <a:bodyPr/>
          <a:lstStyle/>
          <a:p>
            <a:r>
              <a:rPr lang="en-US" dirty="0"/>
              <a:t>Tool used for decrypting hashes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Zip2john test.zip &gt; hash.txt   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–format=zip hash.txt              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C55DA88-5AFF-42B2-BC21-3598001F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7" y="2805166"/>
            <a:ext cx="8976902" cy="40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0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</a:t>
            </a:r>
            <a:r>
              <a:rPr lang="en-US" dirty="0" err="1"/>
              <a:t>Slowhttptest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491769"/>
            <a:ext cx="6718300" cy="117978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slowhttptest</a:t>
            </a:r>
            <a: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-c 1000 -X -g -o slow read stats -r 200 -w 512 -y 1024 -n 5 -z 32 -k 3 -u http://www.google.com -p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6752ACE-7E2B-4C22-9FF5-17C24C77E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28055"/>
            <a:ext cx="7355281" cy="425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Metasploit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67699"/>
            <a:ext cx="6718300" cy="1179781"/>
          </a:xfrm>
        </p:spPr>
        <p:txBody>
          <a:bodyPr/>
          <a:lstStyle/>
          <a:p>
            <a:r>
              <a:rPr lang="en-IE" dirty="0" err="1"/>
              <a:t>Msfconsole</a:t>
            </a:r>
            <a:endParaRPr lang="en-IE" dirty="0"/>
          </a:p>
          <a:p>
            <a: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exploit/windows/wins/ms04_045_wins </a:t>
            </a:r>
          </a:p>
          <a:p>
            <a:r>
              <a:rPr lang="en-I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 RHOST 192.168.1.101</a:t>
            </a:r>
          </a:p>
          <a:p>
            <a: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 RPORT 21</a:t>
            </a:r>
          </a:p>
          <a:p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1B89A5B-BEB8-4545-9726-746778F5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6" y="3313747"/>
            <a:ext cx="5731510" cy="318389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F78DAC1-BE41-46CC-9361-3F8E69EC2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0" y="3745229"/>
            <a:ext cx="5731510" cy="23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1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– DVWA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51920"/>
            <a:ext cx="6718300" cy="1179781"/>
          </a:xfrm>
        </p:spPr>
        <p:txBody>
          <a:bodyPr/>
          <a:lstStyle/>
          <a:p>
            <a:r>
              <a:rPr lang="en-IE" dirty="0"/>
              <a:t>SQL Injection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B401D-4330-4A56-B770-08649157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1279352"/>
            <a:ext cx="6718300" cy="53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3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5163" y="2417415"/>
            <a:ext cx="9372600" cy="3358860"/>
          </a:xfrm>
        </p:spPr>
        <p:txBody>
          <a:bodyPr/>
          <a:lstStyle/>
          <a:p>
            <a:r>
              <a:rPr lang="en-I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law performs two vital roles: enhancing cyber security preparedness and protecting consumers. By having a common, minimum and mandatory security standard, companies within the same jurisdictions can present a unified defence against attacks. This helps facilitate trust and business relationships since companies understand that partners and other stakeholders that they deal with are also protecting their data.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49</TotalTime>
  <Words>207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Trade Gothic LT Pro</vt:lpstr>
      <vt:lpstr>Trebuchet MS</vt:lpstr>
      <vt:lpstr>Office Theme</vt:lpstr>
      <vt:lpstr>Advanced Security 2</vt:lpstr>
      <vt:lpstr>Part 1 – Kali Linux</vt:lpstr>
      <vt:lpstr>Part 1 – John The Ripper</vt:lpstr>
      <vt:lpstr>Part 1 – Slowhttptest</vt:lpstr>
      <vt:lpstr>Part 2 – Metasploit </vt:lpstr>
      <vt:lpstr>Part 3 – DVWA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Security 2</dc:title>
  <dc:creator>C18322011 Omair Duadu</dc:creator>
  <cp:lastModifiedBy>C18322011 Omair Duadu</cp:lastModifiedBy>
  <cp:revision>1</cp:revision>
  <dcterms:created xsi:type="dcterms:W3CDTF">2022-04-26T15:05:45Z</dcterms:created>
  <dcterms:modified xsi:type="dcterms:W3CDTF">2022-04-26T15:55:26Z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