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58" autoAdjust="0"/>
    <p:restoredTop sz="94660"/>
  </p:normalViewPr>
  <p:slideViewPr>
    <p:cSldViewPr snapToGrid="0">
      <p:cViewPr>
        <p:scale>
          <a:sx n="98" d="100"/>
          <a:sy n="98" d="100"/>
        </p:scale>
        <p:origin x="786" y="3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10" name="Freeform 6" title="Page Number Shape">
            <a:extLst>
              <a:ext uri="{FF2B5EF4-FFF2-40B4-BE49-F238E27FC236}">
                <a16:creationId xmlns:a16="http://schemas.microsoft.com/office/drawing/2014/main" id="{DD4C4B28-6B4B-4445-8535-F516D74E4AA9}"/>
              </a:ext>
            </a:extLst>
          </p:cNvPr>
          <p:cNvSpPr/>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12" name="Straight Connector 11" title="Verticle Rule Line">
            <a:extLst>
              <a:ext uri="{FF2B5EF4-FFF2-40B4-BE49-F238E27FC236}">
                <a16:creationId xmlns:a16="http://schemas.microsoft.com/office/drawing/2014/main" id="{0CB1C732-7193-4253-8746-850D090A6B4E}"/>
              </a:ext>
            </a:extLst>
          </p:cNvPr>
          <p:cNvCxnSpPr>
            <a:cxnSpLocks/>
          </p:cNvCxnSpPr>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03AA199-952B-427F-A5BE-B97D25FD0733}"/>
              </a:ext>
            </a:extLst>
          </p:cNvPr>
          <p:cNvSpPr>
            <a:spLocks noGrp="1"/>
          </p:cNvSpPr>
          <p:nvPr>
            <p:ph type="ctrTitle"/>
          </p:nvPr>
        </p:nvSpPr>
        <p:spPr>
          <a:xfrm>
            <a:off x="1078992" y="1143000"/>
            <a:ext cx="6720840" cy="3730752"/>
          </a:xfrm>
        </p:spPr>
        <p:txBody>
          <a:bodyPr anchor="t">
            <a:normAutofit/>
          </a:bodyPr>
          <a:lstStyle>
            <a:lvl1pPr algn="l">
              <a:defRPr sz="72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A1AA393-A876-475F-A05B-1CCAB6C1F089}"/>
              </a:ext>
            </a:extLst>
          </p:cNvPr>
          <p:cNvSpPr>
            <a:spLocks noGrp="1"/>
          </p:cNvSpPr>
          <p:nvPr>
            <p:ph type="subTitle" idx="1"/>
          </p:nvPr>
        </p:nvSpPr>
        <p:spPr>
          <a:xfrm>
            <a:off x="1078992" y="5010912"/>
            <a:ext cx="6720840" cy="704088"/>
          </a:xfrm>
        </p:spPr>
        <p:txBody>
          <a:bodyPr>
            <a:normAutofit/>
          </a:bodyPr>
          <a:lstStyle>
            <a:lvl1pPr marL="0" indent="0" algn="l">
              <a:lnSpc>
                <a:spcPct val="100000"/>
              </a:lnSpc>
              <a:buNone/>
              <a:defRPr sz="2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3395621-D631-4F31-AEEF-C8574E507372}"/>
              </a:ext>
            </a:extLst>
          </p:cNvPr>
          <p:cNvSpPr>
            <a:spLocks noGrp="1"/>
          </p:cNvSpPr>
          <p:nvPr>
            <p:ph type="dt" sz="half" idx="10"/>
          </p:nvPr>
        </p:nvSpPr>
        <p:spPr>
          <a:xfrm>
            <a:off x="8286356" y="6007608"/>
            <a:ext cx="3143643" cy="365125"/>
          </a:xfrm>
        </p:spPr>
        <p:txBody>
          <a:bodyPr/>
          <a:lstStyle/>
          <a:p>
            <a:fld id="{53BEF823-48A5-43FC-BE03-E79964288B41}" type="datetimeFigureOut">
              <a:rPr lang="en-US" smtClean="0"/>
              <a:t>3/11/2022</a:t>
            </a:fld>
            <a:endParaRPr lang="en-US" dirty="0"/>
          </a:p>
        </p:txBody>
      </p:sp>
      <p:sp>
        <p:nvSpPr>
          <p:cNvPr id="5" name="Footer Placeholder 4">
            <a:extLst>
              <a:ext uri="{FF2B5EF4-FFF2-40B4-BE49-F238E27FC236}">
                <a16:creationId xmlns:a16="http://schemas.microsoft.com/office/drawing/2014/main" id="{305EE125-77AD-4E23-AFB7-C5CFDEACACF1}"/>
              </a:ext>
            </a:extLst>
          </p:cNvPr>
          <p:cNvSpPr>
            <a:spLocks noGrp="1"/>
          </p:cNvSpPr>
          <p:nvPr>
            <p:ph type="ftr" sz="quarter" idx="11"/>
          </p:nvPr>
        </p:nvSpPr>
        <p:spPr>
          <a:xfrm>
            <a:off x="1078991" y="6007608"/>
            <a:ext cx="6720837" cy="365125"/>
          </a:xfrm>
        </p:spPr>
        <p:txBody>
          <a:bodyPr/>
          <a:lstStyle/>
          <a:p>
            <a:endParaRPr lang="en-US" dirty="0"/>
          </a:p>
        </p:txBody>
      </p:sp>
      <p:sp>
        <p:nvSpPr>
          <p:cNvPr id="6" name="Slide Number Placeholder 5">
            <a:extLst>
              <a:ext uri="{FF2B5EF4-FFF2-40B4-BE49-F238E27FC236}">
                <a16:creationId xmlns:a16="http://schemas.microsoft.com/office/drawing/2014/main" id="{DC569682-B530-4F52-87B9-39464A0930B3}"/>
              </a:ext>
            </a:extLst>
          </p:cNvPr>
          <p:cNvSpPr>
            <a:spLocks noGrp="1"/>
          </p:cNvSpPr>
          <p:nvPr>
            <p:ph type="sldNum" sz="quarter" idx="12"/>
          </p:nvPr>
        </p:nvSpPr>
        <p:spPr/>
        <p:txBody>
          <a:bodyPr/>
          <a:lstStyle>
            <a:lvl1pPr algn="ctr">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3171714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59FCF-ACDF-495D-ACFA-15FCAC9EAEE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B3786E3-AB17-427E-8EF8-7FCB671A11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833B4E9-7A16-448C-8BE6-B14941A34857}"/>
              </a:ext>
            </a:extLst>
          </p:cNvPr>
          <p:cNvSpPr>
            <a:spLocks noGrp="1"/>
          </p:cNvSpPr>
          <p:nvPr>
            <p:ph type="dt" sz="half" idx="10"/>
          </p:nvPr>
        </p:nvSpPr>
        <p:spPr/>
        <p:txBody>
          <a:bodyPr/>
          <a:lstStyle/>
          <a:p>
            <a:pPr algn="r"/>
            <a:fld id="{53BEF823-48A5-43FC-BE03-E79964288B41}" type="datetimeFigureOut">
              <a:rPr lang="en-US" smtClean="0"/>
              <a:pPr algn="r"/>
              <a:t>3/11/2022</a:t>
            </a:fld>
            <a:endParaRPr lang="en-US" dirty="0"/>
          </a:p>
        </p:txBody>
      </p:sp>
      <p:sp>
        <p:nvSpPr>
          <p:cNvPr id="8" name="Footer Placeholder 7">
            <a:extLst>
              <a:ext uri="{FF2B5EF4-FFF2-40B4-BE49-F238E27FC236}">
                <a16:creationId xmlns:a16="http://schemas.microsoft.com/office/drawing/2014/main" id="{579212F5-5835-49FF-836F-5E3008A0EDB1}"/>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DE9D492B-E5EE-4D24-A087-57D739CFACE8}"/>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8397293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31E395-94BD-4E79-8E42-9CD4EB33CA60}"/>
              </a:ext>
            </a:extLst>
          </p:cNvPr>
          <p:cNvSpPr>
            <a:spLocks noGrp="1"/>
          </p:cNvSpPr>
          <p:nvPr>
            <p:ph type="title" orient="vert"/>
          </p:nvPr>
        </p:nvSpPr>
        <p:spPr>
          <a:xfrm>
            <a:off x="8475542" y="758952"/>
            <a:ext cx="2954458" cy="4986002"/>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79AA8A4-66BC-4E80-ABE3-F533F82B88CA}"/>
              </a:ext>
            </a:extLst>
          </p:cNvPr>
          <p:cNvSpPr>
            <a:spLocks noGrp="1"/>
          </p:cNvSpPr>
          <p:nvPr>
            <p:ph type="body" orient="vert" idx="1"/>
          </p:nvPr>
        </p:nvSpPr>
        <p:spPr>
          <a:xfrm>
            <a:off x="758952" y="758952"/>
            <a:ext cx="7407586" cy="498600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DDA4EA6-6A1A-48ED-9D79-A438561C7E79}"/>
              </a:ext>
            </a:extLst>
          </p:cNvPr>
          <p:cNvSpPr>
            <a:spLocks noGrp="1"/>
          </p:cNvSpPr>
          <p:nvPr>
            <p:ph type="dt" sz="half" idx="10"/>
          </p:nvPr>
        </p:nvSpPr>
        <p:spPr/>
        <p:txBody>
          <a:bodyPr/>
          <a:lstStyle/>
          <a:p>
            <a:pPr algn="r"/>
            <a:fld id="{53BEF823-48A5-43FC-BE03-E79964288B41}" type="datetimeFigureOut">
              <a:rPr lang="en-US" smtClean="0"/>
              <a:pPr algn="r"/>
              <a:t>3/11/2022</a:t>
            </a:fld>
            <a:endParaRPr lang="en-US" dirty="0"/>
          </a:p>
        </p:txBody>
      </p:sp>
      <p:sp>
        <p:nvSpPr>
          <p:cNvPr id="8" name="Footer Placeholder 7">
            <a:extLst>
              <a:ext uri="{FF2B5EF4-FFF2-40B4-BE49-F238E27FC236}">
                <a16:creationId xmlns:a16="http://schemas.microsoft.com/office/drawing/2014/main" id="{F049B2BA-9250-4EBF-8820-10BDA5C1C62B}"/>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1F914475-55F3-4C46-BAE2-E4D93E9E3781}"/>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7475426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351BD-5252-4168-A69E-C6864AE297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748EEE-19C9-493B-836D-73B9E4A0BE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7FA6BFE-11ED-4FB4-9F65-508B5B0F0DD3}"/>
              </a:ext>
            </a:extLst>
          </p:cNvPr>
          <p:cNvSpPr>
            <a:spLocks noGrp="1"/>
          </p:cNvSpPr>
          <p:nvPr>
            <p:ph type="dt" sz="half" idx="10"/>
          </p:nvPr>
        </p:nvSpPr>
        <p:spPr/>
        <p:txBody>
          <a:bodyPr/>
          <a:lstStyle/>
          <a:p>
            <a:pPr algn="r"/>
            <a:fld id="{53BEF823-48A5-43FC-BE03-E79964288B41}" type="datetimeFigureOut">
              <a:rPr lang="en-US" smtClean="0"/>
              <a:pPr algn="r"/>
              <a:t>3/11/2022</a:t>
            </a:fld>
            <a:endParaRPr lang="en-US" dirty="0"/>
          </a:p>
        </p:txBody>
      </p:sp>
      <p:sp>
        <p:nvSpPr>
          <p:cNvPr id="8" name="Footer Placeholder 7">
            <a:extLst>
              <a:ext uri="{FF2B5EF4-FFF2-40B4-BE49-F238E27FC236}">
                <a16:creationId xmlns:a16="http://schemas.microsoft.com/office/drawing/2014/main" id="{F90F536E-BEFF-4E0D-B4EC-39DE28C67CC3}"/>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36EE02AF-6FE1-4972-BD48-A82499AD67F6}"/>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4372963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452EE-D9FC-4E51-9BFF-141F9192339F}"/>
              </a:ext>
            </a:extLst>
          </p:cNvPr>
          <p:cNvSpPr>
            <a:spLocks noGrp="1"/>
          </p:cNvSpPr>
          <p:nvPr>
            <p:ph type="title"/>
          </p:nvPr>
        </p:nvSpPr>
        <p:spPr>
          <a:xfrm>
            <a:off x="763051" y="2414016"/>
            <a:ext cx="10666949" cy="3099816"/>
          </a:xfrm>
        </p:spPr>
        <p:txBody>
          <a:bodyPr anchor="t"/>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1E086C4-4949-4E7A-A182-6709496A1C38}"/>
              </a:ext>
            </a:extLst>
          </p:cNvPr>
          <p:cNvSpPr>
            <a:spLocks noGrp="1"/>
          </p:cNvSpPr>
          <p:nvPr>
            <p:ph type="body" idx="1"/>
          </p:nvPr>
        </p:nvSpPr>
        <p:spPr>
          <a:xfrm>
            <a:off x="758952" y="1389888"/>
            <a:ext cx="10671048" cy="822960"/>
          </a:xfrm>
        </p:spPr>
        <p:txBody>
          <a:bodyPr anchor="ctr">
            <a:normAutofit/>
          </a:bodyPr>
          <a:lstStyle>
            <a:lvl1pPr marL="0" indent="0">
              <a:buNone/>
              <a:defRPr sz="2000" i="1">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3D12BC88-6A2B-4851-9568-23A4B74D9F98}"/>
              </a:ext>
            </a:extLst>
          </p:cNvPr>
          <p:cNvSpPr>
            <a:spLocks noGrp="1"/>
          </p:cNvSpPr>
          <p:nvPr>
            <p:ph type="dt" sz="half" idx="10"/>
          </p:nvPr>
        </p:nvSpPr>
        <p:spPr/>
        <p:txBody>
          <a:bodyPr/>
          <a:lstStyle/>
          <a:p>
            <a:pPr algn="r"/>
            <a:fld id="{53BEF823-48A5-43FC-BE03-E79964288B41}" type="datetimeFigureOut">
              <a:rPr lang="en-US" smtClean="0"/>
              <a:pPr algn="r"/>
              <a:t>3/11/2022</a:t>
            </a:fld>
            <a:endParaRPr lang="en-US" dirty="0"/>
          </a:p>
        </p:txBody>
      </p:sp>
      <p:sp>
        <p:nvSpPr>
          <p:cNvPr id="8" name="Footer Placeholder 7">
            <a:extLst>
              <a:ext uri="{FF2B5EF4-FFF2-40B4-BE49-F238E27FC236}">
                <a16:creationId xmlns:a16="http://schemas.microsoft.com/office/drawing/2014/main" id="{D882CFE5-65C3-4F46-9141-4645455947D2}"/>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5321B390-4E13-4481-AC02-FF126656C4C9}"/>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432031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0E02F8-47BB-4D30-8EFE-69C9222D9EC4}"/>
              </a:ext>
            </a:extLst>
          </p:cNvPr>
          <p:cNvSpPr>
            <a:spLocks noGrp="1"/>
          </p:cNvSpPr>
          <p:nvPr>
            <p:ph sz="half" idx="1"/>
          </p:nvPr>
        </p:nvSpPr>
        <p:spPr>
          <a:xfrm>
            <a:off x="5184648" y="758952"/>
            <a:ext cx="6245352" cy="2240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A844D33-6BF0-4205-A542-8537E3515938}"/>
              </a:ext>
            </a:extLst>
          </p:cNvPr>
          <p:cNvSpPr>
            <a:spLocks noGrp="1"/>
          </p:cNvSpPr>
          <p:nvPr>
            <p:ph sz="half" idx="2"/>
          </p:nvPr>
        </p:nvSpPr>
        <p:spPr>
          <a:xfrm>
            <a:off x="5184647" y="3273551"/>
            <a:ext cx="6245351" cy="22402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Date Placeholder 8">
            <a:extLst>
              <a:ext uri="{FF2B5EF4-FFF2-40B4-BE49-F238E27FC236}">
                <a16:creationId xmlns:a16="http://schemas.microsoft.com/office/drawing/2014/main" id="{D6953A83-D2BE-4015-8D64-BE93DDFE5D21}"/>
              </a:ext>
            </a:extLst>
          </p:cNvPr>
          <p:cNvSpPr>
            <a:spLocks noGrp="1"/>
          </p:cNvSpPr>
          <p:nvPr>
            <p:ph type="dt" sz="half" idx="10"/>
          </p:nvPr>
        </p:nvSpPr>
        <p:spPr/>
        <p:txBody>
          <a:bodyPr/>
          <a:lstStyle/>
          <a:p>
            <a:pPr algn="r"/>
            <a:fld id="{53BEF823-48A5-43FC-BE03-E79964288B41}" type="datetimeFigureOut">
              <a:rPr lang="en-US" smtClean="0"/>
              <a:pPr algn="r"/>
              <a:t>3/11/2022</a:t>
            </a:fld>
            <a:endParaRPr lang="en-US" dirty="0"/>
          </a:p>
        </p:txBody>
      </p:sp>
      <p:sp>
        <p:nvSpPr>
          <p:cNvPr id="10" name="Footer Placeholder 9">
            <a:extLst>
              <a:ext uri="{FF2B5EF4-FFF2-40B4-BE49-F238E27FC236}">
                <a16:creationId xmlns:a16="http://schemas.microsoft.com/office/drawing/2014/main" id="{BA849E67-05F9-4033-B033-74D6B8C8E77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DFAAC6AA-CFFB-438F-9327-DDB023E2E149}"/>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5" name="Title 4">
            <a:extLst>
              <a:ext uri="{FF2B5EF4-FFF2-40B4-BE49-F238E27FC236}">
                <a16:creationId xmlns:a16="http://schemas.microsoft.com/office/drawing/2014/main" id="{BA4960CB-ABA7-4442-AB15-FE444F23C6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359537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8348291-9C7D-407E-8D07-FA3A323EA973}"/>
              </a:ext>
            </a:extLst>
          </p:cNvPr>
          <p:cNvSpPr>
            <a:spLocks noGrp="1"/>
          </p:cNvSpPr>
          <p:nvPr>
            <p:ph type="body" idx="1"/>
          </p:nvPr>
        </p:nvSpPr>
        <p:spPr>
          <a:xfrm>
            <a:off x="5184648" y="758952"/>
            <a:ext cx="6245352"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A192D2-8BA6-4A4D-814D-AD37A2A10AC8}"/>
              </a:ext>
            </a:extLst>
          </p:cNvPr>
          <p:cNvSpPr>
            <a:spLocks noGrp="1"/>
          </p:cNvSpPr>
          <p:nvPr>
            <p:ph sz="half" idx="2"/>
          </p:nvPr>
        </p:nvSpPr>
        <p:spPr>
          <a:xfrm>
            <a:off x="5190323" y="1377198"/>
            <a:ext cx="6239675"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86FD4BC-C948-41C4-BA24-5D26147E1C97}"/>
              </a:ext>
            </a:extLst>
          </p:cNvPr>
          <p:cNvSpPr>
            <a:spLocks noGrp="1"/>
          </p:cNvSpPr>
          <p:nvPr>
            <p:ph type="body" sz="quarter" idx="3"/>
          </p:nvPr>
        </p:nvSpPr>
        <p:spPr>
          <a:xfrm>
            <a:off x="5184647" y="3319548"/>
            <a:ext cx="6245351"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12E359C-F73D-4F1B-9F9A-6D628567105D}"/>
              </a:ext>
            </a:extLst>
          </p:cNvPr>
          <p:cNvSpPr>
            <a:spLocks noGrp="1"/>
          </p:cNvSpPr>
          <p:nvPr>
            <p:ph sz="quarter" idx="4"/>
          </p:nvPr>
        </p:nvSpPr>
        <p:spPr>
          <a:xfrm>
            <a:off x="5184646" y="3932372"/>
            <a:ext cx="6245352"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9">
            <a:extLst>
              <a:ext uri="{FF2B5EF4-FFF2-40B4-BE49-F238E27FC236}">
                <a16:creationId xmlns:a16="http://schemas.microsoft.com/office/drawing/2014/main" id="{D76B63AE-38FF-40DD-A543-32DD98E6BDB2}"/>
              </a:ext>
            </a:extLst>
          </p:cNvPr>
          <p:cNvSpPr>
            <a:spLocks noGrp="1"/>
          </p:cNvSpPr>
          <p:nvPr>
            <p:ph type="title"/>
          </p:nvPr>
        </p:nvSpPr>
        <p:spPr/>
        <p:txBody>
          <a:bodyPr/>
          <a:lstStyle/>
          <a:p>
            <a:r>
              <a:rPr lang="en-US"/>
              <a:t>Click to edit Master title style</a:t>
            </a:r>
            <a:endParaRPr lang="en-US" dirty="0"/>
          </a:p>
        </p:txBody>
      </p:sp>
      <p:sp>
        <p:nvSpPr>
          <p:cNvPr id="12" name="Date Placeholder 11">
            <a:extLst>
              <a:ext uri="{FF2B5EF4-FFF2-40B4-BE49-F238E27FC236}">
                <a16:creationId xmlns:a16="http://schemas.microsoft.com/office/drawing/2014/main" id="{C686C0EB-E082-4BAB-99E8-B42F3C28B20F}"/>
              </a:ext>
            </a:extLst>
          </p:cNvPr>
          <p:cNvSpPr>
            <a:spLocks noGrp="1"/>
          </p:cNvSpPr>
          <p:nvPr>
            <p:ph type="dt" sz="half" idx="10"/>
          </p:nvPr>
        </p:nvSpPr>
        <p:spPr/>
        <p:txBody>
          <a:bodyPr/>
          <a:lstStyle/>
          <a:p>
            <a:pPr algn="r"/>
            <a:fld id="{53BEF823-48A5-43FC-BE03-E79964288B41}" type="datetimeFigureOut">
              <a:rPr lang="en-US" smtClean="0"/>
              <a:pPr algn="r"/>
              <a:t>3/11/2022</a:t>
            </a:fld>
            <a:endParaRPr lang="en-US" dirty="0"/>
          </a:p>
        </p:txBody>
      </p:sp>
      <p:sp>
        <p:nvSpPr>
          <p:cNvPr id="13" name="Footer Placeholder 12">
            <a:extLst>
              <a:ext uri="{FF2B5EF4-FFF2-40B4-BE49-F238E27FC236}">
                <a16:creationId xmlns:a16="http://schemas.microsoft.com/office/drawing/2014/main" id="{B3CB0152-BA1F-48C7-A66F-3ADB51C94B97}"/>
              </a:ext>
            </a:extLst>
          </p:cNvPr>
          <p:cNvSpPr>
            <a:spLocks noGrp="1"/>
          </p:cNvSpPr>
          <p:nvPr>
            <p:ph type="ftr" sz="quarter" idx="11"/>
          </p:nvPr>
        </p:nvSpPr>
        <p:spPr/>
        <p:txBody>
          <a:bodyPr/>
          <a:lstStyle/>
          <a:p>
            <a:pPr algn="l"/>
            <a:endParaRPr lang="en-US" dirty="0"/>
          </a:p>
        </p:txBody>
      </p:sp>
      <p:sp>
        <p:nvSpPr>
          <p:cNvPr id="14" name="Slide Number Placeholder 13">
            <a:extLst>
              <a:ext uri="{FF2B5EF4-FFF2-40B4-BE49-F238E27FC236}">
                <a16:creationId xmlns:a16="http://schemas.microsoft.com/office/drawing/2014/main" id="{BD1C21B3-5CF6-415F-8295-EED3DF5CB55C}"/>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7125213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470D5-4EB9-4410-A8AE-6D85F19239FF}"/>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5887FB59-BA77-4864-B9E8-994851250CB4}"/>
              </a:ext>
            </a:extLst>
          </p:cNvPr>
          <p:cNvSpPr>
            <a:spLocks noGrp="1"/>
          </p:cNvSpPr>
          <p:nvPr>
            <p:ph type="dt" sz="half" idx="10"/>
          </p:nvPr>
        </p:nvSpPr>
        <p:spPr/>
        <p:txBody>
          <a:bodyPr/>
          <a:lstStyle/>
          <a:p>
            <a:pPr algn="r"/>
            <a:fld id="{53BEF823-48A5-43FC-BE03-E79964288B41}" type="datetimeFigureOut">
              <a:rPr lang="en-US" smtClean="0"/>
              <a:pPr algn="r"/>
              <a:t>3/11/2022</a:t>
            </a:fld>
            <a:endParaRPr lang="en-US" dirty="0"/>
          </a:p>
        </p:txBody>
      </p:sp>
      <p:sp>
        <p:nvSpPr>
          <p:cNvPr id="7" name="Footer Placeholder 6">
            <a:extLst>
              <a:ext uri="{FF2B5EF4-FFF2-40B4-BE49-F238E27FC236}">
                <a16:creationId xmlns:a16="http://schemas.microsoft.com/office/drawing/2014/main" id="{B6F0BC0B-BA67-455B-B567-1473DF0628BE}"/>
              </a:ext>
            </a:extLst>
          </p:cNvPr>
          <p:cNvSpPr>
            <a:spLocks noGrp="1"/>
          </p:cNvSpPr>
          <p:nvPr>
            <p:ph type="ftr" sz="quarter" idx="11"/>
          </p:nvPr>
        </p:nvSpPr>
        <p:spPr/>
        <p:txBody>
          <a:bodyPr/>
          <a:lstStyle/>
          <a:p>
            <a:pPr algn="l"/>
            <a:endParaRPr lang="en-US" dirty="0"/>
          </a:p>
        </p:txBody>
      </p:sp>
      <p:sp>
        <p:nvSpPr>
          <p:cNvPr id="8" name="Slide Number Placeholder 7">
            <a:extLst>
              <a:ext uri="{FF2B5EF4-FFF2-40B4-BE49-F238E27FC236}">
                <a16:creationId xmlns:a16="http://schemas.microsoft.com/office/drawing/2014/main" id="{2CF0BCF3-6FB5-4529-AA6A-A31467351EF5}"/>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986699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4BF1315B-6865-4A5A-91C1-B75339038903}"/>
              </a:ext>
            </a:extLst>
          </p:cNvPr>
          <p:cNvSpPr>
            <a:spLocks noGrp="1"/>
          </p:cNvSpPr>
          <p:nvPr>
            <p:ph type="dt" sz="half" idx="10"/>
          </p:nvPr>
        </p:nvSpPr>
        <p:spPr/>
        <p:txBody>
          <a:bodyPr/>
          <a:lstStyle/>
          <a:p>
            <a:pPr algn="r"/>
            <a:fld id="{53BEF823-48A5-43FC-BE03-E79964288B41}" type="datetimeFigureOut">
              <a:rPr lang="en-US" smtClean="0"/>
              <a:pPr algn="r"/>
              <a:t>3/11/2022</a:t>
            </a:fld>
            <a:endParaRPr lang="en-US" dirty="0"/>
          </a:p>
        </p:txBody>
      </p:sp>
      <p:sp>
        <p:nvSpPr>
          <p:cNvPr id="6" name="Footer Placeholder 5">
            <a:extLst>
              <a:ext uri="{FF2B5EF4-FFF2-40B4-BE49-F238E27FC236}">
                <a16:creationId xmlns:a16="http://schemas.microsoft.com/office/drawing/2014/main" id="{DD536720-08C7-43DE-8EB5-CAB52D0E96B1}"/>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6D2477AF-B012-491C-AE42-22DE1203BE8D}"/>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8841938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D183AC-72A9-43F5-A1B3-1D7A6A4C7EEB}"/>
              </a:ext>
            </a:extLst>
          </p:cNvPr>
          <p:cNvSpPr>
            <a:spLocks noGrp="1"/>
          </p:cNvSpPr>
          <p:nvPr>
            <p:ph idx="1"/>
          </p:nvPr>
        </p:nvSpPr>
        <p:spPr>
          <a:xfrm>
            <a:off x="5183188" y="758951"/>
            <a:ext cx="6245352" cy="4754881"/>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4045592-52ED-4270-ACBB-BCC528DAC407}"/>
              </a:ext>
            </a:extLst>
          </p:cNvPr>
          <p:cNvSpPr>
            <a:spLocks noGrp="1"/>
          </p:cNvSpPr>
          <p:nvPr>
            <p:ph type="body" sz="half" idx="2"/>
          </p:nvPr>
        </p:nvSpPr>
        <p:spPr>
          <a:xfrm>
            <a:off x="758953" y="3815080"/>
            <a:ext cx="3831336" cy="1698752"/>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99A93518-F9B5-418F-9883-BEF8359B045A}"/>
              </a:ext>
            </a:extLst>
          </p:cNvPr>
          <p:cNvSpPr>
            <a:spLocks noGrp="1"/>
          </p:cNvSpPr>
          <p:nvPr>
            <p:ph type="dt" sz="half" idx="10"/>
          </p:nvPr>
        </p:nvSpPr>
        <p:spPr/>
        <p:txBody>
          <a:bodyPr/>
          <a:lstStyle/>
          <a:p>
            <a:pPr algn="r"/>
            <a:fld id="{53BEF823-48A5-43FC-BE03-E79964288B41}" type="datetimeFigureOut">
              <a:rPr lang="en-US" smtClean="0"/>
              <a:pPr algn="r"/>
              <a:t>3/11/2022</a:t>
            </a:fld>
            <a:endParaRPr lang="en-US" dirty="0"/>
          </a:p>
        </p:txBody>
      </p:sp>
      <p:sp>
        <p:nvSpPr>
          <p:cNvPr id="10" name="Footer Placeholder 9">
            <a:extLst>
              <a:ext uri="{FF2B5EF4-FFF2-40B4-BE49-F238E27FC236}">
                <a16:creationId xmlns:a16="http://schemas.microsoft.com/office/drawing/2014/main" id="{27B9FFE7-C4AB-425B-9B56-E412C72212A0}"/>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59231052-EBA8-4781-B28A-2FEA8BE523F3}"/>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2" name="Title 1">
            <a:extLst>
              <a:ext uri="{FF2B5EF4-FFF2-40B4-BE49-F238E27FC236}">
                <a16:creationId xmlns:a16="http://schemas.microsoft.com/office/drawing/2014/main" id="{CBDBF9E7-F686-4FA1-9BA5-69BDD014B0D3}"/>
              </a:ext>
            </a:extLst>
          </p:cNvPr>
          <p:cNvSpPr>
            <a:spLocks noGrp="1"/>
          </p:cNvSpPr>
          <p:nvPr>
            <p:ph type="title"/>
          </p:nvPr>
        </p:nvSpPr>
        <p:spPr>
          <a:xfrm>
            <a:off x="758952" y="758952"/>
            <a:ext cx="3831336" cy="2930179"/>
          </a:xfrm>
        </p:spPr>
        <p:txBody>
          <a:bodyPr/>
          <a:lstStyle/>
          <a:p>
            <a:r>
              <a:rPr lang="en-US"/>
              <a:t>Click to edit Master title style</a:t>
            </a:r>
            <a:endParaRPr lang="en-US" dirty="0"/>
          </a:p>
        </p:txBody>
      </p:sp>
    </p:spTree>
    <p:extLst>
      <p:ext uri="{BB962C8B-B14F-4D97-AF65-F5344CB8AC3E}">
        <p14:creationId xmlns:p14="http://schemas.microsoft.com/office/powerpoint/2010/main" val="18765381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116CF06-B27C-4DC4-981D-38E31997BD16}"/>
              </a:ext>
            </a:extLst>
          </p:cNvPr>
          <p:cNvSpPr>
            <a:spLocks noGrp="1"/>
          </p:cNvSpPr>
          <p:nvPr>
            <p:ph type="pic" idx="1"/>
          </p:nvPr>
        </p:nvSpPr>
        <p:spPr>
          <a:xfrm>
            <a:off x="5183188" y="758951"/>
            <a:ext cx="6245352" cy="475488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E1976E66-2CB3-4F47-97F6-077C42818316}"/>
              </a:ext>
            </a:extLst>
          </p:cNvPr>
          <p:cNvSpPr>
            <a:spLocks noGrp="1"/>
          </p:cNvSpPr>
          <p:nvPr>
            <p:ph type="body" sz="half" idx="2"/>
          </p:nvPr>
        </p:nvSpPr>
        <p:spPr>
          <a:xfrm>
            <a:off x="758952" y="3794760"/>
            <a:ext cx="3831336" cy="1719072"/>
          </a:xfrm>
        </p:spPr>
        <p:txBody>
          <a:bodyPr>
            <a:normAutofit/>
          </a:bodyPr>
          <a:lstStyle>
            <a:lvl1pPr marL="0" indent="0">
              <a:buNone/>
              <a:defRPr sz="20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71414C9F-CBBD-4D5E-A831-BC0CDFEBCEF3}"/>
              </a:ext>
            </a:extLst>
          </p:cNvPr>
          <p:cNvSpPr>
            <a:spLocks noGrp="1"/>
          </p:cNvSpPr>
          <p:nvPr>
            <p:ph type="dt" sz="half" idx="10"/>
          </p:nvPr>
        </p:nvSpPr>
        <p:spPr/>
        <p:txBody>
          <a:bodyPr/>
          <a:lstStyle/>
          <a:p>
            <a:pPr algn="r"/>
            <a:fld id="{53BEF823-48A5-43FC-BE03-E79964288B41}" type="datetimeFigureOut">
              <a:rPr lang="en-US" smtClean="0"/>
              <a:pPr algn="r"/>
              <a:t>3/11/2022</a:t>
            </a:fld>
            <a:endParaRPr lang="en-US" dirty="0"/>
          </a:p>
        </p:txBody>
      </p:sp>
      <p:sp>
        <p:nvSpPr>
          <p:cNvPr id="10" name="Footer Placeholder 9">
            <a:extLst>
              <a:ext uri="{FF2B5EF4-FFF2-40B4-BE49-F238E27FC236}">
                <a16:creationId xmlns:a16="http://schemas.microsoft.com/office/drawing/2014/main" id="{F58DC0C8-B580-442D-8DAC-4F0F869B1F1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1B0D29E8-DFEE-49AB-83AF-85FF25252A3C}"/>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2" name="Title 1">
            <a:extLst>
              <a:ext uri="{FF2B5EF4-FFF2-40B4-BE49-F238E27FC236}">
                <a16:creationId xmlns:a16="http://schemas.microsoft.com/office/drawing/2014/main" id="{D0EAAF1B-6B6E-4D37-8F57-E403C6371A00}"/>
              </a:ext>
            </a:extLst>
          </p:cNvPr>
          <p:cNvSpPr>
            <a:spLocks noGrp="1"/>
          </p:cNvSpPr>
          <p:nvPr>
            <p:ph type="title"/>
          </p:nvPr>
        </p:nvSpPr>
        <p:spPr>
          <a:xfrm>
            <a:off x="758952" y="758952"/>
            <a:ext cx="3831336" cy="2926080"/>
          </a:xfrm>
        </p:spPr>
        <p:txBody>
          <a:bodyPr/>
          <a:lstStyle/>
          <a:p>
            <a:r>
              <a:rPr lang="en-US"/>
              <a:t>Click to edit Master title style</a:t>
            </a:r>
            <a:endParaRPr lang="en-US" dirty="0"/>
          </a:p>
        </p:txBody>
      </p:sp>
    </p:spTree>
    <p:extLst>
      <p:ext uri="{BB962C8B-B14F-4D97-AF65-F5344CB8AC3E}">
        <p14:creationId xmlns:p14="http://schemas.microsoft.com/office/powerpoint/2010/main" val="32025679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6" title="Page Number Shape">
            <a:extLst>
              <a:ext uri="{FF2B5EF4-FFF2-40B4-BE49-F238E27FC236}">
                <a16:creationId xmlns:a16="http://schemas.microsoft.com/office/drawing/2014/main" id="{72411438-92A5-42B0-9C54-EA4FB32ACB5E}"/>
              </a:ext>
            </a:extLst>
          </p:cNvPr>
          <p:cNvSpPr/>
          <p:nvPr/>
        </p:nvSpPr>
        <p:spPr bwMode="auto">
          <a:xfrm>
            <a:off x="11784011" y="577880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2" name="Title Placeholder 1">
            <a:extLst>
              <a:ext uri="{FF2B5EF4-FFF2-40B4-BE49-F238E27FC236}">
                <a16:creationId xmlns:a16="http://schemas.microsoft.com/office/drawing/2014/main" id="{0D56E4D8-47B6-4DEC-BD29-B3B6ED4CC739}"/>
              </a:ext>
            </a:extLst>
          </p:cNvPr>
          <p:cNvSpPr>
            <a:spLocks noGrp="1"/>
          </p:cNvSpPr>
          <p:nvPr>
            <p:ph type="title"/>
          </p:nvPr>
        </p:nvSpPr>
        <p:spPr>
          <a:xfrm>
            <a:off x="758952" y="758952"/>
            <a:ext cx="3831336" cy="475488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F0F5D4C-4873-4052-A294-99CCB9421C4A}"/>
              </a:ext>
            </a:extLst>
          </p:cNvPr>
          <p:cNvSpPr>
            <a:spLocks noGrp="1"/>
          </p:cNvSpPr>
          <p:nvPr>
            <p:ph type="body" idx="1"/>
          </p:nvPr>
        </p:nvSpPr>
        <p:spPr>
          <a:xfrm>
            <a:off x="5184648" y="758952"/>
            <a:ext cx="6245352" cy="475488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41D62B3-3490-46B4-A10E-33FCE4A1FBB5}"/>
              </a:ext>
            </a:extLst>
          </p:cNvPr>
          <p:cNvSpPr>
            <a:spLocks noGrp="1"/>
          </p:cNvSpPr>
          <p:nvPr>
            <p:ph type="dt" sz="half" idx="2"/>
          </p:nvPr>
        </p:nvSpPr>
        <p:spPr>
          <a:xfrm>
            <a:off x="7616952" y="6007608"/>
            <a:ext cx="3813048" cy="365125"/>
          </a:xfrm>
          <a:prstGeom prst="rect">
            <a:avLst/>
          </a:prstGeom>
        </p:spPr>
        <p:txBody>
          <a:bodyPr vert="horz" lIns="91440" tIns="45720" rIns="91440" bIns="45720" rtlCol="0" anchor="ctr"/>
          <a:lstStyle>
            <a:lvl1pPr algn="r">
              <a:defRPr sz="1000" spc="50" baseline="0">
                <a:solidFill>
                  <a:schemeClr val="tx1">
                    <a:lumMod val="85000"/>
                    <a:lumOff val="15000"/>
                  </a:schemeClr>
                </a:solidFill>
              </a:defRPr>
            </a:lvl1pPr>
          </a:lstStyle>
          <a:p>
            <a:pPr algn="r"/>
            <a:fld id="{53BEF823-48A5-43FC-BE03-E79964288B41}" type="datetimeFigureOut">
              <a:rPr lang="en-US" smtClean="0"/>
              <a:pPr algn="r"/>
              <a:t>3/11/2022</a:t>
            </a:fld>
            <a:endParaRPr lang="en-US" dirty="0"/>
          </a:p>
        </p:txBody>
      </p:sp>
      <p:sp>
        <p:nvSpPr>
          <p:cNvPr id="5" name="Footer Placeholder 4">
            <a:extLst>
              <a:ext uri="{FF2B5EF4-FFF2-40B4-BE49-F238E27FC236}">
                <a16:creationId xmlns:a16="http://schemas.microsoft.com/office/drawing/2014/main" id="{97424CB1-7D5F-4F52-9F99-7068F5819E8C}"/>
              </a:ext>
            </a:extLst>
          </p:cNvPr>
          <p:cNvSpPr>
            <a:spLocks noGrp="1"/>
          </p:cNvSpPr>
          <p:nvPr>
            <p:ph type="ftr" sz="quarter" idx="3"/>
          </p:nvPr>
        </p:nvSpPr>
        <p:spPr>
          <a:xfrm>
            <a:off x="758952" y="6007608"/>
            <a:ext cx="3831336" cy="365125"/>
          </a:xfrm>
          <a:prstGeom prst="rect">
            <a:avLst/>
          </a:prstGeom>
        </p:spPr>
        <p:txBody>
          <a:bodyPr vert="horz" lIns="91440" tIns="45720" rIns="91440" bIns="45720" rtlCol="0" anchor="ctr"/>
          <a:lstStyle>
            <a:lvl1pPr algn="l">
              <a:defRPr sz="1000" spc="50" baseline="0">
                <a:solidFill>
                  <a:schemeClr val="tx1">
                    <a:lumMod val="85000"/>
                    <a:lumOff val="15000"/>
                  </a:schemeClr>
                </a:solidFill>
              </a:defRPr>
            </a:lvl1pPr>
          </a:lstStyle>
          <a:p>
            <a:pPr algn="l"/>
            <a:endParaRPr lang="en-US" dirty="0"/>
          </a:p>
        </p:txBody>
      </p:sp>
      <p:sp>
        <p:nvSpPr>
          <p:cNvPr id="6" name="Slide Number Placeholder 5">
            <a:extLst>
              <a:ext uri="{FF2B5EF4-FFF2-40B4-BE49-F238E27FC236}">
                <a16:creationId xmlns:a16="http://schemas.microsoft.com/office/drawing/2014/main" id="{1A1F9CC9-1431-4569-B2F1-D04814955381}"/>
              </a:ext>
            </a:extLst>
          </p:cNvPr>
          <p:cNvSpPr>
            <a:spLocks noGrp="1"/>
          </p:cNvSpPr>
          <p:nvPr>
            <p:ph type="sldNum" sz="quarter" idx="4"/>
          </p:nvPr>
        </p:nvSpPr>
        <p:spPr>
          <a:xfrm>
            <a:off x="11786616" y="6007608"/>
            <a:ext cx="411480" cy="365125"/>
          </a:xfrm>
          <a:prstGeom prst="rect">
            <a:avLst/>
          </a:prstGeom>
        </p:spPr>
        <p:txBody>
          <a:bodyPr vert="horz" lIns="45720" tIns="45720" rIns="45720" bIns="45720" rtlCol="0" anchor="ctr"/>
          <a:lstStyle>
            <a:lvl1pPr algn="r">
              <a:defRPr sz="900" b="1">
                <a:solidFill>
                  <a:schemeClr val="bg1"/>
                </a:solidFill>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252129714"/>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1" r:id="rId6"/>
    <p:sldLayoutId id="2147483727" r:id="rId7"/>
    <p:sldLayoutId id="2147483728" r:id="rId8"/>
    <p:sldLayoutId id="2147483729" r:id="rId9"/>
    <p:sldLayoutId id="2147483730" r:id="rId10"/>
    <p:sldLayoutId id="2147483732" r:id="rId11"/>
  </p:sldLayoutIdLst>
  <p:txStyles>
    <p:title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p:titleStyle>
    <p:bodyStyle>
      <a:lvl1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2000" kern="1200">
          <a:solidFill>
            <a:schemeClr val="tx1">
              <a:lumMod val="85000"/>
              <a:lumOff val="15000"/>
            </a:schemeClr>
          </a:solidFill>
          <a:latin typeface="+mn-lt"/>
          <a:ea typeface="+mn-ea"/>
          <a:cs typeface="+mn-cs"/>
        </a:defRPr>
      </a:lvl1pPr>
      <a:lvl2pPr marL="182880" indent="0" algn="l" defTabSz="914400" rtl="0" eaLnBrk="1" latinLnBrk="0" hangingPunct="1">
        <a:lnSpc>
          <a:spcPct val="110000"/>
        </a:lnSpc>
        <a:spcBef>
          <a:spcPts val="400"/>
        </a:spcBef>
        <a:spcAft>
          <a:spcPts val="400"/>
        </a:spcAft>
        <a:buClrTx/>
        <a:buFont typeface="Arial" panose="020B0604020202020204" pitchFamily="34" charset="0"/>
        <a:buNone/>
        <a:defRPr sz="1800" i="1" kern="1200">
          <a:solidFill>
            <a:schemeClr val="tx1">
              <a:lumMod val="85000"/>
              <a:lumOff val="15000"/>
            </a:schemeClr>
          </a:solidFill>
          <a:latin typeface="+mn-lt"/>
          <a:ea typeface="+mn-ea"/>
          <a:cs typeface="+mn-cs"/>
        </a:defRPr>
      </a:lvl2pPr>
      <a:lvl3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600" kern="1200">
          <a:solidFill>
            <a:schemeClr val="tx1">
              <a:lumMod val="85000"/>
              <a:lumOff val="15000"/>
            </a:schemeClr>
          </a:solidFill>
          <a:latin typeface="+mn-lt"/>
          <a:ea typeface="+mn-ea"/>
          <a:cs typeface="+mn-cs"/>
        </a:defRPr>
      </a:lvl3pPr>
      <a:lvl4pPr marL="182880" indent="0" algn="l" defTabSz="914400" rtl="0" eaLnBrk="1" latinLnBrk="0" hangingPunct="1">
        <a:lnSpc>
          <a:spcPct val="110000"/>
        </a:lnSpc>
        <a:spcBef>
          <a:spcPts val="400"/>
        </a:spcBef>
        <a:spcAft>
          <a:spcPts val="400"/>
        </a:spcAft>
        <a:buClrTx/>
        <a:buFont typeface="Arial" panose="020B0604020202020204" pitchFamily="34" charset="0"/>
        <a:buNone/>
        <a:defRPr sz="1400" i="1" kern="1200">
          <a:solidFill>
            <a:schemeClr val="tx1">
              <a:lumMod val="85000"/>
              <a:lumOff val="15000"/>
            </a:schemeClr>
          </a:solidFill>
          <a:latin typeface="+mn-lt"/>
          <a:ea typeface="+mn-ea"/>
          <a:cs typeface="+mn-cs"/>
        </a:defRPr>
      </a:lvl4pPr>
      <a:lvl5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4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B0F8FC4C-FE90-DFF0-6A9E-89617628248E}"/>
              </a:ext>
            </a:extLst>
          </p:cNvPr>
          <p:cNvPicPr>
            <a:picLocks noChangeAspect="1"/>
          </p:cNvPicPr>
          <p:nvPr/>
        </p:nvPicPr>
        <p:blipFill rotWithShape="1">
          <a:blip r:embed="rId2">
            <a:alphaModFix amt="33000"/>
          </a:blip>
          <a:srcRect t="21919" b="12864"/>
          <a:stretch/>
        </p:blipFill>
        <p:spPr>
          <a:xfrm>
            <a:off x="20" y="10"/>
            <a:ext cx="12191980" cy="6857990"/>
          </a:xfrm>
          <a:prstGeom prst="rect">
            <a:avLst/>
          </a:prstGeom>
        </p:spPr>
      </p:pic>
      <p:sp>
        <p:nvSpPr>
          <p:cNvPr id="2" name="Title 1">
            <a:extLst>
              <a:ext uri="{FF2B5EF4-FFF2-40B4-BE49-F238E27FC236}">
                <a16:creationId xmlns:a16="http://schemas.microsoft.com/office/drawing/2014/main" id="{C086DAD7-572F-4AB3-A374-664A00ED7825}"/>
              </a:ext>
            </a:extLst>
          </p:cNvPr>
          <p:cNvSpPr>
            <a:spLocks noGrp="1"/>
          </p:cNvSpPr>
          <p:nvPr>
            <p:ph type="ctrTitle"/>
          </p:nvPr>
        </p:nvSpPr>
        <p:spPr>
          <a:xfrm>
            <a:off x="1078992" y="1143000"/>
            <a:ext cx="9052560" cy="3546179"/>
          </a:xfrm>
        </p:spPr>
        <p:txBody>
          <a:bodyPr>
            <a:normAutofit/>
          </a:bodyPr>
          <a:lstStyle/>
          <a:p>
            <a:r>
              <a:rPr lang="en-IE" dirty="0"/>
              <a:t>Advanced Security 2 </a:t>
            </a:r>
            <a:br>
              <a:rPr lang="en-IE" dirty="0"/>
            </a:br>
            <a:r>
              <a:rPr lang="en-IE" dirty="0"/>
              <a:t>- Assignment 1</a:t>
            </a:r>
          </a:p>
        </p:txBody>
      </p:sp>
      <p:sp>
        <p:nvSpPr>
          <p:cNvPr id="3" name="Subtitle 2">
            <a:extLst>
              <a:ext uri="{FF2B5EF4-FFF2-40B4-BE49-F238E27FC236}">
                <a16:creationId xmlns:a16="http://schemas.microsoft.com/office/drawing/2014/main" id="{552BDD35-011A-4FD6-A4B1-BD9E6B0FF3AD}"/>
              </a:ext>
            </a:extLst>
          </p:cNvPr>
          <p:cNvSpPr>
            <a:spLocks noGrp="1"/>
          </p:cNvSpPr>
          <p:nvPr>
            <p:ph type="subTitle" idx="1"/>
          </p:nvPr>
        </p:nvSpPr>
        <p:spPr>
          <a:xfrm>
            <a:off x="1078992" y="5010912"/>
            <a:ext cx="9052560" cy="704088"/>
          </a:xfrm>
        </p:spPr>
        <p:txBody>
          <a:bodyPr>
            <a:normAutofit fontScale="92500" lnSpcReduction="20000"/>
          </a:bodyPr>
          <a:lstStyle/>
          <a:p>
            <a:r>
              <a:rPr lang="en-IE" dirty="0"/>
              <a:t>By Omair Duadu</a:t>
            </a:r>
          </a:p>
          <a:p>
            <a:r>
              <a:rPr lang="en-IE" dirty="0"/>
              <a:t>C18322011</a:t>
            </a:r>
          </a:p>
        </p:txBody>
      </p:sp>
      <p:cxnSp>
        <p:nvCxnSpPr>
          <p:cNvPr id="11" name="Straight Connector 10">
            <a:extLst>
              <a:ext uri="{FF2B5EF4-FFF2-40B4-BE49-F238E27FC236}">
                <a16:creationId xmlns:a16="http://schemas.microsoft.com/office/drawing/2014/main" id="{D81E42A3-743C-4C15-9DA8-93AA9AEBFB1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Freeform 6">
            <a:extLst>
              <a:ext uri="{FF2B5EF4-FFF2-40B4-BE49-F238E27FC236}">
                <a16:creationId xmlns:a16="http://schemas.microsoft.com/office/drawing/2014/main" id="{7021D92D-08FF-45A6-9109-AC9462C7E8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1143293"/>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6289966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A67FF-D798-45B8-AC58-0D0BCDB45DBA}"/>
              </a:ext>
            </a:extLst>
          </p:cNvPr>
          <p:cNvSpPr>
            <a:spLocks noGrp="1"/>
          </p:cNvSpPr>
          <p:nvPr>
            <p:ph type="title"/>
          </p:nvPr>
        </p:nvSpPr>
        <p:spPr>
          <a:xfrm>
            <a:off x="762525" y="1620385"/>
            <a:ext cx="10668999" cy="4918438"/>
          </a:xfrm>
        </p:spPr>
        <p:txBody>
          <a:bodyPr>
            <a:normAutofit/>
          </a:bodyPr>
          <a:lstStyle/>
          <a:p>
            <a:r>
              <a:rPr lang="en-IE" sz="2400" dirty="0"/>
              <a:t>There has been a sharp increase for the demand for cybersecurity specialists</a:t>
            </a:r>
            <a:br>
              <a:rPr lang="en-IE" sz="2400" dirty="0"/>
            </a:br>
            <a:br>
              <a:rPr lang="en-IE" sz="2400" dirty="0"/>
            </a:br>
            <a:r>
              <a:rPr lang="en-IE" sz="2400" dirty="0"/>
              <a:t>In our current modern age computer device are reaching all across our lives.</a:t>
            </a:r>
            <a:br>
              <a:rPr lang="en-IE" sz="2400" dirty="0"/>
            </a:br>
            <a:br>
              <a:rPr lang="en-IE" sz="2400" dirty="0"/>
            </a:br>
            <a:r>
              <a:rPr lang="en-IE" sz="2400" dirty="0"/>
              <a:t>These all create vulnerabilities, and the more devices we have in our life the more vulnerabilities there will be.</a:t>
            </a:r>
            <a:br>
              <a:rPr lang="en-IE" sz="2400" dirty="0"/>
            </a:br>
            <a:br>
              <a:rPr lang="en-IE" sz="2400" dirty="0"/>
            </a:br>
            <a:r>
              <a:rPr lang="en-IE" sz="2400" dirty="0"/>
              <a:t>Unfortunately there hasn’t been a reaction in the response by producing more specialist in this industry</a:t>
            </a:r>
            <a:br>
              <a:rPr lang="en-IE" sz="2400" dirty="0"/>
            </a:br>
            <a:br>
              <a:rPr lang="en-IE" sz="2400" dirty="0"/>
            </a:br>
            <a:r>
              <a:rPr lang="en-IE" sz="2400" dirty="0"/>
              <a:t>Recently however there is more specialists being trained and skilled.</a:t>
            </a:r>
            <a:br>
              <a:rPr lang="en-IE" sz="2400" dirty="0"/>
            </a:br>
            <a:br>
              <a:rPr lang="en-IE" sz="2400" dirty="0"/>
            </a:br>
            <a:r>
              <a:rPr lang="en-IE" sz="2400" dirty="0"/>
              <a:t>This will help shore up the insecurities that are present.</a:t>
            </a:r>
          </a:p>
        </p:txBody>
      </p:sp>
      <p:sp>
        <p:nvSpPr>
          <p:cNvPr id="3" name="Text Placeholder 2">
            <a:extLst>
              <a:ext uri="{FF2B5EF4-FFF2-40B4-BE49-F238E27FC236}">
                <a16:creationId xmlns:a16="http://schemas.microsoft.com/office/drawing/2014/main" id="{85EEF0FF-107B-4F8E-87A1-374AA349842D}"/>
              </a:ext>
            </a:extLst>
          </p:cNvPr>
          <p:cNvSpPr>
            <a:spLocks noGrp="1"/>
          </p:cNvSpPr>
          <p:nvPr>
            <p:ph type="body" idx="1"/>
          </p:nvPr>
        </p:nvSpPr>
        <p:spPr>
          <a:xfrm>
            <a:off x="760476" y="439948"/>
            <a:ext cx="10671048" cy="822960"/>
          </a:xfrm>
        </p:spPr>
        <p:txBody>
          <a:bodyPr>
            <a:noAutofit/>
          </a:bodyPr>
          <a:lstStyle/>
          <a:p>
            <a:pPr algn="ctr">
              <a:lnSpc>
                <a:spcPct val="107000"/>
              </a:lnSpc>
              <a:spcAft>
                <a:spcPts val="800"/>
              </a:spcAft>
            </a:pPr>
            <a:r>
              <a:rPr lang="en-IE" sz="4800" b="1" i="1" u="sng" dirty="0">
                <a:effectLst/>
                <a:latin typeface="Calibri" panose="020F0502020204030204" pitchFamily="34" charset="0"/>
                <a:ea typeface="Calibri" panose="020F0502020204030204" pitchFamily="34" charset="0"/>
                <a:cs typeface="Arial" panose="020B0604020202020204" pitchFamily="34" charset="0"/>
              </a:rPr>
              <a:t>Part A</a:t>
            </a:r>
            <a:endParaRPr lang="en-IE" sz="48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5749504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51AF5-8A2B-4BDF-AE70-7B6CB43BE4FA}"/>
              </a:ext>
            </a:extLst>
          </p:cNvPr>
          <p:cNvSpPr>
            <a:spLocks noGrp="1"/>
          </p:cNvSpPr>
          <p:nvPr>
            <p:ph type="title"/>
          </p:nvPr>
        </p:nvSpPr>
        <p:spPr>
          <a:xfrm>
            <a:off x="763051" y="2034453"/>
            <a:ext cx="10666949" cy="4123771"/>
          </a:xfrm>
        </p:spPr>
        <p:txBody>
          <a:bodyPr>
            <a:normAutofit/>
          </a:bodyPr>
          <a:lstStyle/>
          <a:p>
            <a:pPr>
              <a:lnSpc>
                <a:spcPct val="107000"/>
              </a:lnSpc>
              <a:spcAft>
                <a:spcPts val="800"/>
              </a:spcAft>
            </a:pPr>
            <a:r>
              <a:rPr lang="en-IE" sz="2400" dirty="0"/>
              <a:t>Downloaded </a:t>
            </a:r>
            <a:r>
              <a:rPr lang="en-IE" sz="2400" dirty="0" err="1"/>
              <a:t>Sonarlint</a:t>
            </a:r>
            <a:r>
              <a:rPr lang="en-IE" sz="2400" dirty="0"/>
              <a:t> and </a:t>
            </a:r>
            <a:r>
              <a:rPr lang="en-IE" sz="2400" dirty="0" err="1"/>
              <a:t>JShint</a:t>
            </a:r>
            <a:r>
              <a:rPr lang="en-IE" sz="2400" dirty="0"/>
              <a:t> which are both programs for testing and identifying security flaws in code. They both uncover any flaws the developer may not have noticed</a:t>
            </a:r>
            <a:br>
              <a:rPr lang="en-IE" sz="2400" dirty="0"/>
            </a:br>
            <a:br>
              <a:rPr lang="en-IE" sz="2400" dirty="0"/>
            </a:br>
            <a:r>
              <a:rPr lang="en-IE" sz="2400" dirty="0" err="1"/>
              <a:t>SonarLint</a:t>
            </a:r>
            <a:r>
              <a:rPr lang="en-IE" sz="2400" dirty="0"/>
              <a:t> pointed out 7 flaws/problems that may make my program less secure</a:t>
            </a:r>
            <a:br>
              <a:rPr lang="en-IE" sz="2400" dirty="0"/>
            </a:br>
            <a:br>
              <a:rPr lang="en-IE" sz="1800" dirty="0">
                <a:effectLst/>
                <a:latin typeface="Calibri" panose="020F0502020204030204" pitchFamily="34" charset="0"/>
                <a:ea typeface="Calibri" panose="020F0502020204030204" pitchFamily="34" charset="0"/>
                <a:cs typeface="Arial" panose="020B0604020202020204" pitchFamily="34" charset="0"/>
              </a:rPr>
            </a:br>
            <a:r>
              <a:rPr lang="en-IE" sz="2400" dirty="0" err="1"/>
              <a:t>JShint</a:t>
            </a:r>
            <a:r>
              <a:rPr lang="en-IE" sz="2400" dirty="0"/>
              <a:t> on the other hand uncovered 41 flaws/problems in my program, however they were mainly coding preferences</a:t>
            </a:r>
            <a:br>
              <a:rPr lang="en-IE" sz="1800" dirty="0">
                <a:effectLst/>
                <a:latin typeface="Calibri" panose="020F0502020204030204" pitchFamily="34" charset="0"/>
                <a:ea typeface="Calibri" panose="020F0502020204030204" pitchFamily="34" charset="0"/>
                <a:cs typeface="Arial" panose="020B0604020202020204" pitchFamily="34" charset="0"/>
              </a:rPr>
            </a:br>
            <a:endParaRPr lang="en-IE" sz="2400" dirty="0"/>
          </a:p>
        </p:txBody>
      </p:sp>
      <p:sp>
        <p:nvSpPr>
          <p:cNvPr id="3" name="Text Placeholder 2">
            <a:extLst>
              <a:ext uri="{FF2B5EF4-FFF2-40B4-BE49-F238E27FC236}">
                <a16:creationId xmlns:a16="http://schemas.microsoft.com/office/drawing/2014/main" id="{1B14F484-1266-4559-B97A-732811E90F8F}"/>
              </a:ext>
            </a:extLst>
          </p:cNvPr>
          <p:cNvSpPr>
            <a:spLocks noGrp="1"/>
          </p:cNvSpPr>
          <p:nvPr>
            <p:ph type="body" idx="1"/>
          </p:nvPr>
        </p:nvSpPr>
        <p:spPr>
          <a:xfrm>
            <a:off x="763051" y="699775"/>
            <a:ext cx="10671048" cy="822960"/>
          </a:xfrm>
        </p:spPr>
        <p:txBody>
          <a:bodyPr>
            <a:normAutofit fontScale="92500" lnSpcReduction="20000"/>
          </a:bodyPr>
          <a:lstStyle/>
          <a:p>
            <a:pPr algn="ctr"/>
            <a:r>
              <a:rPr lang="en-IE" sz="5200" b="1" i="1" u="sng" dirty="0">
                <a:effectLst/>
                <a:latin typeface="Calibri" panose="020F0502020204030204" pitchFamily="34" charset="0"/>
                <a:ea typeface="Calibri" panose="020F0502020204030204" pitchFamily="34" charset="0"/>
                <a:cs typeface="Arial" panose="020B0604020202020204" pitchFamily="34" charset="0"/>
              </a:rPr>
              <a:t>Part B</a:t>
            </a:r>
            <a:endParaRPr lang="en-IE" sz="5200" dirty="0">
              <a:effectLst/>
              <a:latin typeface="Calibri" panose="020F0502020204030204" pitchFamily="34" charset="0"/>
              <a:ea typeface="Calibri" panose="020F0502020204030204" pitchFamily="34" charset="0"/>
              <a:cs typeface="Arial" panose="020B0604020202020204" pitchFamily="34" charset="0"/>
            </a:endParaRPr>
          </a:p>
          <a:p>
            <a:endParaRPr lang="en-IE" dirty="0"/>
          </a:p>
        </p:txBody>
      </p:sp>
    </p:spTree>
    <p:extLst>
      <p:ext uri="{BB962C8B-B14F-4D97-AF65-F5344CB8AC3E}">
        <p14:creationId xmlns:p14="http://schemas.microsoft.com/office/powerpoint/2010/main" val="37498462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CCBEF51-35DD-424A-86A1-35D2240CEA70}"/>
              </a:ext>
            </a:extLst>
          </p:cNvPr>
          <p:cNvPicPr>
            <a:picLocks noChangeAspect="1"/>
          </p:cNvPicPr>
          <p:nvPr/>
        </p:nvPicPr>
        <p:blipFill rotWithShape="1">
          <a:blip r:embed="rId2"/>
          <a:srcRect r="46550"/>
          <a:stretch/>
        </p:blipFill>
        <p:spPr>
          <a:xfrm>
            <a:off x="0" y="189780"/>
            <a:ext cx="4873203" cy="6478438"/>
          </a:xfrm>
          <a:prstGeom prst="rect">
            <a:avLst/>
          </a:prstGeom>
        </p:spPr>
      </p:pic>
      <p:pic>
        <p:nvPicPr>
          <p:cNvPr id="7" name="Picture 6" descr="Text&#10;&#10;Description automatically generated">
            <a:extLst>
              <a:ext uri="{FF2B5EF4-FFF2-40B4-BE49-F238E27FC236}">
                <a16:creationId xmlns:a16="http://schemas.microsoft.com/office/drawing/2014/main" id="{11E2F497-FD67-40DE-848E-9569B80892AB}"/>
              </a:ext>
            </a:extLst>
          </p:cNvPr>
          <p:cNvPicPr>
            <a:picLocks noChangeAspect="1"/>
          </p:cNvPicPr>
          <p:nvPr/>
        </p:nvPicPr>
        <p:blipFill>
          <a:blip r:embed="rId3"/>
          <a:stretch>
            <a:fillRect/>
          </a:stretch>
        </p:blipFill>
        <p:spPr>
          <a:xfrm>
            <a:off x="4931055" y="2190150"/>
            <a:ext cx="7260945" cy="2477699"/>
          </a:xfrm>
          <a:prstGeom prst="rect">
            <a:avLst/>
          </a:prstGeom>
        </p:spPr>
      </p:pic>
    </p:spTree>
    <p:extLst>
      <p:ext uri="{BB962C8B-B14F-4D97-AF65-F5344CB8AC3E}">
        <p14:creationId xmlns:p14="http://schemas.microsoft.com/office/powerpoint/2010/main" val="29169298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51AF5-8A2B-4BDF-AE70-7B6CB43BE4FA}"/>
              </a:ext>
            </a:extLst>
          </p:cNvPr>
          <p:cNvSpPr>
            <a:spLocks noGrp="1"/>
          </p:cNvSpPr>
          <p:nvPr>
            <p:ph type="title"/>
          </p:nvPr>
        </p:nvSpPr>
        <p:spPr>
          <a:xfrm>
            <a:off x="767150" y="1522735"/>
            <a:ext cx="10666949" cy="4123771"/>
          </a:xfrm>
        </p:spPr>
        <p:txBody>
          <a:bodyPr>
            <a:normAutofit/>
          </a:bodyPr>
          <a:lstStyle/>
          <a:p>
            <a:pPr>
              <a:lnSpc>
                <a:spcPct val="107000"/>
              </a:lnSpc>
              <a:spcAft>
                <a:spcPts val="800"/>
              </a:spcAft>
            </a:pPr>
            <a:r>
              <a:rPr lang="en-US" sz="2400" dirty="0"/>
              <a:t>Google hacking involves using advanced operators and security mind in the Google search engine to locate specific strings of text within search results. </a:t>
            </a:r>
            <a:br>
              <a:rPr lang="en-US" sz="2400" dirty="0"/>
            </a:br>
            <a:br>
              <a:rPr lang="en-US" sz="2400" dirty="0"/>
            </a:br>
            <a:r>
              <a:rPr lang="en-US" sz="2400" dirty="0"/>
              <a:t>Understanding these Google hacking methods and techniques is an important skill for the penetration tester.</a:t>
            </a:r>
            <a:br>
              <a:rPr lang="en-IE" sz="2400" dirty="0"/>
            </a:br>
            <a:endParaRPr lang="en-IE" sz="2400" dirty="0"/>
          </a:p>
        </p:txBody>
      </p:sp>
      <p:sp>
        <p:nvSpPr>
          <p:cNvPr id="3" name="Text Placeholder 2">
            <a:extLst>
              <a:ext uri="{FF2B5EF4-FFF2-40B4-BE49-F238E27FC236}">
                <a16:creationId xmlns:a16="http://schemas.microsoft.com/office/drawing/2014/main" id="{1B14F484-1266-4559-B97A-732811E90F8F}"/>
              </a:ext>
            </a:extLst>
          </p:cNvPr>
          <p:cNvSpPr>
            <a:spLocks noGrp="1"/>
          </p:cNvSpPr>
          <p:nvPr>
            <p:ph type="body" idx="1"/>
          </p:nvPr>
        </p:nvSpPr>
        <p:spPr>
          <a:xfrm>
            <a:off x="763051" y="699775"/>
            <a:ext cx="10671048" cy="822960"/>
          </a:xfrm>
        </p:spPr>
        <p:txBody>
          <a:bodyPr>
            <a:normAutofit fontScale="92500" lnSpcReduction="20000"/>
          </a:bodyPr>
          <a:lstStyle/>
          <a:p>
            <a:pPr algn="ctr"/>
            <a:r>
              <a:rPr lang="en-IE" sz="5200" b="1" i="1" u="sng" dirty="0">
                <a:effectLst/>
                <a:latin typeface="Calibri" panose="020F0502020204030204" pitchFamily="34" charset="0"/>
                <a:ea typeface="Calibri" panose="020F0502020204030204" pitchFamily="34" charset="0"/>
                <a:cs typeface="Arial" panose="020B0604020202020204" pitchFamily="34" charset="0"/>
              </a:rPr>
              <a:t>Part C</a:t>
            </a:r>
            <a:endParaRPr lang="en-IE" sz="5200" dirty="0">
              <a:effectLst/>
              <a:latin typeface="Calibri" panose="020F0502020204030204" pitchFamily="34" charset="0"/>
              <a:ea typeface="Calibri" panose="020F0502020204030204" pitchFamily="34" charset="0"/>
              <a:cs typeface="Arial" panose="020B0604020202020204" pitchFamily="34" charset="0"/>
            </a:endParaRPr>
          </a:p>
          <a:p>
            <a:endParaRPr lang="en-IE" dirty="0"/>
          </a:p>
        </p:txBody>
      </p:sp>
      <p:pic>
        <p:nvPicPr>
          <p:cNvPr id="7" name="Picture 6">
            <a:extLst>
              <a:ext uri="{FF2B5EF4-FFF2-40B4-BE49-F238E27FC236}">
                <a16:creationId xmlns:a16="http://schemas.microsoft.com/office/drawing/2014/main" id="{A2F366CD-D4C7-4679-B2AF-9E23892E25EA}"/>
              </a:ext>
            </a:extLst>
          </p:cNvPr>
          <p:cNvPicPr>
            <a:picLocks noChangeAspect="1"/>
          </p:cNvPicPr>
          <p:nvPr/>
        </p:nvPicPr>
        <p:blipFill>
          <a:blip r:embed="rId2"/>
          <a:stretch>
            <a:fillRect/>
          </a:stretch>
        </p:blipFill>
        <p:spPr>
          <a:xfrm>
            <a:off x="1557507" y="4784915"/>
            <a:ext cx="9258303" cy="1404708"/>
          </a:xfrm>
          <a:prstGeom prst="rect">
            <a:avLst/>
          </a:prstGeom>
        </p:spPr>
      </p:pic>
      <p:pic>
        <p:nvPicPr>
          <p:cNvPr id="9" name="Picture 8">
            <a:extLst>
              <a:ext uri="{FF2B5EF4-FFF2-40B4-BE49-F238E27FC236}">
                <a16:creationId xmlns:a16="http://schemas.microsoft.com/office/drawing/2014/main" id="{2A949C5B-14FB-4357-9A10-1EF1E3E748E9}"/>
              </a:ext>
            </a:extLst>
          </p:cNvPr>
          <p:cNvPicPr>
            <a:picLocks noChangeAspect="1"/>
          </p:cNvPicPr>
          <p:nvPr/>
        </p:nvPicPr>
        <p:blipFill rotWithShape="1">
          <a:blip r:embed="rId3"/>
          <a:srcRect t="14019"/>
          <a:stretch/>
        </p:blipFill>
        <p:spPr>
          <a:xfrm>
            <a:off x="1557507" y="3840480"/>
            <a:ext cx="9258303" cy="707590"/>
          </a:xfrm>
          <a:prstGeom prst="rect">
            <a:avLst/>
          </a:prstGeom>
        </p:spPr>
      </p:pic>
    </p:spTree>
    <p:extLst>
      <p:ext uri="{BB962C8B-B14F-4D97-AF65-F5344CB8AC3E}">
        <p14:creationId xmlns:p14="http://schemas.microsoft.com/office/powerpoint/2010/main" val="37335047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51AF5-8A2B-4BDF-AE70-7B6CB43BE4FA}"/>
              </a:ext>
            </a:extLst>
          </p:cNvPr>
          <p:cNvSpPr>
            <a:spLocks noGrp="1"/>
          </p:cNvSpPr>
          <p:nvPr>
            <p:ph type="title"/>
          </p:nvPr>
        </p:nvSpPr>
        <p:spPr>
          <a:xfrm>
            <a:off x="763051" y="2034453"/>
            <a:ext cx="10666949" cy="4123771"/>
          </a:xfrm>
        </p:spPr>
        <p:txBody>
          <a:bodyPr>
            <a:normAutofit fontScale="90000"/>
          </a:bodyPr>
          <a:lstStyle/>
          <a:p>
            <a:pPr lvl="0" rtl="0">
              <a:lnSpc>
                <a:spcPct val="107000"/>
              </a:lnSpc>
            </a:pPr>
            <a:r>
              <a:rPr lang="en-US" sz="2400" dirty="0"/>
              <a:t>Search Engines Example:</a:t>
            </a:r>
            <a:br>
              <a:rPr lang="en-US" sz="2400" dirty="0"/>
            </a:br>
            <a:br>
              <a:rPr lang="en-US" sz="2400" dirty="0"/>
            </a:br>
            <a:r>
              <a:rPr lang="en-IE" sz="2200" b="1" dirty="0">
                <a:effectLst/>
                <a:latin typeface="Calibri" panose="020F0502020204030204" pitchFamily="34" charset="0"/>
                <a:ea typeface="Calibri" panose="020F0502020204030204" pitchFamily="34" charset="0"/>
                <a:cs typeface="Arial" panose="020B0604020202020204" pitchFamily="34" charset="0"/>
              </a:rPr>
              <a:t>Yahoo</a:t>
            </a:r>
            <a:br>
              <a:rPr lang="en-IE" sz="2200" dirty="0">
                <a:effectLst/>
                <a:latin typeface="Calibri" panose="020F0502020204030204" pitchFamily="34" charset="0"/>
                <a:ea typeface="Calibri" panose="020F0502020204030204" pitchFamily="34" charset="0"/>
                <a:cs typeface="Arial" panose="020B0604020202020204" pitchFamily="34" charset="0"/>
              </a:rPr>
            </a:br>
            <a:r>
              <a:rPr lang="en-IE" sz="2200" dirty="0">
                <a:effectLst/>
                <a:latin typeface="Calibri" panose="020F0502020204030204" pitchFamily="34" charset="0"/>
                <a:ea typeface="Calibri" panose="020F0502020204030204" pitchFamily="34" charset="0"/>
                <a:cs typeface="Arial" panose="020B0604020202020204" pitchFamily="34" charset="0"/>
              </a:rPr>
              <a:t>Advantage: Yahoo offers thorough organic results, and it has better shopping search features than other search engines.</a:t>
            </a:r>
            <a:br>
              <a:rPr lang="en-IE" sz="2200" dirty="0">
                <a:effectLst/>
                <a:latin typeface="Calibri" panose="020F0502020204030204" pitchFamily="34" charset="0"/>
                <a:ea typeface="Calibri" panose="020F0502020204030204" pitchFamily="34" charset="0"/>
                <a:cs typeface="Arial" panose="020B0604020202020204" pitchFamily="34" charset="0"/>
              </a:rPr>
            </a:br>
            <a:r>
              <a:rPr lang="en-IE" sz="2200" dirty="0">
                <a:effectLst/>
                <a:latin typeface="Calibri" panose="020F0502020204030204" pitchFamily="34" charset="0"/>
                <a:ea typeface="Calibri" panose="020F0502020204030204" pitchFamily="34" charset="0"/>
                <a:cs typeface="Arial" panose="020B0604020202020204" pitchFamily="34" charset="0"/>
              </a:rPr>
              <a:t>Disadvantage: undated search results, along with unclear labelling of ads which can make it difficult to know which results are ads and which are organic results.</a:t>
            </a:r>
            <a:br>
              <a:rPr lang="en-IE" sz="2200" dirty="0">
                <a:effectLst/>
                <a:latin typeface="Calibri" panose="020F0502020204030204" pitchFamily="34" charset="0"/>
                <a:ea typeface="Calibri" panose="020F0502020204030204" pitchFamily="34" charset="0"/>
                <a:cs typeface="Arial" panose="020B0604020202020204" pitchFamily="34" charset="0"/>
              </a:rPr>
            </a:br>
            <a:br>
              <a:rPr lang="en-IE" sz="1800" dirty="0">
                <a:effectLst/>
                <a:latin typeface="Calibri" panose="020F0502020204030204" pitchFamily="34" charset="0"/>
                <a:ea typeface="Calibri" panose="020F0502020204030204" pitchFamily="34" charset="0"/>
                <a:cs typeface="Arial" panose="020B0604020202020204" pitchFamily="34" charset="0"/>
              </a:rPr>
            </a:br>
            <a:r>
              <a:rPr lang="en-IE" sz="2200" b="1" dirty="0">
                <a:effectLst/>
                <a:latin typeface="Calibri" panose="020F0502020204030204" pitchFamily="34" charset="0"/>
                <a:ea typeface="Calibri" panose="020F0502020204030204" pitchFamily="34" charset="0"/>
                <a:cs typeface="Arial" panose="020B0604020202020204" pitchFamily="34" charset="0"/>
              </a:rPr>
              <a:t>Baidu</a:t>
            </a:r>
            <a:r>
              <a:rPr lang="en-IE" sz="2200" dirty="0">
                <a:effectLst/>
                <a:latin typeface="Calibri" panose="020F0502020204030204" pitchFamily="34" charset="0"/>
                <a:ea typeface="Calibri" panose="020F0502020204030204" pitchFamily="34" charset="0"/>
                <a:cs typeface="Arial" panose="020B0604020202020204" pitchFamily="34" charset="0"/>
              </a:rPr>
              <a:t> </a:t>
            </a:r>
            <a:br>
              <a:rPr lang="en-IE" sz="2200" dirty="0">
                <a:effectLst/>
                <a:latin typeface="Calibri" panose="020F0502020204030204" pitchFamily="34" charset="0"/>
                <a:ea typeface="Calibri" panose="020F0502020204030204" pitchFamily="34" charset="0"/>
                <a:cs typeface="Arial" panose="020B0604020202020204" pitchFamily="34" charset="0"/>
              </a:rPr>
            </a:br>
            <a:r>
              <a:rPr lang="en-IE" sz="2200" dirty="0">
                <a:effectLst/>
                <a:latin typeface="Calibri" panose="020F0502020204030204" pitchFamily="34" charset="0"/>
                <a:ea typeface="Calibri" panose="020F0502020204030204" pitchFamily="34" charset="0"/>
                <a:cs typeface="Arial" panose="020B0604020202020204" pitchFamily="34" charset="0"/>
              </a:rPr>
              <a:t>Advantages : offers amazing features and high-quality search results.</a:t>
            </a:r>
            <a:br>
              <a:rPr lang="en-IE" sz="2200" dirty="0">
                <a:effectLst/>
                <a:latin typeface="Calibri" panose="020F0502020204030204" pitchFamily="34" charset="0"/>
                <a:ea typeface="Calibri" panose="020F0502020204030204" pitchFamily="34" charset="0"/>
                <a:cs typeface="Arial" panose="020B0604020202020204" pitchFamily="34" charset="0"/>
              </a:rPr>
            </a:br>
            <a:r>
              <a:rPr lang="en-IE" sz="2200" dirty="0">
                <a:effectLst/>
                <a:latin typeface="Calibri" panose="020F0502020204030204" pitchFamily="34" charset="0"/>
                <a:ea typeface="Calibri" panose="020F0502020204030204" pitchFamily="34" charset="0"/>
                <a:cs typeface="Arial" panose="020B0604020202020204" pitchFamily="34" charset="0"/>
              </a:rPr>
              <a:t>Disadvantages : government censorship which leads to integrity questions of the search results</a:t>
            </a:r>
            <a:br>
              <a:rPr lang="en-IE" sz="1800" dirty="0">
                <a:effectLst/>
                <a:latin typeface="Calibri" panose="020F0502020204030204" pitchFamily="34" charset="0"/>
                <a:ea typeface="Calibri" panose="020F0502020204030204" pitchFamily="34" charset="0"/>
                <a:cs typeface="Arial" panose="020B0604020202020204" pitchFamily="34" charset="0"/>
              </a:rPr>
            </a:br>
            <a:br>
              <a:rPr lang="en-US" sz="2400" dirty="0"/>
            </a:br>
            <a:br>
              <a:rPr lang="en-US" sz="2400" dirty="0"/>
            </a:br>
            <a:br>
              <a:rPr lang="en-US" sz="2400" dirty="0"/>
            </a:br>
            <a:endParaRPr lang="en-IE" sz="2400" dirty="0"/>
          </a:p>
        </p:txBody>
      </p:sp>
      <p:sp>
        <p:nvSpPr>
          <p:cNvPr id="3" name="Text Placeholder 2">
            <a:extLst>
              <a:ext uri="{FF2B5EF4-FFF2-40B4-BE49-F238E27FC236}">
                <a16:creationId xmlns:a16="http://schemas.microsoft.com/office/drawing/2014/main" id="{1B14F484-1266-4559-B97A-732811E90F8F}"/>
              </a:ext>
            </a:extLst>
          </p:cNvPr>
          <p:cNvSpPr>
            <a:spLocks noGrp="1"/>
          </p:cNvSpPr>
          <p:nvPr>
            <p:ph type="body" idx="1"/>
          </p:nvPr>
        </p:nvSpPr>
        <p:spPr>
          <a:xfrm>
            <a:off x="763051" y="699775"/>
            <a:ext cx="10671048" cy="822960"/>
          </a:xfrm>
        </p:spPr>
        <p:txBody>
          <a:bodyPr>
            <a:normAutofit fontScale="92500" lnSpcReduction="20000"/>
          </a:bodyPr>
          <a:lstStyle/>
          <a:p>
            <a:pPr algn="ctr"/>
            <a:r>
              <a:rPr lang="en-IE" sz="5200" b="1" i="1" u="sng" dirty="0">
                <a:effectLst/>
                <a:latin typeface="Calibri" panose="020F0502020204030204" pitchFamily="34" charset="0"/>
                <a:ea typeface="Calibri" panose="020F0502020204030204" pitchFamily="34" charset="0"/>
                <a:cs typeface="Arial" panose="020B0604020202020204" pitchFamily="34" charset="0"/>
              </a:rPr>
              <a:t>Part C</a:t>
            </a:r>
            <a:endParaRPr lang="en-IE" sz="5200" dirty="0">
              <a:effectLst/>
              <a:latin typeface="Calibri" panose="020F0502020204030204" pitchFamily="34" charset="0"/>
              <a:ea typeface="Calibri" panose="020F0502020204030204" pitchFamily="34" charset="0"/>
              <a:cs typeface="Arial" panose="020B0604020202020204" pitchFamily="34" charset="0"/>
            </a:endParaRPr>
          </a:p>
          <a:p>
            <a:endParaRPr lang="en-IE" dirty="0"/>
          </a:p>
        </p:txBody>
      </p:sp>
    </p:spTree>
    <p:extLst>
      <p:ext uri="{BB962C8B-B14F-4D97-AF65-F5344CB8AC3E}">
        <p14:creationId xmlns:p14="http://schemas.microsoft.com/office/powerpoint/2010/main" val="25856860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51AF5-8A2B-4BDF-AE70-7B6CB43BE4FA}"/>
              </a:ext>
            </a:extLst>
          </p:cNvPr>
          <p:cNvSpPr>
            <a:spLocks noGrp="1"/>
          </p:cNvSpPr>
          <p:nvPr>
            <p:ph type="title"/>
          </p:nvPr>
        </p:nvSpPr>
        <p:spPr>
          <a:xfrm>
            <a:off x="763051" y="2034453"/>
            <a:ext cx="10666949" cy="4123771"/>
          </a:xfrm>
        </p:spPr>
        <p:txBody>
          <a:bodyPr>
            <a:normAutofit fontScale="90000"/>
          </a:bodyPr>
          <a:lstStyle/>
          <a:p>
            <a:pPr>
              <a:lnSpc>
                <a:spcPct val="107000"/>
              </a:lnSpc>
              <a:spcAft>
                <a:spcPts val="800"/>
              </a:spcAft>
            </a:pPr>
            <a:r>
              <a:rPr lang="en-US" sz="2400" dirty="0"/>
              <a:t>Vulnerabilities are weaknesses in the system design, implementation, software or code, or the lack of a mechanism. Vulnerabilities and weaknesses are common with software mainly because there isn't any perfect software or code in existence. </a:t>
            </a:r>
            <a:br>
              <a:rPr lang="en-US" sz="2400" dirty="0"/>
            </a:br>
            <a:r>
              <a:rPr lang="en-US" sz="2400" dirty="0"/>
              <a:t>Vulnerabilities in software can be found in : firmware, operating systems, configuration files, application software and patches.</a:t>
            </a:r>
            <a:br>
              <a:rPr lang="en-US" sz="2400" dirty="0"/>
            </a:br>
            <a:br>
              <a:rPr lang="en-US" sz="2400" dirty="0"/>
            </a:br>
            <a:r>
              <a:rPr lang="en-US" sz="2400" dirty="0"/>
              <a:t>Exploits: Spyware, Viruses, Ransomware, Bots, Adware, Worms, Trojans, Ransomware, Logic Bombs, Rootkits.</a:t>
            </a:r>
            <a:br>
              <a:rPr lang="en-US" sz="2400" dirty="0"/>
            </a:br>
            <a:br>
              <a:rPr lang="en-US" sz="2400" dirty="0"/>
            </a:br>
            <a:endParaRPr lang="en-IE" sz="2400" dirty="0"/>
          </a:p>
        </p:txBody>
      </p:sp>
      <p:sp>
        <p:nvSpPr>
          <p:cNvPr id="3" name="Text Placeholder 2">
            <a:extLst>
              <a:ext uri="{FF2B5EF4-FFF2-40B4-BE49-F238E27FC236}">
                <a16:creationId xmlns:a16="http://schemas.microsoft.com/office/drawing/2014/main" id="{1B14F484-1266-4559-B97A-732811E90F8F}"/>
              </a:ext>
            </a:extLst>
          </p:cNvPr>
          <p:cNvSpPr>
            <a:spLocks noGrp="1"/>
          </p:cNvSpPr>
          <p:nvPr>
            <p:ph type="body" idx="1"/>
          </p:nvPr>
        </p:nvSpPr>
        <p:spPr>
          <a:xfrm>
            <a:off x="763051" y="699775"/>
            <a:ext cx="10671048" cy="822960"/>
          </a:xfrm>
        </p:spPr>
        <p:txBody>
          <a:bodyPr>
            <a:normAutofit fontScale="92500" lnSpcReduction="20000"/>
          </a:bodyPr>
          <a:lstStyle/>
          <a:p>
            <a:pPr algn="ctr"/>
            <a:r>
              <a:rPr lang="en-IE" sz="5200" b="1" i="1" u="sng" dirty="0">
                <a:effectLst/>
                <a:latin typeface="Calibri" panose="020F0502020204030204" pitchFamily="34" charset="0"/>
                <a:ea typeface="Calibri" panose="020F0502020204030204" pitchFamily="34" charset="0"/>
                <a:cs typeface="Arial" panose="020B0604020202020204" pitchFamily="34" charset="0"/>
              </a:rPr>
              <a:t>Part D</a:t>
            </a:r>
            <a:endParaRPr lang="en-IE" sz="5200" dirty="0">
              <a:effectLst/>
              <a:latin typeface="Calibri" panose="020F0502020204030204" pitchFamily="34" charset="0"/>
              <a:ea typeface="Calibri" panose="020F0502020204030204" pitchFamily="34" charset="0"/>
              <a:cs typeface="Arial" panose="020B0604020202020204" pitchFamily="34" charset="0"/>
            </a:endParaRPr>
          </a:p>
          <a:p>
            <a:endParaRPr lang="en-IE" dirty="0"/>
          </a:p>
        </p:txBody>
      </p:sp>
    </p:spTree>
    <p:extLst>
      <p:ext uri="{BB962C8B-B14F-4D97-AF65-F5344CB8AC3E}">
        <p14:creationId xmlns:p14="http://schemas.microsoft.com/office/powerpoint/2010/main" val="1842544207"/>
      </p:ext>
    </p:extLst>
  </p:cSld>
  <p:clrMapOvr>
    <a:masterClrMapping/>
  </p:clrMapOvr>
</p:sld>
</file>

<file path=ppt/theme/theme1.xml><?xml version="1.0" encoding="utf-8"?>
<a:theme xmlns:a="http://schemas.openxmlformats.org/drawingml/2006/main" name="HeadlinesVTI">
  <a:themeElements>
    <a:clrScheme name="AnalogousFromLightSeedRightStep">
      <a:dk1>
        <a:srgbClr val="000000"/>
      </a:dk1>
      <a:lt1>
        <a:srgbClr val="FFFFFF"/>
      </a:lt1>
      <a:dk2>
        <a:srgbClr val="20382E"/>
      </a:dk2>
      <a:lt2>
        <a:srgbClr val="E6E2E8"/>
      </a:lt2>
      <a:accent1>
        <a:srgbClr val="71B25A"/>
      </a:accent1>
      <a:accent2>
        <a:srgbClr val="4FB45F"/>
      </a:accent2>
      <a:accent3>
        <a:srgbClr val="56B18B"/>
      </a:accent3>
      <a:accent4>
        <a:srgbClr val="4EB0AF"/>
      </a:accent4>
      <a:accent5>
        <a:srgbClr val="5FA7D9"/>
      </a:accent5>
      <a:accent6>
        <a:srgbClr val="6075D9"/>
      </a:accent6>
      <a:hlink>
        <a:srgbClr val="9C69AE"/>
      </a:hlink>
      <a:folHlink>
        <a:srgbClr val="7F7F7F"/>
      </a:folHlink>
    </a:clrScheme>
    <a:fontScheme name="Custom 211">
      <a:majorFont>
        <a:latin typeface="Sitka Banner"/>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8000"/>
            <a:satMod val="170000"/>
          </a:schemeClr>
        </a:solidFill>
        <a:gradFill rotWithShape="1">
          <a:gsLst>
            <a:gs pos="0">
              <a:schemeClr val="phClr">
                <a:tint val="93000"/>
                <a:satMod val="16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VTI" id="{66EB4A02-0C0F-47F1-9F48-4E6882B9F967}" vid="{F3552358-4452-4FDA-9568-4F5DA32F7A60}"/>
    </a:ext>
  </a:extLst>
</a:theme>
</file>

<file path=docProps/app.xml><?xml version="1.0" encoding="utf-8"?>
<Properties xmlns="http://schemas.openxmlformats.org/officeDocument/2006/extended-properties" xmlns:vt="http://schemas.openxmlformats.org/officeDocument/2006/docPropsVTypes">
  <TotalTime>159</TotalTime>
  <Words>405</Words>
  <Application>Microsoft Office PowerPoint</Application>
  <PresentationFormat>Widescreen</PresentationFormat>
  <Paragraphs>13</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Avenir Next LT Pro</vt:lpstr>
      <vt:lpstr>Calibri</vt:lpstr>
      <vt:lpstr>Sitka Banner</vt:lpstr>
      <vt:lpstr>HeadlinesVTI</vt:lpstr>
      <vt:lpstr>Advanced Security 2  - Assignment 1</vt:lpstr>
      <vt:lpstr>There has been a sharp increase for the demand for cybersecurity specialists  In our current modern age computer device are reaching all across our lives.  These all create vulnerabilities, and the more devices we have in our life the more vulnerabilities there will be.  Unfortunately there hasn’t been a reaction in the response by producing more specialist in this industry  Recently however there is more specialists being trained and skilled.  This will help shore up the insecurities that are present.</vt:lpstr>
      <vt:lpstr>Downloaded Sonarlint and JShint which are both programs for testing and identifying security flaws in code. They both uncover any flaws the developer may not have noticed  SonarLint pointed out 7 flaws/problems that may make my program less secure  JShint on the other hand uncovered 41 flaws/problems in my program, however they were mainly coding preferences </vt:lpstr>
      <vt:lpstr>PowerPoint Presentation</vt:lpstr>
      <vt:lpstr>Google hacking involves using advanced operators and security mind in the Google search engine to locate specific strings of text within search results.   Understanding these Google hacking methods and techniques is an important skill for the penetration tester. </vt:lpstr>
      <vt:lpstr>Search Engines Example:  Yahoo Advantage: Yahoo offers thorough organic results, and it has better shopping search features than other search engines. Disadvantage: undated search results, along with unclear labelling of ads which can make it difficult to know which results are ads and which are organic results.  Baidu  Advantages : offers amazing features and high-quality search results. Disadvantages : government censorship which leads to integrity questions of the search results    </vt:lpstr>
      <vt:lpstr>Vulnerabilities are weaknesses in the system design, implementation, software or code, or the lack of a mechanism. Vulnerabilities and weaknesses are common with software mainly because there isn't any perfect software or code in existence.  Vulnerabilities in software can be found in : firmware, operating systems, configuration files, application software and patches.  Exploits: Spyware, Viruses, Ransomware, Bots, Adware, Worms, Trojans, Ransomware, Logic Bombs, Rootkits.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Security 2  - Assignment 1</dc:title>
  <dc:creator>C18322011 Omair Duadu</dc:creator>
  <cp:lastModifiedBy>C18322011 Omair Duadu</cp:lastModifiedBy>
  <cp:revision>1</cp:revision>
  <dcterms:created xsi:type="dcterms:W3CDTF">2022-03-11T17:24:57Z</dcterms:created>
  <dcterms:modified xsi:type="dcterms:W3CDTF">2022-03-11T20:04:55Z</dcterms:modified>
</cp:coreProperties>
</file>