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4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94660"/>
  </p:normalViewPr>
  <p:slideViewPr>
    <p:cSldViewPr snapToGrid="0">
      <p:cViewPr varScale="1">
        <p:scale>
          <a:sx n="92" d="100"/>
          <a:sy n="92" d="100"/>
        </p:scale>
        <p:origin x="22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5/6/2022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7272" y="2971462"/>
            <a:ext cx="7077456" cy="1243584"/>
          </a:xfrm>
        </p:spPr>
        <p:txBody>
          <a:bodyPr/>
          <a:lstStyle/>
          <a:p>
            <a:r>
              <a:rPr lang="en-US" dirty="0"/>
              <a:t>Enterprise Application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4873075"/>
            <a:ext cx="7077456" cy="1798658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dirty="0"/>
              <a:t>Lab 4 - </a:t>
            </a: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Designing a Login and </a:t>
            </a:r>
            <a:endParaRPr lang="en-IE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Registration System using Redis</a:t>
            </a:r>
            <a:endParaRPr lang="en-IE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Client-Server Interaction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3C02DC-5844-4C19-BA9D-2C05EAE90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180"/>
          <a:stretch/>
        </p:blipFill>
        <p:spPr>
          <a:xfrm>
            <a:off x="1753758" y="1497238"/>
            <a:ext cx="8684483" cy="439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8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ADC358-053B-4A1C-A173-32126C333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CE7B2E-26F4-4CA2-A677-5EE0EB60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29FEF3-5F48-400A-9FF6-A8F6DBA5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Steps to use the system &amp; System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332906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Register Page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7099" y="2262652"/>
            <a:ext cx="3365063" cy="4579079"/>
          </a:xfrm>
        </p:spPr>
        <p:txBody>
          <a:bodyPr>
            <a:normAutofit/>
          </a:bodyPr>
          <a:lstStyle/>
          <a:p>
            <a:r>
              <a:rPr lang="en-US" dirty="0"/>
              <a:t>Users must first create an account to use the system.</a:t>
            </a:r>
          </a:p>
          <a:p>
            <a:endParaRPr lang="en-US" dirty="0"/>
          </a:p>
          <a:p>
            <a:r>
              <a:rPr lang="en-US" dirty="0"/>
              <a:t>For this, they will need three things.</a:t>
            </a:r>
          </a:p>
          <a:p>
            <a:pPr marL="342900" indent="-342900">
              <a:buAutoNum type="arabicPeriod"/>
            </a:pPr>
            <a:r>
              <a:rPr lang="en-US" dirty="0"/>
              <a:t>Name</a:t>
            </a:r>
          </a:p>
          <a:p>
            <a:pPr marL="342900" indent="-342900">
              <a:buAutoNum type="arabicPeriod"/>
            </a:pPr>
            <a:r>
              <a:rPr lang="en-US" dirty="0"/>
              <a:t>Email</a:t>
            </a:r>
          </a:p>
          <a:p>
            <a:pPr marL="342900" indent="-342900">
              <a:buAutoNum type="arabicPeriod"/>
            </a:pPr>
            <a:r>
              <a:rPr lang="en-US" dirty="0"/>
              <a:t>Password</a:t>
            </a:r>
          </a:p>
          <a:p>
            <a:endParaRPr 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56B45DC-5A31-48E4-A965-18D882FA7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290" y="2262652"/>
            <a:ext cx="7694310" cy="29430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Register Page – Bad/Incorrect Input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317885E-947B-472D-9926-B81C01FA8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65" y="2168878"/>
            <a:ext cx="5184437" cy="3356922"/>
          </a:xfrm>
          <a:prstGeom prst="rect">
            <a:avLst/>
          </a:prstGeom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3170006"/>
            <a:ext cx="5184437" cy="1354666"/>
          </a:xfrm>
        </p:spPr>
        <p:txBody>
          <a:bodyPr>
            <a:normAutofit/>
          </a:bodyPr>
          <a:lstStyle/>
          <a:p>
            <a:r>
              <a:rPr lang="en-US" dirty="0"/>
              <a:t>When creating a user all the fields must be valid. </a:t>
            </a:r>
          </a:p>
          <a:p>
            <a:r>
              <a:rPr lang="en-US" dirty="0"/>
              <a:t>Any incorrectly filed field will result in a pop-up describing the 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6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Login Page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4500" y="2964675"/>
            <a:ext cx="3365063" cy="1539025"/>
          </a:xfrm>
        </p:spPr>
        <p:txBody>
          <a:bodyPr>
            <a:normAutofit/>
          </a:bodyPr>
          <a:lstStyle/>
          <a:p>
            <a:r>
              <a:rPr lang="en-US" dirty="0"/>
              <a:t>When logging in, the user must use their registered email and password.</a:t>
            </a:r>
          </a:p>
          <a:p>
            <a:r>
              <a:rPr lang="en-US" dirty="0"/>
              <a:t>If the user does not have an account they can press the “Sign up here” button</a:t>
            </a:r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5FF15372-19BA-4B0A-BD9D-5CC755B40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290" y="2378067"/>
            <a:ext cx="7694310" cy="27122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714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Login Page - Fail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47BB68-42EC-4214-ACB4-5CCC9775E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65" y="2590113"/>
            <a:ext cx="5184437" cy="2514451"/>
          </a:xfrm>
          <a:prstGeom prst="rect">
            <a:avLst/>
          </a:prstGeom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2730843"/>
            <a:ext cx="5184437" cy="3446120"/>
          </a:xfrm>
        </p:spPr>
        <p:txBody>
          <a:bodyPr>
            <a:normAutofit/>
          </a:bodyPr>
          <a:lstStyle/>
          <a:p>
            <a:r>
              <a:rPr lang="en-US" dirty="0"/>
              <a:t>If the User’s email is not recognized they will receive a pop-up saying:</a:t>
            </a:r>
          </a:p>
          <a:p>
            <a:pPr marL="0" indent="0">
              <a:buNone/>
            </a:pPr>
            <a:r>
              <a:rPr lang="en-US" dirty="0"/>
              <a:t>“There is no user exists with this credentials. Please create a new account.”</a:t>
            </a:r>
          </a:p>
          <a:p>
            <a:endParaRPr lang="en-US" dirty="0"/>
          </a:p>
          <a:p>
            <a:r>
              <a:rPr lang="en-US" dirty="0"/>
              <a:t>If the user’s password is incorrect they will receive a pop-up saying:</a:t>
            </a:r>
          </a:p>
          <a:p>
            <a:pPr marL="0" indent="0">
              <a:buNone/>
            </a:pPr>
            <a:r>
              <a:rPr lang="en-US" dirty="0"/>
              <a:t>“Invalid email or password”</a:t>
            </a:r>
          </a:p>
        </p:txBody>
      </p:sp>
    </p:spTree>
    <p:extLst>
      <p:ext uri="{BB962C8B-B14F-4D97-AF65-F5344CB8AC3E}">
        <p14:creationId xmlns:p14="http://schemas.microsoft.com/office/powerpoint/2010/main" val="52895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Home Page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4" name="Picture 3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D3C03638-92DB-4862-BB5B-5C76D9AD2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087" y="2592476"/>
            <a:ext cx="7548513" cy="2283425"/>
          </a:xfrm>
          <a:prstGeom prst="rect">
            <a:avLst/>
          </a:prstGeom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4500" y="3369455"/>
            <a:ext cx="3365063" cy="7294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After logging in the user will be greeted with a  sign which says Hello and their name.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1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Redis Session &amp; Logging Out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4" name="Picture 3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D3C03638-92DB-4862-BB5B-5C76D9AD2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087" y="2592476"/>
            <a:ext cx="7548513" cy="2283425"/>
          </a:xfrm>
          <a:prstGeom prst="rect">
            <a:avLst/>
          </a:prstGeom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4500" y="2778457"/>
            <a:ext cx="3365063" cy="1911462"/>
          </a:xfrm>
        </p:spPr>
        <p:txBody>
          <a:bodyPr>
            <a:normAutofit/>
          </a:bodyPr>
          <a:lstStyle/>
          <a:p>
            <a:r>
              <a:rPr lang="en-US" dirty="0"/>
              <a:t>If the user opens a new window with the localhost, they will continue to be logged in.</a:t>
            </a:r>
          </a:p>
          <a:p>
            <a:r>
              <a:rPr lang="en-US" dirty="0"/>
              <a:t>The user can log out from the top right button.</a:t>
            </a:r>
          </a:p>
          <a:p>
            <a:r>
              <a:rPr lang="en-US" dirty="0"/>
              <a:t>This will only log them out in the current window however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Structure of Application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25649D-06E4-46F9-AB98-31F401A5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420957"/>
            <a:ext cx="107823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5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69</TotalTime>
  <Words>245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Trade Gothic LT Pro</vt:lpstr>
      <vt:lpstr>Trebuchet MS</vt:lpstr>
      <vt:lpstr>Office Theme</vt:lpstr>
      <vt:lpstr>Enterprise Application Development</vt:lpstr>
      <vt:lpstr>Steps to use the system &amp; System Specifications</vt:lpstr>
      <vt:lpstr>Register Page </vt:lpstr>
      <vt:lpstr>Register Page – Bad/Incorrect Input </vt:lpstr>
      <vt:lpstr>Login Page </vt:lpstr>
      <vt:lpstr>Login Page - Fail</vt:lpstr>
      <vt:lpstr>Home Page </vt:lpstr>
      <vt:lpstr>Redis Session &amp; Logging Out</vt:lpstr>
      <vt:lpstr>Structure of Application</vt:lpstr>
      <vt:lpstr>Client-Server Interaction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Application Development</dc:title>
  <dc:creator>C18322011 Omair Duadu</dc:creator>
  <cp:lastModifiedBy>C18322011 Omair Duadu</cp:lastModifiedBy>
  <cp:revision>3</cp:revision>
  <dcterms:created xsi:type="dcterms:W3CDTF">2022-05-01T15:40:09Z</dcterms:created>
  <dcterms:modified xsi:type="dcterms:W3CDTF">2022-05-06T21:46:35Z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