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70"/>
  </p:normalViewPr>
  <p:slideViewPr>
    <p:cSldViewPr snapToGrid="0" snapToObjects="1">
      <p:cViewPr varScale="1">
        <p:scale>
          <a:sx n="112" d="100"/>
          <a:sy n="11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1EA4-A2BE-D441-92CE-753026655F19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74D3-80E5-C64D-8A26-ED401BD2F839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73A-E430-3742-8384-5673EEF1CA2B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637-80F4-F549-8B0C-6224E9F4992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Science, </a:t>
            </a:r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618D-7DC8-584C-8174-F96D4691CC93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9708-57B0-0342-989F-5540BCA7C095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AC1-B86D-9743-8CA1-3710D8ED1E31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076D-C1BA-D647-BCF6-96C44F48F9F4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651-28EE-3440-B784-9815FF099FA1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3B37-AE97-4846-97A2-3C1B43014991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9E-9D30-3A47-A187-1C7B9D5CF726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0286-3DD1-3748-AB3E-EB895D98739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[Project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25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[Name1 – NIM-BSCS-2022-01]</a:t>
            </a:r>
            <a:r>
              <a:rPr lang="en-US" dirty="0">
                <a:solidFill>
                  <a:srgbClr val="FF0000"/>
                </a:solidFill>
              </a:rPr>
              <a:t> [Reg No should be in sequence 1,2..]</a:t>
            </a:r>
          </a:p>
          <a:p>
            <a:r>
              <a:rPr lang="en-US" dirty="0"/>
              <a:t>[Name2 – NIM-BSCS-2022-02]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dirty="0"/>
              <a:t>Supervisor: [Supervisor’s Name]</a:t>
            </a:r>
          </a:p>
          <a:p>
            <a:r>
              <a:rPr lang="en-US" dirty="0"/>
              <a:t>Industrial Partner: Industry Name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FBE4-AA36-004B-8D37-8B5824306D86}" type="datetime1">
              <a:rPr lang="en-US" smtClean="0"/>
              <a:t>9/30/2025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67150" y="522328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Year Project </a:t>
            </a:r>
            <a:r>
              <a:rPr lang="mr-IN" b="1" dirty="0"/>
              <a:t>–</a:t>
            </a:r>
            <a:r>
              <a:rPr lang="en-US" b="1"/>
              <a:t> Proposal </a:t>
            </a:r>
            <a:r>
              <a:rPr lang="en-US" b="1" dirty="0"/>
              <a:t>Presentation</a:t>
            </a:r>
          </a:p>
        </p:txBody>
      </p:sp>
      <p:pic>
        <p:nvPicPr>
          <p:cNvPr id="5" name="Picture 4" descr="Namal University">
            <a:extLst>
              <a:ext uri="{FF2B5EF4-FFF2-40B4-BE49-F238E27FC236}">
                <a16:creationId xmlns:a16="http://schemas.microsoft.com/office/drawing/2014/main" id="{008743B0-C69A-85A8-A996-BADAB5A46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55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[The following is usual outline of any presentation. It is recommended to have at most </a:t>
            </a:r>
            <a:r>
              <a:rPr lang="en-US" b="1" dirty="0">
                <a:solidFill>
                  <a:srgbClr val="FF0000"/>
                </a:solidFill>
              </a:rPr>
              <a:t>9-12 slides in total</a:t>
            </a:r>
            <a:r>
              <a:rPr lang="en-US" dirty="0">
                <a:solidFill>
                  <a:srgbClr val="FF0000"/>
                </a:solidFill>
              </a:rPr>
              <a:t> to finish within 10 min allocated time.]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 Review/Background/Related Existing Products</a:t>
            </a:r>
          </a:p>
          <a:p>
            <a:r>
              <a:rPr lang="en-US" dirty="0"/>
              <a:t>Problem Statement and Objectives</a:t>
            </a:r>
          </a:p>
          <a:p>
            <a:r>
              <a:rPr lang="en-US" dirty="0"/>
              <a:t>Proposed Design Methodology/Framework/Architecture</a:t>
            </a:r>
          </a:p>
          <a:p>
            <a:r>
              <a:rPr lang="en-US" dirty="0"/>
              <a:t>Hardware/Software Tools</a:t>
            </a:r>
          </a:p>
          <a:p>
            <a:r>
              <a:rPr lang="en-US" dirty="0"/>
              <a:t>Proposed Work Plan (Gant Chart)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3777-3965-2841-879A-A4D220913375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ECDCC5B-EF96-9D82-00B3-1408C792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D5D8E424-27F7-79E7-E08F-5AA966F9D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slide</a:t>
            </a:r>
          </a:p>
          <a:p>
            <a:r>
              <a:rPr lang="en-US" dirty="0"/>
              <a:t>[Brief opening statements related to project domain]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E4EC-B1E7-894E-A9D4-99B91EF11783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05C6D08-073E-F63C-D28C-D7DF5EAD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5D39F3DD-87C6-ECD0-8F01-78FE81D79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9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slide</a:t>
            </a:r>
          </a:p>
          <a:p>
            <a:r>
              <a:rPr lang="en-US" dirty="0"/>
              <a:t>[Precise problem statement]</a:t>
            </a:r>
          </a:p>
          <a:p>
            <a:r>
              <a:rPr lang="en-US" dirty="0"/>
              <a:t>[Objectives of the project in reference to the introduction slide]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EAC7-C56D-654E-AF87-90A8FCDDA207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758A22F-0A47-8A7F-BD1B-4A2F051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CFF03FCA-D191-EA2C-243B-E78EF92E4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9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Review/Background/Related Existing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to two slide</a:t>
            </a:r>
          </a:p>
          <a:p>
            <a:r>
              <a:rPr lang="en-US" dirty="0"/>
              <a:t>[In case of research problem, list few published work]</a:t>
            </a:r>
          </a:p>
          <a:p>
            <a:r>
              <a:rPr lang="en-US" dirty="0"/>
              <a:t>[elsewise, </a:t>
            </a:r>
            <a:r>
              <a:rPr lang="en-US" b="1" dirty="0"/>
              <a:t>already developed software architectures, applications etc. for industrial projects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Remember! It should be totally related to the problem statement mentioned in the previous slide.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A53-0144-254B-A974-9FAC8DA1B0E3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5383ED9A-6519-931B-DBFB-B02553974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5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Design Methodology/Framework/Architecture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Try to squeeze in 2-3 slides</a:t>
            </a:r>
            <a:endParaRPr lang="en-US" dirty="0"/>
          </a:p>
          <a:p>
            <a:r>
              <a:rPr lang="en-US" dirty="0"/>
              <a:t>This part could be of listed below items, must consult your supervisor if any hurdles.</a:t>
            </a:r>
          </a:p>
          <a:p>
            <a:r>
              <a:rPr lang="en-US" dirty="0"/>
              <a:t>[Abstract design]</a:t>
            </a:r>
          </a:p>
          <a:p>
            <a:r>
              <a:rPr lang="en-US" dirty="0"/>
              <a:t>[Component level designs]</a:t>
            </a:r>
          </a:p>
          <a:p>
            <a:r>
              <a:rPr lang="en-US" dirty="0"/>
              <a:t>[SRS]</a:t>
            </a:r>
          </a:p>
          <a:p>
            <a:r>
              <a:rPr lang="en-US" dirty="0"/>
              <a:t>Etc.</a:t>
            </a:r>
          </a:p>
          <a:p>
            <a:r>
              <a:rPr lang="en-US" dirty="0">
                <a:solidFill>
                  <a:srgbClr val="FF0000"/>
                </a:solidFill>
              </a:rPr>
              <a:t>Use Equation Editor to insert the equations. Diagrams/Images should be of good quality and visible to everyone. Bigger diagrams must be redesigned to fit-in the slide or split in two.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D2E0-F1CC-9549-ACFC-356B7E30C3AC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66CDE76A-0B78-DC68-A42A-B8D05BBF1A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slide</a:t>
            </a:r>
          </a:p>
          <a:p>
            <a:r>
              <a:rPr lang="en-US" b="1" dirty="0"/>
              <a:t>Do mention software tools which were used to implement design methodology [Why you decided to choose the mentioned tools?? Question]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2CB-5621-EF4A-BBC4-B5DA3670144C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EC97B6A-EF8F-88F6-1941-0A9E5A3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F1D6C988-5A60-5C81-7676-79F37D777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1-2 slides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Identify the project modules/features/tasks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needed to implementation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Semester-wise workload plan of each member of the project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Use of Gant chart is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C496-A90C-CA45-9662-9B7198DD1AA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D8CF5B99-C4D7-0D71-F622-FFCB58AEE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3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21D0-4650-9449-9D0F-A7358F855562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4755" y="2605507"/>
            <a:ext cx="2302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Thank You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8381C38D-F509-D180-A71D-F70F6CA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pic>
        <p:nvPicPr>
          <p:cNvPr id="6" name="Picture 5" descr="Namal University">
            <a:extLst>
              <a:ext uri="{FF2B5EF4-FFF2-40B4-BE49-F238E27FC236}">
                <a16:creationId xmlns:a16="http://schemas.microsoft.com/office/drawing/2014/main" id="{CE2D4157-92D2-C494-6F10-AB37CAC53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3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444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[Project Title]</vt:lpstr>
      <vt:lpstr>Outline</vt:lpstr>
      <vt:lpstr>Introduction</vt:lpstr>
      <vt:lpstr>Problem Statement</vt:lpstr>
      <vt:lpstr>Literature Review/Background/Related Existing Products</vt:lpstr>
      <vt:lpstr>Proposed Design Methodology/Framework/Architecture</vt:lpstr>
      <vt:lpstr>Hardware/Software Tools</vt:lpstr>
      <vt:lpstr>Proposed Work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Muhammad Shahzad Arif</dc:creator>
  <cp:lastModifiedBy>Muhammad Shahzad Arif</cp:lastModifiedBy>
  <cp:revision>54</cp:revision>
  <dcterms:created xsi:type="dcterms:W3CDTF">2016-07-14T13:09:07Z</dcterms:created>
  <dcterms:modified xsi:type="dcterms:W3CDTF">2025-09-30T06:16:27Z</dcterms:modified>
</cp:coreProperties>
</file>