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2" r:id="rId7"/>
    <p:sldId id="271" r:id="rId8"/>
    <p:sldId id="268" r:id="rId9"/>
    <p:sldId id="269" r:id="rId10"/>
    <p:sldId id="270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20" Type="http://schemas.microsoft.com/office/2018/10/relationships/authors" Target="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commentAuthors" Target="commentAuthors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66261-8D2C-4BFF-9773-935E26A0B6C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E55AE7-8D5E-48C2-B6ED-9FE8E38A6A8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FFFFFF"/>
              </a:solidFill>
              <a:latin typeface="Arial"/>
              <a:cs typeface="Arial"/>
            </a:rPr>
            <a:t>      Header File</a:t>
          </a:r>
        </a:p>
      </dgm:t>
    </dgm:pt>
    <dgm:pt modelId="{336FFE03-F696-4381-8E3D-87931E9A164B}" type="parTrans" cxnId="{A16BE6C1-974C-4A46-A1F6-DBB345D6AC73}">
      <dgm:prSet/>
      <dgm:spPr/>
    </dgm:pt>
    <dgm:pt modelId="{3024D7EF-A8EE-493D-ADF2-FCE31CB13770}" type="sibTrans" cxnId="{A16BE6C1-974C-4A46-A1F6-DBB345D6AC73}">
      <dgm:prSet/>
      <dgm:spPr/>
    </dgm:pt>
    <dgm:pt modelId="{52C6E503-40B0-4AA4-9F00-41FB4F4F372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FFFFFF"/>
              </a:solidFill>
              <a:latin typeface="Arial"/>
              <a:cs typeface="Arial"/>
            </a:rPr>
            <a:t> MaxUsers, users array</a:t>
          </a:r>
        </a:p>
      </dgm:t>
    </dgm:pt>
    <dgm:pt modelId="{F705C18F-074E-43FF-8B03-5B3452E96F1D}" type="parTrans" cxnId="{143C4B13-8962-416E-BF5F-DD4A70D9F632}">
      <dgm:prSet/>
      <dgm:spPr/>
    </dgm:pt>
    <dgm:pt modelId="{5B7EDE71-CE64-4451-9B5A-B23CE8AD332D}" type="sibTrans" cxnId="{143C4B13-8962-416E-BF5F-DD4A70D9F632}">
      <dgm:prSet/>
      <dgm:spPr/>
    </dgm:pt>
    <dgm:pt modelId="{77F1EE8F-7C76-490A-9178-7734193D4DE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FFFFFF"/>
              </a:solidFill>
              <a:latin typeface="Arial"/>
              <a:cs typeface="Arial"/>
            </a:rPr>
            <a:t>         Menu loop</a:t>
          </a:r>
        </a:p>
      </dgm:t>
    </dgm:pt>
    <dgm:pt modelId="{F944CF26-1951-4064-9709-0F646438CF27}" type="parTrans" cxnId="{2921853A-595F-4E0A-93A4-CA229F6811EC}">
      <dgm:prSet/>
      <dgm:spPr/>
    </dgm:pt>
    <dgm:pt modelId="{40098176-4D0E-446B-824D-24CB4926EE12}" type="sibTrans" cxnId="{2921853A-595F-4E0A-93A4-CA229F6811EC}">
      <dgm:prSet/>
      <dgm:spPr/>
    </dgm:pt>
    <dgm:pt modelId="{41C646F7-4414-4B9A-A8B6-050D6146338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FFFFFF"/>
              </a:solidFill>
              <a:latin typeface="Arial"/>
              <a:cs typeface="Arial"/>
            </a:rPr>
            <a:t>Show existing usernames</a:t>
          </a:r>
        </a:p>
      </dgm:t>
    </dgm:pt>
    <dgm:pt modelId="{B66EB799-A430-46ED-B619-D8085D0B2AB3}" type="parTrans" cxnId="{16C573DA-37BA-456E-A52E-F35AA60A25AD}">
      <dgm:prSet/>
      <dgm:spPr/>
    </dgm:pt>
    <dgm:pt modelId="{3BC20677-2EE2-424F-84F8-E44FB74B612B}" type="sibTrans" cxnId="{16C573DA-37BA-456E-A52E-F35AA60A25AD}">
      <dgm:prSet/>
      <dgm:spPr/>
    </dgm:pt>
    <dgm:pt modelId="{AB45A9CE-E039-4E25-8974-33092BA8FCB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FFFFFF"/>
              </a:solidFill>
              <a:latin typeface="Arial"/>
              <a:cs typeface="Arial"/>
            </a:rPr>
            <a:t>        User Input/Switch </a:t>
          </a:r>
        </a:p>
      </dgm:t>
    </dgm:pt>
    <dgm:pt modelId="{3BEFBA2B-2DE5-4B40-AE9C-041E963EAD42}" type="parTrans" cxnId="{676A5795-ED89-4B34-9602-24BEB8B77520}">
      <dgm:prSet/>
      <dgm:spPr/>
    </dgm:pt>
    <dgm:pt modelId="{9901E48C-1EDF-427A-B15F-79E2428FB24B}" type="sibTrans" cxnId="{676A5795-ED89-4B34-9602-24BEB8B77520}">
      <dgm:prSet/>
      <dgm:spPr/>
    </dgm:pt>
    <dgm:pt modelId="{95216FEF-D441-47A2-8AE7-3AD5120E12A1}">
      <dgm:prSet phldr="0"/>
      <dgm:spPr/>
      <dgm:t>
        <a:bodyPr/>
        <a:lstStyle/>
        <a:p>
          <a:pPr rtl="0"/>
          <a:r>
            <a:rPr lang="en-US" dirty="0">
              <a:solidFill>
                <a:srgbClr val="FFFFFF"/>
              </a:solidFill>
              <a:latin typeface="Arial"/>
              <a:cs typeface="Arial"/>
            </a:rPr>
            <a:t> Read usernames from file</a:t>
          </a:r>
          <a:endParaRPr lang="en-US" dirty="0"/>
        </a:p>
      </dgm:t>
    </dgm:pt>
    <dgm:pt modelId="{3ACCE1DC-E322-42D2-BD4F-C449BA0A78B3}" type="parTrans" cxnId="{81718E94-CD27-4B16-8A40-46E4F5F1811C}">
      <dgm:prSet/>
      <dgm:spPr/>
    </dgm:pt>
    <dgm:pt modelId="{615CF124-C06B-403B-A778-CE6DF98D051B}" type="sibTrans" cxnId="{81718E94-CD27-4B16-8A40-46E4F5F1811C}">
      <dgm:prSet/>
      <dgm:spPr/>
    </dgm:pt>
    <dgm:pt modelId="{7665BDFB-C4B9-4654-88A6-5BB7880FEEC9}">
      <dgm:prSet phldr="0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Arial"/>
              <a:cs typeface="Arial"/>
            </a:rPr>
            <a:t>Handle options</a:t>
          </a:r>
          <a:endParaRPr lang="en-US" dirty="0"/>
        </a:p>
      </dgm:t>
    </dgm:pt>
    <dgm:pt modelId="{230AED79-B352-4CF7-ACD1-95F632968161}" type="parTrans" cxnId="{F010E19B-52DF-4AF0-840E-122DE2CABF0E}">
      <dgm:prSet/>
      <dgm:spPr/>
    </dgm:pt>
    <dgm:pt modelId="{B5631ED6-157C-4319-BBC9-32EABCEE6A47}" type="sibTrans" cxnId="{F010E19B-52DF-4AF0-840E-122DE2CABF0E}">
      <dgm:prSet/>
      <dgm:spPr/>
    </dgm:pt>
    <dgm:pt modelId="{B44DEC0C-1901-4A06-B361-F03448313DB7}" type="pres">
      <dgm:prSet presAssocID="{3F366261-8D2C-4BFF-9773-935E26A0B6C4}" presName="diagram" presStyleCnt="0">
        <dgm:presLayoutVars>
          <dgm:dir/>
          <dgm:resizeHandles val="exact"/>
        </dgm:presLayoutVars>
      </dgm:prSet>
      <dgm:spPr/>
    </dgm:pt>
    <dgm:pt modelId="{165B1883-E00D-4A45-B083-DAC1BB11FD24}" type="pres">
      <dgm:prSet presAssocID="{16E55AE7-8D5E-48C2-B6ED-9FE8E38A6A80}" presName="node" presStyleLbl="node1" presStyleIdx="0" presStyleCnt="7">
        <dgm:presLayoutVars>
          <dgm:bulletEnabled val="1"/>
        </dgm:presLayoutVars>
      </dgm:prSet>
      <dgm:spPr/>
    </dgm:pt>
    <dgm:pt modelId="{128EB286-59FB-479E-9D84-56BA647EE792}" type="pres">
      <dgm:prSet presAssocID="{3024D7EF-A8EE-493D-ADF2-FCE31CB13770}" presName="sibTrans" presStyleCnt="0"/>
      <dgm:spPr/>
    </dgm:pt>
    <dgm:pt modelId="{AE0149AF-9809-4A20-923C-9F15B4D3A4D4}" type="pres">
      <dgm:prSet presAssocID="{52C6E503-40B0-4AA4-9F00-41FB4F4F3726}" presName="node" presStyleLbl="node1" presStyleIdx="1" presStyleCnt="7">
        <dgm:presLayoutVars>
          <dgm:bulletEnabled val="1"/>
        </dgm:presLayoutVars>
      </dgm:prSet>
      <dgm:spPr/>
    </dgm:pt>
    <dgm:pt modelId="{78CB3CB6-B9EE-4BAD-BD83-B3957C03D9F2}" type="pres">
      <dgm:prSet presAssocID="{5B7EDE71-CE64-4451-9B5A-B23CE8AD332D}" presName="sibTrans" presStyleCnt="0"/>
      <dgm:spPr/>
    </dgm:pt>
    <dgm:pt modelId="{625574BA-CBD0-416E-AA52-BE83A8E7B993}" type="pres">
      <dgm:prSet presAssocID="{95216FEF-D441-47A2-8AE7-3AD5120E12A1}" presName="node" presStyleLbl="node1" presStyleIdx="2" presStyleCnt="7">
        <dgm:presLayoutVars>
          <dgm:bulletEnabled val="1"/>
        </dgm:presLayoutVars>
      </dgm:prSet>
      <dgm:spPr/>
    </dgm:pt>
    <dgm:pt modelId="{0A6540CD-762B-4300-812B-AA6254895CB5}" type="pres">
      <dgm:prSet presAssocID="{615CF124-C06B-403B-A778-CE6DF98D051B}" presName="sibTrans" presStyleCnt="0"/>
      <dgm:spPr/>
    </dgm:pt>
    <dgm:pt modelId="{37EEB98A-B212-477C-AC31-7730E686890F}" type="pres">
      <dgm:prSet presAssocID="{77F1EE8F-7C76-490A-9178-7734193D4DEC}" presName="node" presStyleLbl="node1" presStyleIdx="3" presStyleCnt="7">
        <dgm:presLayoutVars>
          <dgm:bulletEnabled val="1"/>
        </dgm:presLayoutVars>
      </dgm:prSet>
      <dgm:spPr/>
    </dgm:pt>
    <dgm:pt modelId="{86D22DBA-A5CB-447B-B150-3BD26C59A807}" type="pres">
      <dgm:prSet presAssocID="{40098176-4D0E-446B-824D-24CB4926EE12}" presName="sibTrans" presStyleCnt="0"/>
      <dgm:spPr/>
    </dgm:pt>
    <dgm:pt modelId="{8A0C91D6-E9E1-4805-9FD7-3AA7610600E6}" type="pres">
      <dgm:prSet presAssocID="{41C646F7-4414-4B9A-A8B6-050D6146338E}" presName="node" presStyleLbl="node1" presStyleIdx="4" presStyleCnt="7">
        <dgm:presLayoutVars>
          <dgm:bulletEnabled val="1"/>
        </dgm:presLayoutVars>
      </dgm:prSet>
      <dgm:spPr/>
    </dgm:pt>
    <dgm:pt modelId="{AE40D0CC-6FA0-464F-B5EC-A830C6631D2C}" type="pres">
      <dgm:prSet presAssocID="{3BC20677-2EE2-424F-84F8-E44FB74B612B}" presName="sibTrans" presStyleCnt="0"/>
      <dgm:spPr/>
    </dgm:pt>
    <dgm:pt modelId="{AD63376D-2A94-4A84-BEE5-60E5921426DA}" type="pres">
      <dgm:prSet presAssocID="{AB45A9CE-E039-4E25-8974-33092BA8FCBA}" presName="node" presStyleLbl="node1" presStyleIdx="5" presStyleCnt="7">
        <dgm:presLayoutVars>
          <dgm:bulletEnabled val="1"/>
        </dgm:presLayoutVars>
      </dgm:prSet>
      <dgm:spPr/>
    </dgm:pt>
    <dgm:pt modelId="{2D9EC190-1AB0-4B9A-8104-762C61D6583E}" type="pres">
      <dgm:prSet presAssocID="{9901E48C-1EDF-427A-B15F-79E2428FB24B}" presName="sibTrans" presStyleCnt="0"/>
      <dgm:spPr/>
    </dgm:pt>
    <dgm:pt modelId="{950082E0-6CC8-4C36-979A-1E665C915BEA}" type="pres">
      <dgm:prSet presAssocID="{7665BDFB-C4B9-4654-88A6-5BB7880FEEC9}" presName="node" presStyleLbl="node1" presStyleIdx="6" presStyleCnt="7">
        <dgm:presLayoutVars>
          <dgm:bulletEnabled val="1"/>
        </dgm:presLayoutVars>
      </dgm:prSet>
      <dgm:spPr/>
    </dgm:pt>
  </dgm:ptLst>
  <dgm:cxnLst>
    <dgm:cxn modelId="{143C4B13-8962-416E-BF5F-DD4A70D9F632}" srcId="{3F366261-8D2C-4BFF-9773-935E26A0B6C4}" destId="{52C6E503-40B0-4AA4-9F00-41FB4F4F3726}" srcOrd="1" destOrd="0" parTransId="{F705C18F-074E-43FF-8B03-5B3452E96F1D}" sibTransId="{5B7EDE71-CE64-4451-9B5A-B23CE8AD332D}"/>
    <dgm:cxn modelId="{B5623334-17C9-453F-B5AB-5F6BAED4BBF1}" type="presOf" srcId="{3F366261-8D2C-4BFF-9773-935E26A0B6C4}" destId="{B44DEC0C-1901-4A06-B361-F03448313DB7}" srcOrd="0" destOrd="0" presId="urn:microsoft.com/office/officeart/2005/8/layout/default"/>
    <dgm:cxn modelId="{2921853A-595F-4E0A-93A4-CA229F6811EC}" srcId="{3F366261-8D2C-4BFF-9773-935E26A0B6C4}" destId="{77F1EE8F-7C76-490A-9178-7734193D4DEC}" srcOrd="3" destOrd="0" parTransId="{F944CF26-1951-4064-9709-0F646438CF27}" sibTransId="{40098176-4D0E-446B-824D-24CB4926EE12}"/>
    <dgm:cxn modelId="{80274A93-6F47-424D-80DB-17686C2F7F6A}" type="presOf" srcId="{95216FEF-D441-47A2-8AE7-3AD5120E12A1}" destId="{625574BA-CBD0-416E-AA52-BE83A8E7B993}" srcOrd="0" destOrd="0" presId="urn:microsoft.com/office/officeart/2005/8/layout/default"/>
    <dgm:cxn modelId="{81718E94-CD27-4B16-8A40-46E4F5F1811C}" srcId="{3F366261-8D2C-4BFF-9773-935E26A0B6C4}" destId="{95216FEF-D441-47A2-8AE7-3AD5120E12A1}" srcOrd="2" destOrd="0" parTransId="{3ACCE1DC-E322-42D2-BD4F-C449BA0A78B3}" sibTransId="{615CF124-C06B-403B-A778-CE6DF98D051B}"/>
    <dgm:cxn modelId="{676A5795-ED89-4B34-9602-24BEB8B77520}" srcId="{3F366261-8D2C-4BFF-9773-935E26A0B6C4}" destId="{AB45A9CE-E039-4E25-8974-33092BA8FCBA}" srcOrd="5" destOrd="0" parTransId="{3BEFBA2B-2DE5-4B40-AE9C-041E963EAD42}" sibTransId="{9901E48C-1EDF-427A-B15F-79E2428FB24B}"/>
    <dgm:cxn modelId="{79B79795-598F-4103-979D-8AFEE63C019B}" type="presOf" srcId="{41C646F7-4414-4B9A-A8B6-050D6146338E}" destId="{8A0C91D6-E9E1-4805-9FD7-3AA7610600E6}" srcOrd="0" destOrd="0" presId="urn:microsoft.com/office/officeart/2005/8/layout/default"/>
    <dgm:cxn modelId="{F010E19B-52DF-4AF0-840E-122DE2CABF0E}" srcId="{3F366261-8D2C-4BFF-9773-935E26A0B6C4}" destId="{7665BDFB-C4B9-4654-88A6-5BB7880FEEC9}" srcOrd="6" destOrd="0" parTransId="{230AED79-B352-4CF7-ACD1-95F632968161}" sibTransId="{B5631ED6-157C-4319-BBC9-32EABCEE6A47}"/>
    <dgm:cxn modelId="{9D3DD89F-8C5C-48ED-9185-3464D2BCE938}" type="presOf" srcId="{AB45A9CE-E039-4E25-8974-33092BA8FCBA}" destId="{AD63376D-2A94-4A84-BEE5-60E5921426DA}" srcOrd="0" destOrd="0" presId="urn:microsoft.com/office/officeart/2005/8/layout/default"/>
    <dgm:cxn modelId="{4AB365A6-B9E3-4DA9-A1EA-530D68DAED79}" type="presOf" srcId="{77F1EE8F-7C76-490A-9178-7734193D4DEC}" destId="{37EEB98A-B212-477C-AC31-7730E686890F}" srcOrd="0" destOrd="0" presId="urn:microsoft.com/office/officeart/2005/8/layout/default"/>
    <dgm:cxn modelId="{A16BE6C1-974C-4A46-A1F6-DBB345D6AC73}" srcId="{3F366261-8D2C-4BFF-9773-935E26A0B6C4}" destId="{16E55AE7-8D5E-48C2-B6ED-9FE8E38A6A80}" srcOrd="0" destOrd="0" parTransId="{336FFE03-F696-4381-8E3D-87931E9A164B}" sibTransId="{3024D7EF-A8EE-493D-ADF2-FCE31CB13770}"/>
    <dgm:cxn modelId="{3828E2D4-E3F4-481C-8F2D-0303378A16A2}" type="presOf" srcId="{16E55AE7-8D5E-48C2-B6ED-9FE8E38A6A80}" destId="{165B1883-E00D-4A45-B083-DAC1BB11FD24}" srcOrd="0" destOrd="0" presId="urn:microsoft.com/office/officeart/2005/8/layout/default"/>
    <dgm:cxn modelId="{16C573DA-37BA-456E-A52E-F35AA60A25AD}" srcId="{3F366261-8D2C-4BFF-9773-935E26A0B6C4}" destId="{41C646F7-4414-4B9A-A8B6-050D6146338E}" srcOrd="4" destOrd="0" parTransId="{B66EB799-A430-46ED-B619-D8085D0B2AB3}" sibTransId="{3BC20677-2EE2-424F-84F8-E44FB74B612B}"/>
    <dgm:cxn modelId="{5FBF0FE2-22B1-4E9E-B40A-677526D2BF69}" type="presOf" srcId="{52C6E503-40B0-4AA4-9F00-41FB4F4F3726}" destId="{AE0149AF-9809-4A20-923C-9F15B4D3A4D4}" srcOrd="0" destOrd="0" presId="urn:microsoft.com/office/officeart/2005/8/layout/default"/>
    <dgm:cxn modelId="{D32507EE-83ED-41A2-97FA-8FFD86705163}" type="presOf" srcId="{7665BDFB-C4B9-4654-88A6-5BB7880FEEC9}" destId="{950082E0-6CC8-4C36-979A-1E665C915BEA}" srcOrd="0" destOrd="0" presId="urn:microsoft.com/office/officeart/2005/8/layout/default"/>
    <dgm:cxn modelId="{18145190-7945-47CC-A02F-92C67D6D5747}" type="presParOf" srcId="{B44DEC0C-1901-4A06-B361-F03448313DB7}" destId="{165B1883-E00D-4A45-B083-DAC1BB11FD24}" srcOrd="0" destOrd="0" presId="urn:microsoft.com/office/officeart/2005/8/layout/default"/>
    <dgm:cxn modelId="{BFFAF2B3-5162-4D1B-BAAE-3CE5E9C98992}" type="presParOf" srcId="{B44DEC0C-1901-4A06-B361-F03448313DB7}" destId="{128EB286-59FB-479E-9D84-56BA647EE792}" srcOrd="1" destOrd="0" presId="urn:microsoft.com/office/officeart/2005/8/layout/default"/>
    <dgm:cxn modelId="{4CA294F1-26E0-4182-BBDA-C960AED973F7}" type="presParOf" srcId="{B44DEC0C-1901-4A06-B361-F03448313DB7}" destId="{AE0149AF-9809-4A20-923C-9F15B4D3A4D4}" srcOrd="2" destOrd="0" presId="urn:microsoft.com/office/officeart/2005/8/layout/default"/>
    <dgm:cxn modelId="{97D5C191-5942-4A59-9D2F-4F80E5759280}" type="presParOf" srcId="{B44DEC0C-1901-4A06-B361-F03448313DB7}" destId="{78CB3CB6-B9EE-4BAD-BD83-B3957C03D9F2}" srcOrd="3" destOrd="0" presId="urn:microsoft.com/office/officeart/2005/8/layout/default"/>
    <dgm:cxn modelId="{FC21466E-4D12-4660-86E3-13A45349EBA9}" type="presParOf" srcId="{B44DEC0C-1901-4A06-B361-F03448313DB7}" destId="{625574BA-CBD0-416E-AA52-BE83A8E7B993}" srcOrd="4" destOrd="0" presId="urn:microsoft.com/office/officeart/2005/8/layout/default"/>
    <dgm:cxn modelId="{6C947E01-5142-4200-BF3B-CC3A58B85EB8}" type="presParOf" srcId="{B44DEC0C-1901-4A06-B361-F03448313DB7}" destId="{0A6540CD-762B-4300-812B-AA6254895CB5}" srcOrd="5" destOrd="0" presId="urn:microsoft.com/office/officeart/2005/8/layout/default"/>
    <dgm:cxn modelId="{33B3CB2E-72CD-4326-9FEE-06CA12A0D2C5}" type="presParOf" srcId="{B44DEC0C-1901-4A06-B361-F03448313DB7}" destId="{37EEB98A-B212-477C-AC31-7730E686890F}" srcOrd="6" destOrd="0" presId="urn:microsoft.com/office/officeart/2005/8/layout/default"/>
    <dgm:cxn modelId="{FBA0DE64-CBB6-48FA-8873-F72565BDE925}" type="presParOf" srcId="{B44DEC0C-1901-4A06-B361-F03448313DB7}" destId="{86D22DBA-A5CB-447B-B150-3BD26C59A807}" srcOrd="7" destOrd="0" presId="urn:microsoft.com/office/officeart/2005/8/layout/default"/>
    <dgm:cxn modelId="{670CF3FD-F8B2-4BCF-9462-582D17F865EA}" type="presParOf" srcId="{B44DEC0C-1901-4A06-B361-F03448313DB7}" destId="{8A0C91D6-E9E1-4805-9FD7-3AA7610600E6}" srcOrd="8" destOrd="0" presId="urn:microsoft.com/office/officeart/2005/8/layout/default"/>
    <dgm:cxn modelId="{0551B6D6-6FC4-410B-914F-F2080C9D134E}" type="presParOf" srcId="{B44DEC0C-1901-4A06-B361-F03448313DB7}" destId="{AE40D0CC-6FA0-464F-B5EC-A830C6631D2C}" srcOrd="9" destOrd="0" presId="urn:microsoft.com/office/officeart/2005/8/layout/default"/>
    <dgm:cxn modelId="{3663C1E9-5E35-4445-A58C-C8A5893916DD}" type="presParOf" srcId="{B44DEC0C-1901-4A06-B361-F03448313DB7}" destId="{AD63376D-2A94-4A84-BEE5-60E5921426DA}" srcOrd="10" destOrd="0" presId="urn:microsoft.com/office/officeart/2005/8/layout/default"/>
    <dgm:cxn modelId="{47BEB895-8219-4085-AD00-AFFC3EEFF3AD}" type="presParOf" srcId="{B44DEC0C-1901-4A06-B361-F03448313DB7}" destId="{2D9EC190-1AB0-4B9A-8104-762C61D6583E}" srcOrd="11" destOrd="0" presId="urn:microsoft.com/office/officeart/2005/8/layout/default"/>
    <dgm:cxn modelId="{40FD21FD-9132-404D-960F-45FBAA2008BF}" type="presParOf" srcId="{B44DEC0C-1901-4A06-B361-F03448313DB7}" destId="{950082E0-6CC8-4C36-979A-1E665C915BE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66261-8D2C-4BFF-9773-935E26A0B6C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C0A1F5-9B36-4265-BA08-78E6F37E2382}">
      <dgm:prSet/>
      <dgm:spPr/>
      <dgm:t>
        <a:bodyPr/>
        <a:lstStyle/>
        <a:p>
          <a:pPr rtl="0"/>
          <a:r>
            <a:rPr lang="en-US" dirty="0"/>
            <a:t> New user </a:t>
          </a:r>
          <a:r>
            <a:rPr lang="en-US" dirty="0">
              <a:latin typeface="Tenorite"/>
            </a:rPr>
            <a:t>registration</a:t>
          </a:r>
        </a:p>
      </dgm:t>
    </dgm:pt>
    <dgm:pt modelId="{C6D2D84A-066B-4DAC-96E7-5CE561EE7CDA}" type="parTrans" cxnId="{2994C5A5-C8A6-4114-9DD4-BA939CEFD347}">
      <dgm:prSet/>
      <dgm:spPr/>
      <dgm:t>
        <a:bodyPr/>
        <a:lstStyle/>
        <a:p>
          <a:endParaRPr lang="en-US"/>
        </a:p>
      </dgm:t>
    </dgm:pt>
    <dgm:pt modelId="{F9A22911-BB01-4E58-9779-69423BC6CE2C}" type="sibTrans" cxnId="{2994C5A5-C8A6-4114-9DD4-BA939CEFD347}">
      <dgm:prSet/>
      <dgm:spPr/>
      <dgm:t>
        <a:bodyPr/>
        <a:lstStyle/>
        <a:p>
          <a:endParaRPr lang="en-US"/>
        </a:p>
      </dgm:t>
    </dgm:pt>
    <dgm:pt modelId="{A4AB180E-B139-4B99-9D02-04B1095E2400}">
      <dgm:prSet/>
      <dgm:spPr/>
      <dgm:t>
        <a:bodyPr/>
        <a:lstStyle/>
        <a:p>
          <a:r>
            <a:rPr lang="en-US" dirty="0">
              <a:latin typeface="Tenorite"/>
            </a:rPr>
            <a:t>Program</a:t>
          </a:r>
          <a:r>
            <a:rPr lang="en-US" dirty="0"/>
            <a:t> exit</a:t>
          </a:r>
        </a:p>
      </dgm:t>
    </dgm:pt>
    <dgm:pt modelId="{5E99FC41-7219-4EF3-8545-0D7A1832D79B}" type="parTrans" cxnId="{AB1788C8-61F8-456F-BE50-E307B5A431ED}">
      <dgm:prSet/>
      <dgm:spPr/>
      <dgm:t>
        <a:bodyPr/>
        <a:lstStyle/>
        <a:p>
          <a:endParaRPr lang="en-US"/>
        </a:p>
      </dgm:t>
    </dgm:pt>
    <dgm:pt modelId="{BE1DDF07-A934-4F2C-A063-7E2357FB7D47}" type="sibTrans" cxnId="{AB1788C8-61F8-456F-BE50-E307B5A431ED}">
      <dgm:prSet/>
      <dgm:spPr/>
      <dgm:t>
        <a:bodyPr/>
        <a:lstStyle/>
        <a:p>
          <a:endParaRPr lang="en-US"/>
        </a:p>
      </dgm:t>
    </dgm:pt>
    <dgm:pt modelId="{B4425323-7064-4194-8E3F-176C8205533E}">
      <dgm:prSet/>
      <dgm:spPr/>
      <dgm:t>
        <a:bodyPr/>
        <a:lstStyle/>
        <a:p>
          <a:r>
            <a:rPr lang="en-US" dirty="0"/>
            <a:t>Error Handling</a:t>
          </a:r>
        </a:p>
      </dgm:t>
    </dgm:pt>
    <dgm:pt modelId="{6F53383C-21CF-41E3-A957-BE8067737EF4}" type="parTrans" cxnId="{AC48EF10-B31B-411B-ADDA-F9A2033A3F61}">
      <dgm:prSet/>
      <dgm:spPr/>
      <dgm:t>
        <a:bodyPr/>
        <a:lstStyle/>
        <a:p>
          <a:endParaRPr lang="en-US"/>
        </a:p>
      </dgm:t>
    </dgm:pt>
    <dgm:pt modelId="{643FA0F9-A33E-402E-9BFF-F14CA498E767}" type="sibTrans" cxnId="{AC48EF10-B31B-411B-ADDA-F9A2033A3F61}">
      <dgm:prSet/>
      <dgm:spPr/>
      <dgm:t>
        <a:bodyPr/>
        <a:lstStyle/>
        <a:p>
          <a:endParaRPr lang="en-US"/>
        </a:p>
      </dgm:t>
    </dgm:pt>
    <dgm:pt modelId="{E61DB9FC-E5B7-4415-8AA0-1B53518BB0D1}">
      <dgm:prSet/>
      <dgm:spPr/>
      <dgm:t>
        <a:bodyPr/>
        <a:lstStyle/>
        <a:p>
          <a:r>
            <a:rPr lang="en-US" dirty="0"/>
            <a:t>File </a:t>
          </a:r>
          <a:r>
            <a:rPr lang="en-US" dirty="0">
              <a:latin typeface="Tenorite"/>
            </a:rPr>
            <a:t>:Read</a:t>
          </a:r>
          <a:r>
            <a:rPr lang="en-US" dirty="0"/>
            <a:t>/write usernames</a:t>
          </a:r>
        </a:p>
      </dgm:t>
    </dgm:pt>
    <dgm:pt modelId="{C514F8CB-B4A7-4FD0-ADB8-8E712E352E11}" type="parTrans" cxnId="{FA3FB2FD-6F69-42A9-9747-06C0AB18D814}">
      <dgm:prSet/>
      <dgm:spPr/>
      <dgm:t>
        <a:bodyPr/>
        <a:lstStyle/>
        <a:p>
          <a:endParaRPr lang="en-US"/>
        </a:p>
      </dgm:t>
    </dgm:pt>
    <dgm:pt modelId="{124CDF99-AD69-4C13-81A5-7E53B2E5D586}" type="sibTrans" cxnId="{FA3FB2FD-6F69-42A9-9747-06C0AB18D814}">
      <dgm:prSet/>
      <dgm:spPr/>
      <dgm:t>
        <a:bodyPr/>
        <a:lstStyle/>
        <a:p>
          <a:endParaRPr lang="en-US"/>
        </a:p>
      </dgm:t>
    </dgm:pt>
    <dgm:pt modelId="{6ADB1CF2-E2FE-4070-BB51-2D318A4CA178}">
      <dgm:prSet phldr="0"/>
      <dgm:spPr/>
      <dgm:t>
        <a:bodyPr/>
        <a:lstStyle/>
        <a:p>
          <a:r>
            <a:rPr lang="en-US" dirty="0">
              <a:latin typeface="Tenorite"/>
            </a:rPr>
            <a:t>User</a:t>
          </a:r>
          <a:r>
            <a:rPr lang="en-US" dirty="0"/>
            <a:t> login</a:t>
          </a:r>
        </a:p>
      </dgm:t>
    </dgm:pt>
    <dgm:pt modelId="{605F0E04-5ADF-4788-9C35-B0374A99DBF4}" type="parTrans" cxnId="{CEB5B585-4049-4A46-85BC-3F2D6446ADF9}">
      <dgm:prSet/>
      <dgm:spPr/>
    </dgm:pt>
    <dgm:pt modelId="{52A076F3-2FB9-4B5F-AD50-5ECCD410BFA9}" type="sibTrans" cxnId="{CEB5B585-4049-4A46-85BC-3F2D6446ADF9}">
      <dgm:prSet/>
      <dgm:spPr/>
      <dgm:t>
        <a:bodyPr/>
        <a:lstStyle/>
        <a:p>
          <a:endParaRPr lang="en-US"/>
        </a:p>
      </dgm:t>
    </dgm:pt>
    <dgm:pt modelId="{554D382C-4CAA-4075-9115-39BE62360F2E}">
      <dgm:prSet phldr="0"/>
      <dgm:spPr/>
      <dgm:t>
        <a:bodyPr/>
        <a:lstStyle/>
        <a:p>
          <a:r>
            <a:rPr lang="en-US" dirty="0">
              <a:latin typeface="Tenorite"/>
            </a:rPr>
            <a:t>Handle</a:t>
          </a:r>
          <a:r>
            <a:rPr lang="en-US" dirty="0"/>
            <a:t> invalid </a:t>
          </a:r>
          <a:r>
            <a:rPr lang="en-US" dirty="0">
              <a:latin typeface="Tenorite"/>
            </a:rPr>
            <a:t>choices</a:t>
          </a:r>
          <a:endParaRPr lang="en-US" dirty="0"/>
        </a:p>
      </dgm:t>
    </dgm:pt>
    <dgm:pt modelId="{EF106AF1-27F4-4A1B-B681-A21890FB839E}" type="parTrans" cxnId="{2EFB185C-94BD-49CC-8739-07B13ABFC79E}">
      <dgm:prSet/>
      <dgm:spPr/>
    </dgm:pt>
    <dgm:pt modelId="{42E7F620-8D7F-4CE7-82AF-FA40C6407496}" type="sibTrans" cxnId="{2EFB185C-94BD-49CC-8739-07B13ABFC79E}">
      <dgm:prSet/>
      <dgm:spPr/>
      <dgm:t>
        <a:bodyPr/>
        <a:lstStyle/>
        <a:p>
          <a:endParaRPr lang="en-US"/>
        </a:p>
      </dgm:t>
    </dgm:pt>
    <dgm:pt modelId="{B44DEC0C-1901-4A06-B361-F03448313DB7}" type="pres">
      <dgm:prSet presAssocID="{3F366261-8D2C-4BFF-9773-935E26A0B6C4}" presName="diagram" presStyleCnt="0">
        <dgm:presLayoutVars>
          <dgm:dir/>
          <dgm:resizeHandles val="exact"/>
        </dgm:presLayoutVars>
      </dgm:prSet>
      <dgm:spPr/>
    </dgm:pt>
    <dgm:pt modelId="{22CE91DA-3824-4354-9397-44D2AA6A39CA}" type="pres">
      <dgm:prSet presAssocID="{62C0A1F5-9B36-4265-BA08-78E6F37E2382}" presName="node" presStyleLbl="node1" presStyleIdx="0" presStyleCnt="6">
        <dgm:presLayoutVars>
          <dgm:bulletEnabled val="1"/>
        </dgm:presLayoutVars>
      </dgm:prSet>
      <dgm:spPr/>
    </dgm:pt>
    <dgm:pt modelId="{8B8195FA-F971-4F84-81F9-FD70C88A9251}" type="pres">
      <dgm:prSet presAssocID="{F9A22911-BB01-4E58-9779-69423BC6CE2C}" presName="sibTrans" presStyleCnt="0"/>
      <dgm:spPr/>
    </dgm:pt>
    <dgm:pt modelId="{F60E8234-3EF0-4941-ADE4-AC5A4E3DED25}" type="pres">
      <dgm:prSet presAssocID="{6ADB1CF2-E2FE-4070-BB51-2D318A4CA178}" presName="node" presStyleLbl="node1" presStyleIdx="1" presStyleCnt="6">
        <dgm:presLayoutVars>
          <dgm:bulletEnabled val="1"/>
        </dgm:presLayoutVars>
      </dgm:prSet>
      <dgm:spPr/>
    </dgm:pt>
    <dgm:pt modelId="{83B19F01-B9F6-44A5-8AD6-3FBCA5646E86}" type="pres">
      <dgm:prSet presAssocID="{52A076F3-2FB9-4B5F-AD50-5ECCD410BFA9}" presName="sibTrans" presStyleCnt="0"/>
      <dgm:spPr/>
    </dgm:pt>
    <dgm:pt modelId="{C2C0F5E4-148B-4E80-8FFA-349750501C3A}" type="pres">
      <dgm:prSet presAssocID="{A4AB180E-B139-4B99-9D02-04B1095E2400}" presName="node" presStyleLbl="node1" presStyleIdx="2" presStyleCnt="6">
        <dgm:presLayoutVars>
          <dgm:bulletEnabled val="1"/>
        </dgm:presLayoutVars>
      </dgm:prSet>
      <dgm:spPr/>
    </dgm:pt>
    <dgm:pt modelId="{CB2D741D-3AFC-4210-A0E4-7A42D52ACCBF}" type="pres">
      <dgm:prSet presAssocID="{BE1DDF07-A934-4F2C-A063-7E2357FB7D47}" presName="sibTrans" presStyleCnt="0"/>
      <dgm:spPr/>
    </dgm:pt>
    <dgm:pt modelId="{3B431466-C23D-4478-B1FE-38151DEBB881}" type="pres">
      <dgm:prSet presAssocID="{B4425323-7064-4194-8E3F-176C8205533E}" presName="node" presStyleLbl="node1" presStyleIdx="3" presStyleCnt="6">
        <dgm:presLayoutVars>
          <dgm:bulletEnabled val="1"/>
        </dgm:presLayoutVars>
      </dgm:prSet>
      <dgm:spPr/>
    </dgm:pt>
    <dgm:pt modelId="{CF630532-C823-4B31-A83F-3433CBE8EBC1}" type="pres">
      <dgm:prSet presAssocID="{643FA0F9-A33E-402E-9BFF-F14CA498E767}" presName="sibTrans" presStyleCnt="0"/>
      <dgm:spPr/>
    </dgm:pt>
    <dgm:pt modelId="{4C0F30D0-0756-4BDC-AAC1-0F4CBF1532D4}" type="pres">
      <dgm:prSet presAssocID="{554D382C-4CAA-4075-9115-39BE62360F2E}" presName="node" presStyleLbl="node1" presStyleIdx="4" presStyleCnt="6">
        <dgm:presLayoutVars>
          <dgm:bulletEnabled val="1"/>
        </dgm:presLayoutVars>
      </dgm:prSet>
      <dgm:spPr/>
    </dgm:pt>
    <dgm:pt modelId="{F761170C-3DB6-4DE3-AFAC-8E2358183B09}" type="pres">
      <dgm:prSet presAssocID="{42E7F620-8D7F-4CE7-82AF-FA40C6407496}" presName="sibTrans" presStyleCnt="0"/>
      <dgm:spPr/>
    </dgm:pt>
    <dgm:pt modelId="{E7C73E09-72BB-4D51-89E8-A11900771007}" type="pres">
      <dgm:prSet presAssocID="{E61DB9FC-E5B7-4415-8AA0-1B53518BB0D1}" presName="node" presStyleLbl="node1" presStyleIdx="5" presStyleCnt="6">
        <dgm:presLayoutVars>
          <dgm:bulletEnabled val="1"/>
        </dgm:presLayoutVars>
      </dgm:prSet>
      <dgm:spPr/>
    </dgm:pt>
  </dgm:ptLst>
  <dgm:cxnLst>
    <dgm:cxn modelId="{AC48EF10-B31B-411B-ADDA-F9A2033A3F61}" srcId="{3F366261-8D2C-4BFF-9773-935E26A0B6C4}" destId="{B4425323-7064-4194-8E3F-176C8205533E}" srcOrd="3" destOrd="0" parTransId="{6F53383C-21CF-41E3-A957-BE8067737EF4}" sibTransId="{643FA0F9-A33E-402E-9BFF-F14CA498E767}"/>
    <dgm:cxn modelId="{AE4CB325-5DA2-4E83-B407-930EBF08135B}" type="presOf" srcId="{E61DB9FC-E5B7-4415-8AA0-1B53518BB0D1}" destId="{E7C73E09-72BB-4D51-89E8-A11900771007}" srcOrd="0" destOrd="0" presId="urn:microsoft.com/office/officeart/2005/8/layout/default"/>
    <dgm:cxn modelId="{B5623334-17C9-453F-B5AB-5F6BAED4BBF1}" type="presOf" srcId="{3F366261-8D2C-4BFF-9773-935E26A0B6C4}" destId="{B44DEC0C-1901-4A06-B361-F03448313DB7}" srcOrd="0" destOrd="0" presId="urn:microsoft.com/office/officeart/2005/8/layout/default"/>
    <dgm:cxn modelId="{2EFB185C-94BD-49CC-8739-07B13ABFC79E}" srcId="{3F366261-8D2C-4BFF-9773-935E26A0B6C4}" destId="{554D382C-4CAA-4075-9115-39BE62360F2E}" srcOrd="4" destOrd="0" parTransId="{EF106AF1-27F4-4A1B-B681-A21890FB839E}" sibTransId="{42E7F620-8D7F-4CE7-82AF-FA40C6407496}"/>
    <dgm:cxn modelId="{60F4D755-CFE4-4E83-85DC-039EA3875DF0}" type="presOf" srcId="{6ADB1CF2-E2FE-4070-BB51-2D318A4CA178}" destId="{F60E8234-3EF0-4941-ADE4-AC5A4E3DED25}" srcOrd="0" destOrd="0" presId="urn:microsoft.com/office/officeart/2005/8/layout/default"/>
    <dgm:cxn modelId="{CEB5B585-4049-4A46-85BC-3F2D6446ADF9}" srcId="{3F366261-8D2C-4BFF-9773-935E26A0B6C4}" destId="{6ADB1CF2-E2FE-4070-BB51-2D318A4CA178}" srcOrd="1" destOrd="0" parTransId="{605F0E04-5ADF-4788-9C35-B0374A99DBF4}" sibTransId="{52A076F3-2FB9-4B5F-AD50-5ECCD410BFA9}"/>
    <dgm:cxn modelId="{2994C5A5-C8A6-4114-9DD4-BA939CEFD347}" srcId="{3F366261-8D2C-4BFF-9773-935E26A0B6C4}" destId="{62C0A1F5-9B36-4265-BA08-78E6F37E2382}" srcOrd="0" destOrd="0" parTransId="{C6D2D84A-066B-4DAC-96E7-5CE561EE7CDA}" sibTransId="{F9A22911-BB01-4E58-9779-69423BC6CE2C}"/>
    <dgm:cxn modelId="{A6328DB2-ED53-4EC2-9F2C-E0BFE648956A}" type="presOf" srcId="{62C0A1F5-9B36-4265-BA08-78E6F37E2382}" destId="{22CE91DA-3824-4354-9397-44D2AA6A39CA}" srcOrd="0" destOrd="0" presId="urn:microsoft.com/office/officeart/2005/8/layout/default"/>
    <dgm:cxn modelId="{2AD3BCB2-3A2E-457A-82A2-6E8F0A9C1AD7}" type="presOf" srcId="{B4425323-7064-4194-8E3F-176C8205533E}" destId="{3B431466-C23D-4478-B1FE-38151DEBB881}" srcOrd="0" destOrd="0" presId="urn:microsoft.com/office/officeart/2005/8/layout/default"/>
    <dgm:cxn modelId="{37BA90C0-08E7-4902-B8E0-308042FC6ECB}" type="presOf" srcId="{A4AB180E-B139-4B99-9D02-04B1095E2400}" destId="{C2C0F5E4-148B-4E80-8FFA-349750501C3A}" srcOrd="0" destOrd="0" presId="urn:microsoft.com/office/officeart/2005/8/layout/default"/>
    <dgm:cxn modelId="{AB1788C8-61F8-456F-BE50-E307B5A431ED}" srcId="{3F366261-8D2C-4BFF-9773-935E26A0B6C4}" destId="{A4AB180E-B139-4B99-9D02-04B1095E2400}" srcOrd="2" destOrd="0" parTransId="{5E99FC41-7219-4EF3-8545-0D7A1832D79B}" sibTransId="{BE1DDF07-A934-4F2C-A063-7E2357FB7D47}"/>
    <dgm:cxn modelId="{AFEBF3F4-5219-4CF5-BDA9-70A6D6F2B41B}" type="presOf" srcId="{554D382C-4CAA-4075-9115-39BE62360F2E}" destId="{4C0F30D0-0756-4BDC-AAC1-0F4CBF1532D4}" srcOrd="0" destOrd="0" presId="urn:microsoft.com/office/officeart/2005/8/layout/default"/>
    <dgm:cxn modelId="{FA3FB2FD-6F69-42A9-9747-06C0AB18D814}" srcId="{3F366261-8D2C-4BFF-9773-935E26A0B6C4}" destId="{E61DB9FC-E5B7-4415-8AA0-1B53518BB0D1}" srcOrd="5" destOrd="0" parTransId="{C514F8CB-B4A7-4FD0-ADB8-8E712E352E11}" sibTransId="{124CDF99-AD69-4C13-81A5-7E53B2E5D586}"/>
    <dgm:cxn modelId="{68FA4973-AEBD-46F5-8EDF-73E277AE30CB}" type="presParOf" srcId="{B44DEC0C-1901-4A06-B361-F03448313DB7}" destId="{22CE91DA-3824-4354-9397-44D2AA6A39CA}" srcOrd="0" destOrd="0" presId="urn:microsoft.com/office/officeart/2005/8/layout/default"/>
    <dgm:cxn modelId="{CD00AAEE-40D7-4B73-BDBC-D7614A647017}" type="presParOf" srcId="{B44DEC0C-1901-4A06-B361-F03448313DB7}" destId="{8B8195FA-F971-4F84-81F9-FD70C88A9251}" srcOrd="1" destOrd="0" presId="urn:microsoft.com/office/officeart/2005/8/layout/default"/>
    <dgm:cxn modelId="{A7DD6715-7370-4B11-B249-5A0AF484211C}" type="presParOf" srcId="{B44DEC0C-1901-4A06-B361-F03448313DB7}" destId="{F60E8234-3EF0-4941-ADE4-AC5A4E3DED25}" srcOrd="2" destOrd="0" presId="urn:microsoft.com/office/officeart/2005/8/layout/default"/>
    <dgm:cxn modelId="{B159E572-AF7D-470B-A0BB-C955A9EF77B2}" type="presParOf" srcId="{B44DEC0C-1901-4A06-B361-F03448313DB7}" destId="{83B19F01-B9F6-44A5-8AD6-3FBCA5646E86}" srcOrd="3" destOrd="0" presId="urn:microsoft.com/office/officeart/2005/8/layout/default"/>
    <dgm:cxn modelId="{8D8F8BB7-13E6-4C50-B221-6ED89A258C4A}" type="presParOf" srcId="{B44DEC0C-1901-4A06-B361-F03448313DB7}" destId="{C2C0F5E4-148B-4E80-8FFA-349750501C3A}" srcOrd="4" destOrd="0" presId="urn:microsoft.com/office/officeart/2005/8/layout/default"/>
    <dgm:cxn modelId="{8E32D843-77AE-4C72-B929-6BA0011BD193}" type="presParOf" srcId="{B44DEC0C-1901-4A06-B361-F03448313DB7}" destId="{CB2D741D-3AFC-4210-A0E4-7A42D52ACCBF}" srcOrd="5" destOrd="0" presId="urn:microsoft.com/office/officeart/2005/8/layout/default"/>
    <dgm:cxn modelId="{71BE6BE3-09D1-48AF-9430-CFE73B482956}" type="presParOf" srcId="{B44DEC0C-1901-4A06-B361-F03448313DB7}" destId="{3B431466-C23D-4478-B1FE-38151DEBB881}" srcOrd="6" destOrd="0" presId="urn:microsoft.com/office/officeart/2005/8/layout/default"/>
    <dgm:cxn modelId="{89086108-8755-41B3-A347-CE73DB159C91}" type="presParOf" srcId="{B44DEC0C-1901-4A06-B361-F03448313DB7}" destId="{CF630532-C823-4B31-A83F-3433CBE8EBC1}" srcOrd="7" destOrd="0" presId="urn:microsoft.com/office/officeart/2005/8/layout/default"/>
    <dgm:cxn modelId="{68001E96-2738-4C81-AB23-D5725D13971F}" type="presParOf" srcId="{B44DEC0C-1901-4A06-B361-F03448313DB7}" destId="{4C0F30D0-0756-4BDC-AAC1-0F4CBF1532D4}" srcOrd="8" destOrd="0" presId="urn:microsoft.com/office/officeart/2005/8/layout/default"/>
    <dgm:cxn modelId="{26FD98A3-3FBE-4CD6-A9CA-F50403405B1B}" type="presParOf" srcId="{B44DEC0C-1901-4A06-B361-F03448313DB7}" destId="{F761170C-3DB6-4DE3-AFAC-8E2358183B09}" srcOrd="9" destOrd="0" presId="urn:microsoft.com/office/officeart/2005/8/layout/default"/>
    <dgm:cxn modelId="{DC5B105F-41DE-4F58-8326-0F5A7043B0A8}" type="presParOf" srcId="{B44DEC0C-1901-4A06-B361-F03448313DB7}" destId="{E7C73E09-72BB-4D51-89E8-A1190077100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203814-25C7-47E8-BBE3-BCA489692AC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2B6E39-8FCF-4C3B-B27C-309404C69461}">
      <dgm:prSet/>
      <dgm:spPr/>
      <dgm:t>
        <a:bodyPr/>
        <a:lstStyle/>
        <a:p>
          <a:pPr rtl="0"/>
          <a:r>
            <a:rPr lang="en-US" dirty="0">
              <a:latin typeface="Tenorite"/>
            </a:rPr>
            <a:t>Store Data </a:t>
          </a:r>
          <a:endParaRPr lang="en-US" dirty="0"/>
        </a:p>
      </dgm:t>
    </dgm:pt>
    <dgm:pt modelId="{E09577B2-D782-4557-9B22-D72DB39BB7AF}" type="parTrans" cxnId="{163F33AC-2847-456E-BCD1-5960906841B5}">
      <dgm:prSet/>
      <dgm:spPr/>
      <dgm:t>
        <a:bodyPr/>
        <a:lstStyle/>
        <a:p>
          <a:endParaRPr lang="en-US"/>
        </a:p>
      </dgm:t>
    </dgm:pt>
    <dgm:pt modelId="{2BAC81F3-9049-49E7-9294-954D96E915EF}" type="sibTrans" cxnId="{163F33AC-2847-456E-BCD1-5960906841B5}">
      <dgm:prSet/>
      <dgm:spPr/>
      <dgm:t>
        <a:bodyPr/>
        <a:lstStyle/>
        <a:p>
          <a:endParaRPr lang="en-US"/>
        </a:p>
      </dgm:t>
    </dgm:pt>
    <dgm:pt modelId="{5B178645-2B05-4E64-AE3B-5173DBFCEE06}">
      <dgm:prSet/>
      <dgm:spPr/>
      <dgm:t>
        <a:bodyPr/>
        <a:lstStyle/>
        <a:p>
          <a:r>
            <a:rPr lang="en-US" dirty="0">
              <a:latin typeface="Tenorite"/>
            </a:rPr>
            <a:t>Select Day</a:t>
          </a:r>
          <a:endParaRPr lang="en-US" dirty="0"/>
        </a:p>
      </dgm:t>
    </dgm:pt>
    <dgm:pt modelId="{39BC645B-1F88-4D9C-A030-5A3BCD53576D}" type="parTrans" cxnId="{D366118D-A55B-477F-818C-5D6BC4CD27C8}">
      <dgm:prSet/>
      <dgm:spPr/>
      <dgm:t>
        <a:bodyPr/>
        <a:lstStyle/>
        <a:p>
          <a:endParaRPr lang="en-US"/>
        </a:p>
      </dgm:t>
    </dgm:pt>
    <dgm:pt modelId="{C2712C9C-AFFB-4360-97DC-025BF398866A}" type="sibTrans" cxnId="{D366118D-A55B-477F-818C-5D6BC4CD27C8}">
      <dgm:prSet/>
      <dgm:spPr/>
      <dgm:t>
        <a:bodyPr/>
        <a:lstStyle/>
        <a:p>
          <a:endParaRPr lang="en-US"/>
        </a:p>
      </dgm:t>
    </dgm:pt>
    <dgm:pt modelId="{F5534121-6149-4454-B6FB-2EE65BE1AA83}">
      <dgm:prSet/>
      <dgm:spPr/>
      <dgm:t>
        <a:bodyPr/>
        <a:lstStyle/>
        <a:p>
          <a:pPr rtl="0"/>
          <a:r>
            <a:rPr lang="en-US" dirty="0"/>
            <a:t>Invalid </a:t>
          </a:r>
          <a:r>
            <a:rPr lang="en-US" dirty="0">
              <a:latin typeface="Tenorite"/>
            </a:rPr>
            <a:t>Input Handling</a:t>
          </a:r>
          <a:endParaRPr lang="en-US" dirty="0"/>
        </a:p>
      </dgm:t>
    </dgm:pt>
    <dgm:pt modelId="{5D968802-E76A-491F-99A4-37CA9BCB03A6}" type="parTrans" cxnId="{2F5F173A-067C-46CA-B77A-2FF969D7FB24}">
      <dgm:prSet/>
      <dgm:spPr/>
      <dgm:t>
        <a:bodyPr/>
        <a:lstStyle/>
        <a:p>
          <a:endParaRPr lang="en-US"/>
        </a:p>
      </dgm:t>
    </dgm:pt>
    <dgm:pt modelId="{8FA7568D-AF43-4282-AAF7-103FDE5D2E72}" type="sibTrans" cxnId="{2F5F173A-067C-46CA-B77A-2FF969D7FB24}">
      <dgm:prSet/>
      <dgm:spPr/>
      <dgm:t>
        <a:bodyPr/>
        <a:lstStyle/>
        <a:p>
          <a:endParaRPr lang="en-US"/>
        </a:p>
      </dgm:t>
    </dgm:pt>
    <dgm:pt modelId="{ACFA548E-FE7A-4435-A5D8-B15C3BFBAB56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User interface Colouring</a:t>
          </a:r>
          <a:endParaRPr lang="en-US" dirty="0"/>
        </a:p>
      </dgm:t>
    </dgm:pt>
    <dgm:pt modelId="{D92BF126-C1D2-4B29-B8BD-FA19763AFF0C}" type="parTrans" cxnId="{735F55FD-E38A-4705-B7C0-4CB4B2B52EFB}">
      <dgm:prSet/>
      <dgm:spPr/>
      <dgm:t>
        <a:bodyPr/>
        <a:lstStyle/>
        <a:p>
          <a:endParaRPr lang="en-US"/>
        </a:p>
      </dgm:t>
    </dgm:pt>
    <dgm:pt modelId="{547E4C10-E125-4648-A460-43A271DE066E}" type="sibTrans" cxnId="{735F55FD-E38A-4705-B7C0-4CB4B2B52EFB}">
      <dgm:prSet/>
      <dgm:spPr/>
      <dgm:t>
        <a:bodyPr/>
        <a:lstStyle/>
        <a:p>
          <a:endParaRPr lang="en-US"/>
        </a:p>
      </dgm:t>
    </dgm:pt>
    <dgm:pt modelId="{341EA2C6-C712-4309-BC64-102FB6B02A0B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Read data from Menu File</a:t>
          </a:r>
          <a:endParaRPr lang="en-US" dirty="0">
            <a:latin typeface="Tenorite"/>
          </a:endParaRPr>
        </a:p>
      </dgm:t>
    </dgm:pt>
    <dgm:pt modelId="{9F4789BA-08D2-444A-A98D-9C0C6F34687F}" type="parTrans" cxnId="{5D6BB22F-B005-4230-8769-A3DA2F7F75EA}">
      <dgm:prSet/>
      <dgm:spPr/>
    </dgm:pt>
    <dgm:pt modelId="{B0C023E5-8198-4A4B-B65E-45E2E2C963A9}" type="sibTrans" cxnId="{5D6BB22F-B005-4230-8769-A3DA2F7F75EA}">
      <dgm:prSet/>
      <dgm:spPr/>
      <dgm:t>
        <a:bodyPr/>
        <a:lstStyle/>
        <a:p>
          <a:endParaRPr lang="en-US"/>
        </a:p>
      </dgm:t>
    </dgm:pt>
    <dgm:pt modelId="{C4236BAC-A9FA-43DE-AFD6-7FEE89919981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User Selection</a:t>
          </a:r>
          <a:endParaRPr lang="en-US" dirty="0">
            <a:latin typeface="Tenorite"/>
          </a:endParaRPr>
        </a:p>
      </dgm:t>
    </dgm:pt>
    <dgm:pt modelId="{3177EEAE-71D3-49AD-B9AC-DAFC1B5DC276}" type="parTrans" cxnId="{D915C787-3CBF-4335-997F-DA3CE89584A5}">
      <dgm:prSet/>
      <dgm:spPr/>
    </dgm:pt>
    <dgm:pt modelId="{370AF8CB-CE2F-4B61-AD6C-03A80D14AD98}" type="sibTrans" cxnId="{D915C787-3CBF-4335-997F-DA3CE89584A5}">
      <dgm:prSet/>
      <dgm:spPr/>
      <dgm:t>
        <a:bodyPr/>
        <a:lstStyle/>
        <a:p>
          <a:endParaRPr lang="en-US"/>
        </a:p>
      </dgm:t>
    </dgm:pt>
    <dgm:pt modelId="{D81FB65A-5600-4DC4-B91B-AD9A179C74E6}">
      <dgm:prSet phldr="0"/>
      <dgm:spPr/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Menu Indexing</a:t>
          </a:r>
        </a:p>
      </dgm:t>
    </dgm:pt>
    <dgm:pt modelId="{2077FEB6-CE34-436E-9B09-DEB2A60D9D64}" type="parTrans" cxnId="{DE5D91B9-E3D7-4614-8375-B5EB7553DB65}">
      <dgm:prSet/>
      <dgm:spPr/>
    </dgm:pt>
    <dgm:pt modelId="{B1BE8524-4009-4612-B57C-21A02DF76605}" type="sibTrans" cxnId="{DE5D91B9-E3D7-4614-8375-B5EB7553DB65}">
      <dgm:prSet/>
      <dgm:spPr/>
      <dgm:t>
        <a:bodyPr/>
        <a:lstStyle/>
        <a:p>
          <a:endParaRPr lang="en-US"/>
        </a:p>
      </dgm:t>
    </dgm:pt>
    <dgm:pt modelId="{50904B1F-C277-4CC0-B6B9-901131315CC8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Select Full/Breakfast/lunch /Dinner</a:t>
          </a:r>
        </a:p>
      </dgm:t>
    </dgm:pt>
    <dgm:pt modelId="{69D2AE26-B080-4404-BAA8-7A5824DCC297}" type="parTrans" cxnId="{21E7AB01-13BE-4B79-9784-1099CBA687CE}">
      <dgm:prSet/>
      <dgm:spPr/>
    </dgm:pt>
    <dgm:pt modelId="{DD366446-4384-46E8-BB3F-D4EDC53C3922}" type="sibTrans" cxnId="{21E7AB01-13BE-4B79-9784-1099CBA687CE}">
      <dgm:prSet/>
      <dgm:spPr/>
      <dgm:t>
        <a:bodyPr/>
        <a:lstStyle/>
        <a:p>
          <a:endParaRPr lang="en-US"/>
        </a:p>
      </dgm:t>
    </dgm:pt>
    <dgm:pt modelId="{928C65FF-E316-40CC-AF16-A5869D6628DE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Display Selected Menu</a:t>
          </a:r>
        </a:p>
      </dgm:t>
    </dgm:pt>
    <dgm:pt modelId="{824C4118-C82B-4C50-AF50-CF08F7599BA0}" type="parTrans" cxnId="{92B93031-446D-4ADF-A92C-2B5D45732A24}">
      <dgm:prSet/>
      <dgm:spPr/>
    </dgm:pt>
    <dgm:pt modelId="{0DCFFA7F-41AE-4A8D-A68E-7D274384EF59}" type="sibTrans" cxnId="{92B93031-446D-4ADF-A92C-2B5D45732A24}">
      <dgm:prSet/>
      <dgm:spPr/>
      <dgm:t>
        <a:bodyPr/>
        <a:lstStyle/>
        <a:p>
          <a:endParaRPr lang="en-US"/>
        </a:p>
      </dgm:t>
    </dgm:pt>
    <dgm:pt modelId="{523EB56A-ECE3-48C4-9F25-62796D9B2805}" type="pres">
      <dgm:prSet presAssocID="{99203814-25C7-47E8-BBE3-BCA489692AC2}" presName="Name0" presStyleCnt="0">
        <dgm:presLayoutVars>
          <dgm:dir/>
          <dgm:resizeHandles val="exact"/>
        </dgm:presLayoutVars>
      </dgm:prSet>
      <dgm:spPr/>
    </dgm:pt>
    <dgm:pt modelId="{F1F58885-1492-4CB4-A354-F924235D59FE}" type="pres">
      <dgm:prSet presAssocID="{341EA2C6-C712-4309-BC64-102FB6B02A0B}" presName="node" presStyleLbl="node1" presStyleIdx="0" presStyleCnt="9">
        <dgm:presLayoutVars>
          <dgm:bulletEnabled val="1"/>
        </dgm:presLayoutVars>
      </dgm:prSet>
      <dgm:spPr/>
    </dgm:pt>
    <dgm:pt modelId="{4D5F7DCC-F75F-4998-A731-52ACD0CD8505}" type="pres">
      <dgm:prSet presAssocID="{B0C023E5-8198-4A4B-B65E-45E2E2C963A9}" presName="sibTrans" presStyleLbl="sibTrans1D1" presStyleIdx="0" presStyleCnt="8"/>
      <dgm:spPr/>
    </dgm:pt>
    <dgm:pt modelId="{953927BF-7108-4EAD-9812-10B8624BD2FD}" type="pres">
      <dgm:prSet presAssocID="{B0C023E5-8198-4A4B-B65E-45E2E2C963A9}" presName="connectorText" presStyleLbl="sibTrans1D1" presStyleIdx="0" presStyleCnt="8"/>
      <dgm:spPr/>
    </dgm:pt>
    <dgm:pt modelId="{8E741A65-CE88-4C49-B31E-CD83C0B077BA}" type="pres">
      <dgm:prSet presAssocID="{272B6E39-8FCF-4C3B-B27C-309404C69461}" presName="node" presStyleLbl="node1" presStyleIdx="1" presStyleCnt="9">
        <dgm:presLayoutVars>
          <dgm:bulletEnabled val="1"/>
        </dgm:presLayoutVars>
      </dgm:prSet>
      <dgm:spPr/>
    </dgm:pt>
    <dgm:pt modelId="{68A3E07F-44E3-4125-9E0C-4E51FBDA6BC9}" type="pres">
      <dgm:prSet presAssocID="{2BAC81F3-9049-49E7-9294-954D96E915EF}" presName="sibTrans" presStyleLbl="sibTrans1D1" presStyleIdx="1" presStyleCnt="8"/>
      <dgm:spPr/>
    </dgm:pt>
    <dgm:pt modelId="{7700CD94-CD34-49DD-8180-4ACDE781DA8E}" type="pres">
      <dgm:prSet presAssocID="{2BAC81F3-9049-49E7-9294-954D96E915EF}" presName="connectorText" presStyleLbl="sibTrans1D1" presStyleIdx="1" presStyleCnt="8"/>
      <dgm:spPr/>
    </dgm:pt>
    <dgm:pt modelId="{DE57F86A-6B8D-45D0-8E85-218EBBD39B71}" type="pres">
      <dgm:prSet presAssocID="{D81FB65A-5600-4DC4-B91B-AD9A179C74E6}" presName="node" presStyleLbl="node1" presStyleIdx="2" presStyleCnt="9">
        <dgm:presLayoutVars>
          <dgm:bulletEnabled val="1"/>
        </dgm:presLayoutVars>
      </dgm:prSet>
      <dgm:spPr/>
    </dgm:pt>
    <dgm:pt modelId="{6867ABC6-07AB-45F7-A2BC-EC0268F5DA94}" type="pres">
      <dgm:prSet presAssocID="{B1BE8524-4009-4612-B57C-21A02DF76605}" presName="sibTrans" presStyleLbl="sibTrans1D1" presStyleIdx="2" presStyleCnt="8"/>
      <dgm:spPr/>
    </dgm:pt>
    <dgm:pt modelId="{1A1A378F-D89C-4A73-9364-F648FB83BF79}" type="pres">
      <dgm:prSet presAssocID="{B1BE8524-4009-4612-B57C-21A02DF76605}" presName="connectorText" presStyleLbl="sibTrans1D1" presStyleIdx="2" presStyleCnt="8"/>
      <dgm:spPr/>
    </dgm:pt>
    <dgm:pt modelId="{5EF67EB6-4C08-4736-AE0D-07CB0A64D9ED}" type="pres">
      <dgm:prSet presAssocID="{C4236BAC-A9FA-43DE-AFD6-7FEE89919981}" presName="node" presStyleLbl="node1" presStyleIdx="3" presStyleCnt="9">
        <dgm:presLayoutVars>
          <dgm:bulletEnabled val="1"/>
        </dgm:presLayoutVars>
      </dgm:prSet>
      <dgm:spPr/>
    </dgm:pt>
    <dgm:pt modelId="{11A11F92-0E90-457A-9E0D-B5353A847720}" type="pres">
      <dgm:prSet presAssocID="{370AF8CB-CE2F-4B61-AD6C-03A80D14AD98}" presName="sibTrans" presStyleLbl="sibTrans1D1" presStyleIdx="3" presStyleCnt="8"/>
      <dgm:spPr/>
    </dgm:pt>
    <dgm:pt modelId="{BB78B798-9F51-4B22-A812-35C20656A5BE}" type="pres">
      <dgm:prSet presAssocID="{370AF8CB-CE2F-4B61-AD6C-03A80D14AD98}" presName="connectorText" presStyleLbl="sibTrans1D1" presStyleIdx="3" presStyleCnt="8"/>
      <dgm:spPr/>
    </dgm:pt>
    <dgm:pt modelId="{BCD506C7-C751-4A60-B34C-D603D512170D}" type="pres">
      <dgm:prSet presAssocID="{5B178645-2B05-4E64-AE3B-5173DBFCEE06}" presName="node" presStyleLbl="node1" presStyleIdx="4" presStyleCnt="9">
        <dgm:presLayoutVars>
          <dgm:bulletEnabled val="1"/>
        </dgm:presLayoutVars>
      </dgm:prSet>
      <dgm:spPr/>
    </dgm:pt>
    <dgm:pt modelId="{D20D9A56-C5EE-46A4-BBB1-3B8BBF63F4B0}" type="pres">
      <dgm:prSet presAssocID="{C2712C9C-AFFB-4360-97DC-025BF398866A}" presName="sibTrans" presStyleLbl="sibTrans1D1" presStyleIdx="4" presStyleCnt="8"/>
      <dgm:spPr/>
    </dgm:pt>
    <dgm:pt modelId="{6BA9D875-78C8-48BB-B6FB-F32AFC6EF25A}" type="pres">
      <dgm:prSet presAssocID="{C2712C9C-AFFB-4360-97DC-025BF398866A}" presName="connectorText" presStyleLbl="sibTrans1D1" presStyleIdx="4" presStyleCnt="8"/>
      <dgm:spPr/>
    </dgm:pt>
    <dgm:pt modelId="{841C33E2-A68F-4068-8962-C8CF966F0E44}" type="pres">
      <dgm:prSet presAssocID="{50904B1F-C277-4CC0-B6B9-901131315CC8}" presName="node" presStyleLbl="node1" presStyleIdx="5" presStyleCnt="9">
        <dgm:presLayoutVars>
          <dgm:bulletEnabled val="1"/>
        </dgm:presLayoutVars>
      </dgm:prSet>
      <dgm:spPr/>
    </dgm:pt>
    <dgm:pt modelId="{EFC69AF9-7BC6-444B-BFAA-E8E141B94B5A}" type="pres">
      <dgm:prSet presAssocID="{DD366446-4384-46E8-BB3F-D4EDC53C3922}" presName="sibTrans" presStyleLbl="sibTrans1D1" presStyleIdx="5" presStyleCnt="8"/>
      <dgm:spPr/>
    </dgm:pt>
    <dgm:pt modelId="{EDE4B41B-D21F-4093-9CF2-FF2BFBF769C2}" type="pres">
      <dgm:prSet presAssocID="{DD366446-4384-46E8-BB3F-D4EDC53C3922}" presName="connectorText" presStyleLbl="sibTrans1D1" presStyleIdx="5" presStyleCnt="8"/>
      <dgm:spPr/>
    </dgm:pt>
    <dgm:pt modelId="{97BFA330-FDAE-486A-BF58-FE11AB767C89}" type="pres">
      <dgm:prSet presAssocID="{928C65FF-E316-40CC-AF16-A5869D6628DE}" presName="node" presStyleLbl="node1" presStyleIdx="6" presStyleCnt="9">
        <dgm:presLayoutVars>
          <dgm:bulletEnabled val="1"/>
        </dgm:presLayoutVars>
      </dgm:prSet>
      <dgm:spPr/>
    </dgm:pt>
    <dgm:pt modelId="{ACB17123-2AFB-44F5-8F32-6582318EE01F}" type="pres">
      <dgm:prSet presAssocID="{0DCFFA7F-41AE-4A8D-A68E-7D274384EF59}" presName="sibTrans" presStyleLbl="sibTrans1D1" presStyleIdx="6" presStyleCnt="8"/>
      <dgm:spPr/>
    </dgm:pt>
    <dgm:pt modelId="{91753EB2-5D8C-48C0-8159-282395CB285A}" type="pres">
      <dgm:prSet presAssocID="{0DCFFA7F-41AE-4A8D-A68E-7D274384EF59}" presName="connectorText" presStyleLbl="sibTrans1D1" presStyleIdx="6" presStyleCnt="8"/>
      <dgm:spPr/>
    </dgm:pt>
    <dgm:pt modelId="{8FCD4201-1AF5-43BA-A68C-2CF4E13EF6B3}" type="pres">
      <dgm:prSet presAssocID="{F5534121-6149-4454-B6FB-2EE65BE1AA83}" presName="node" presStyleLbl="node1" presStyleIdx="7" presStyleCnt="9">
        <dgm:presLayoutVars>
          <dgm:bulletEnabled val="1"/>
        </dgm:presLayoutVars>
      </dgm:prSet>
      <dgm:spPr/>
    </dgm:pt>
    <dgm:pt modelId="{391FA732-157E-44D2-A7E3-0F68CBFDCD62}" type="pres">
      <dgm:prSet presAssocID="{8FA7568D-AF43-4282-AAF7-103FDE5D2E72}" presName="sibTrans" presStyleLbl="sibTrans1D1" presStyleIdx="7" presStyleCnt="8"/>
      <dgm:spPr/>
    </dgm:pt>
    <dgm:pt modelId="{6F0421BF-D0E9-431F-9500-EBD8B9F0A8E5}" type="pres">
      <dgm:prSet presAssocID="{8FA7568D-AF43-4282-AAF7-103FDE5D2E72}" presName="connectorText" presStyleLbl="sibTrans1D1" presStyleIdx="7" presStyleCnt="8"/>
      <dgm:spPr/>
    </dgm:pt>
    <dgm:pt modelId="{FFD631F4-888A-4018-BCE3-04CBD074012E}" type="pres">
      <dgm:prSet presAssocID="{ACFA548E-FE7A-4435-A5D8-B15C3BFBAB56}" presName="node" presStyleLbl="node1" presStyleIdx="8" presStyleCnt="9">
        <dgm:presLayoutVars>
          <dgm:bulletEnabled val="1"/>
        </dgm:presLayoutVars>
      </dgm:prSet>
      <dgm:spPr/>
    </dgm:pt>
  </dgm:ptLst>
  <dgm:cxnLst>
    <dgm:cxn modelId="{21E7AB01-13BE-4B79-9784-1099CBA687CE}" srcId="{99203814-25C7-47E8-BBE3-BCA489692AC2}" destId="{50904B1F-C277-4CC0-B6B9-901131315CC8}" srcOrd="5" destOrd="0" parTransId="{69D2AE26-B080-4404-BAA8-7A5824DCC297}" sibTransId="{DD366446-4384-46E8-BB3F-D4EDC53C3922}"/>
    <dgm:cxn modelId="{BC142509-20D4-4521-A6D8-52B1F0625EA0}" type="presOf" srcId="{C4236BAC-A9FA-43DE-AFD6-7FEE89919981}" destId="{5EF67EB6-4C08-4736-AE0D-07CB0A64D9ED}" srcOrd="0" destOrd="0" presId="urn:microsoft.com/office/officeart/2016/7/layout/RepeatingBendingProcessNew"/>
    <dgm:cxn modelId="{CB13D90C-FC1C-4391-B1A1-F92CBB50013C}" type="presOf" srcId="{50904B1F-C277-4CC0-B6B9-901131315CC8}" destId="{841C33E2-A68F-4068-8962-C8CF966F0E44}" srcOrd="0" destOrd="0" presId="urn:microsoft.com/office/officeart/2016/7/layout/RepeatingBendingProcessNew"/>
    <dgm:cxn modelId="{E129E71D-B3CA-4606-B870-95451D4D69AE}" type="presOf" srcId="{0DCFFA7F-41AE-4A8D-A68E-7D274384EF59}" destId="{ACB17123-2AFB-44F5-8F32-6582318EE01F}" srcOrd="0" destOrd="0" presId="urn:microsoft.com/office/officeart/2016/7/layout/RepeatingBendingProcessNew"/>
    <dgm:cxn modelId="{DEEBBC2D-BB3B-43B0-A62F-433BB61ADBC5}" type="presOf" srcId="{0DCFFA7F-41AE-4A8D-A68E-7D274384EF59}" destId="{91753EB2-5D8C-48C0-8159-282395CB285A}" srcOrd="1" destOrd="0" presId="urn:microsoft.com/office/officeart/2016/7/layout/RepeatingBendingProcessNew"/>
    <dgm:cxn modelId="{5D6BB22F-B005-4230-8769-A3DA2F7F75EA}" srcId="{99203814-25C7-47E8-BBE3-BCA489692AC2}" destId="{341EA2C6-C712-4309-BC64-102FB6B02A0B}" srcOrd="0" destOrd="0" parTransId="{9F4789BA-08D2-444A-A98D-9C0C6F34687F}" sibTransId="{B0C023E5-8198-4A4B-B65E-45E2E2C963A9}"/>
    <dgm:cxn modelId="{92B93031-446D-4ADF-A92C-2B5D45732A24}" srcId="{99203814-25C7-47E8-BBE3-BCA489692AC2}" destId="{928C65FF-E316-40CC-AF16-A5869D6628DE}" srcOrd="6" destOrd="0" parTransId="{824C4118-C82B-4C50-AF50-CF08F7599BA0}" sibTransId="{0DCFFA7F-41AE-4A8D-A68E-7D274384EF59}"/>
    <dgm:cxn modelId="{CEA59135-B211-41AD-80AB-F54DD79C9B00}" type="presOf" srcId="{2BAC81F3-9049-49E7-9294-954D96E915EF}" destId="{7700CD94-CD34-49DD-8180-4ACDE781DA8E}" srcOrd="1" destOrd="0" presId="urn:microsoft.com/office/officeart/2016/7/layout/RepeatingBendingProcessNew"/>
    <dgm:cxn modelId="{2F5F173A-067C-46CA-B77A-2FF969D7FB24}" srcId="{99203814-25C7-47E8-BBE3-BCA489692AC2}" destId="{F5534121-6149-4454-B6FB-2EE65BE1AA83}" srcOrd="7" destOrd="0" parTransId="{5D968802-E76A-491F-99A4-37CA9BCB03A6}" sibTransId="{8FA7568D-AF43-4282-AAF7-103FDE5D2E72}"/>
    <dgm:cxn modelId="{34687140-D4F0-44DD-A960-86ADED69BE6C}" type="presOf" srcId="{B0C023E5-8198-4A4B-B65E-45E2E2C963A9}" destId="{4D5F7DCC-F75F-4998-A731-52ACD0CD8505}" srcOrd="0" destOrd="0" presId="urn:microsoft.com/office/officeart/2016/7/layout/RepeatingBendingProcessNew"/>
    <dgm:cxn modelId="{502D9360-4C94-4892-AA36-CEB6C83B8669}" type="presOf" srcId="{ACFA548E-FE7A-4435-A5D8-B15C3BFBAB56}" destId="{FFD631F4-888A-4018-BCE3-04CBD074012E}" srcOrd="0" destOrd="0" presId="urn:microsoft.com/office/officeart/2016/7/layout/RepeatingBendingProcessNew"/>
    <dgm:cxn modelId="{3DE5D560-DBB0-4AA4-AE7F-2E3B12BEAA33}" type="presOf" srcId="{5B178645-2B05-4E64-AE3B-5173DBFCEE06}" destId="{BCD506C7-C751-4A60-B34C-D603D512170D}" srcOrd="0" destOrd="0" presId="urn:microsoft.com/office/officeart/2016/7/layout/RepeatingBendingProcessNew"/>
    <dgm:cxn modelId="{6BE62B43-43FA-4BE4-A4D1-7D9A76BB6A98}" type="presOf" srcId="{DD366446-4384-46E8-BB3F-D4EDC53C3922}" destId="{EFC69AF9-7BC6-444B-BFAA-E8E141B94B5A}" srcOrd="0" destOrd="0" presId="urn:microsoft.com/office/officeart/2016/7/layout/RepeatingBendingProcessNew"/>
    <dgm:cxn modelId="{AF1CE547-0ADA-424E-92C6-6801EC259CA4}" type="presOf" srcId="{DD366446-4384-46E8-BB3F-D4EDC53C3922}" destId="{EDE4B41B-D21F-4093-9CF2-FF2BFBF769C2}" srcOrd="1" destOrd="0" presId="urn:microsoft.com/office/officeart/2016/7/layout/RepeatingBendingProcessNew"/>
    <dgm:cxn modelId="{56EC4557-7192-4D1B-881F-3E61558348B6}" type="presOf" srcId="{C2712C9C-AFFB-4360-97DC-025BF398866A}" destId="{6BA9D875-78C8-48BB-B6FB-F32AFC6EF25A}" srcOrd="1" destOrd="0" presId="urn:microsoft.com/office/officeart/2016/7/layout/RepeatingBendingProcessNew"/>
    <dgm:cxn modelId="{EA5CE577-2AFC-4E6B-A9BA-3E210C594E38}" type="presOf" srcId="{341EA2C6-C712-4309-BC64-102FB6B02A0B}" destId="{F1F58885-1492-4CB4-A354-F924235D59FE}" srcOrd="0" destOrd="0" presId="urn:microsoft.com/office/officeart/2016/7/layout/RepeatingBendingProcessNew"/>
    <dgm:cxn modelId="{31066C80-E193-4C69-A120-8EC1A5DDFFBD}" type="presOf" srcId="{928C65FF-E316-40CC-AF16-A5869D6628DE}" destId="{97BFA330-FDAE-486A-BF58-FE11AB767C89}" srcOrd="0" destOrd="0" presId="urn:microsoft.com/office/officeart/2016/7/layout/RepeatingBendingProcessNew"/>
    <dgm:cxn modelId="{D915C787-3CBF-4335-997F-DA3CE89584A5}" srcId="{99203814-25C7-47E8-BBE3-BCA489692AC2}" destId="{C4236BAC-A9FA-43DE-AFD6-7FEE89919981}" srcOrd="3" destOrd="0" parTransId="{3177EEAE-71D3-49AD-B9AC-DAFC1B5DC276}" sibTransId="{370AF8CB-CE2F-4B61-AD6C-03A80D14AD98}"/>
    <dgm:cxn modelId="{D366118D-A55B-477F-818C-5D6BC4CD27C8}" srcId="{99203814-25C7-47E8-BBE3-BCA489692AC2}" destId="{5B178645-2B05-4E64-AE3B-5173DBFCEE06}" srcOrd="4" destOrd="0" parTransId="{39BC645B-1F88-4D9C-A030-5A3BCD53576D}" sibTransId="{C2712C9C-AFFB-4360-97DC-025BF398866A}"/>
    <dgm:cxn modelId="{6F224093-66D7-4256-9D32-1BF0152E8729}" type="presOf" srcId="{370AF8CB-CE2F-4B61-AD6C-03A80D14AD98}" destId="{11A11F92-0E90-457A-9E0D-B5353A847720}" srcOrd="0" destOrd="0" presId="urn:microsoft.com/office/officeart/2016/7/layout/RepeatingBendingProcessNew"/>
    <dgm:cxn modelId="{AD133599-9CCB-4050-A652-4D230DB71D95}" type="presOf" srcId="{B1BE8524-4009-4612-B57C-21A02DF76605}" destId="{1A1A378F-D89C-4A73-9364-F648FB83BF79}" srcOrd="1" destOrd="0" presId="urn:microsoft.com/office/officeart/2016/7/layout/RepeatingBendingProcessNew"/>
    <dgm:cxn modelId="{966943A5-E26A-4262-B0FF-706F31CFB386}" type="presOf" srcId="{8FA7568D-AF43-4282-AAF7-103FDE5D2E72}" destId="{391FA732-157E-44D2-A7E3-0F68CBFDCD62}" srcOrd="0" destOrd="0" presId="urn:microsoft.com/office/officeart/2016/7/layout/RepeatingBendingProcessNew"/>
    <dgm:cxn modelId="{163F33AC-2847-456E-BCD1-5960906841B5}" srcId="{99203814-25C7-47E8-BBE3-BCA489692AC2}" destId="{272B6E39-8FCF-4C3B-B27C-309404C69461}" srcOrd="1" destOrd="0" parTransId="{E09577B2-D782-4557-9B22-D72DB39BB7AF}" sibTransId="{2BAC81F3-9049-49E7-9294-954D96E915EF}"/>
    <dgm:cxn modelId="{9BE11CB0-7F2B-4DCB-A37C-15269D31DDEB}" type="presOf" srcId="{B1BE8524-4009-4612-B57C-21A02DF76605}" destId="{6867ABC6-07AB-45F7-A2BC-EC0268F5DA94}" srcOrd="0" destOrd="0" presId="urn:microsoft.com/office/officeart/2016/7/layout/RepeatingBendingProcessNew"/>
    <dgm:cxn modelId="{1CE1BCB0-F357-43D5-9A65-BC908B6A7F3D}" type="presOf" srcId="{D81FB65A-5600-4DC4-B91B-AD9A179C74E6}" destId="{DE57F86A-6B8D-45D0-8E85-218EBBD39B71}" srcOrd="0" destOrd="0" presId="urn:microsoft.com/office/officeart/2016/7/layout/RepeatingBendingProcessNew"/>
    <dgm:cxn modelId="{DE5D91B9-E3D7-4614-8375-B5EB7553DB65}" srcId="{99203814-25C7-47E8-BBE3-BCA489692AC2}" destId="{D81FB65A-5600-4DC4-B91B-AD9A179C74E6}" srcOrd="2" destOrd="0" parTransId="{2077FEB6-CE34-436E-9B09-DEB2A60D9D64}" sibTransId="{B1BE8524-4009-4612-B57C-21A02DF76605}"/>
    <dgm:cxn modelId="{6B9BDCBE-41F5-415D-9B14-CA678EF8B1FC}" type="presOf" srcId="{99203814-25C7-47E8-BBE3-BCA489692AC2}" destId="{523EB56A-ECE3-48C4-9F25-62796D9B2805}" srcOrd="0" destOrd="0" presId="urn:microsoft.com/office/officeart/2016/7/layout/RepeatingBendingProcessNew"/>
    <dgm:cxn modelId="{E3B7FAC7-C2D5-4013-A473-2372B792EAB3}" type="presOf" srcId="{B0C023E5-8198-4A4B-B65E-45E2E2C963A9}" destId="{953927BF-7108-4EAD-9812-10B8624BD2FD}" srcOrd="1" destOrd="0" presId="urn:microsoft.com/office/officeart/2016/7/layout/RepeatingBendingProcessNew"/>
    <dgm:cxn modelId="{F682D9CB-F29F-4205-B5AA-489E36D84ED6}" type="presOf" srcId="{2BAC81F3-9049-49E7-9294-954D96E915EF}" destId="{68A3E07F-44E3-4125-9E0C-4E51FBDA6BC9}" srcOrd="0" destOrd="0" presId="urn:microsoft.com/office/officeart/2016/7/layout/RepeatingBendingProcessNew"/>
    <dgm:cxn modelId="{D6A936CF-40B5-40B8-A5C4-B981D4C3AD49}" type="presOf" srcId="{C2712C9C-AFFB-4360-97DC-025BF398866A}" destId="{D20D9A56-C5EE-46A4-BBB1-3B8BBF63F4B0}" srcOrd="0" destOrd="0" presId="urn:microsoft.com/office/officeart/2016/7/layout/RepeatingBendingProcessNew"/>
    <dgm:cxn modelId="{0589C1D7-7E7A-4676-A154-4F6AC97075CE}" type="presOf" srcId="{8FA7568D-AF43-4282-AAF7-103FDE5D2E72}" destId="{6F0421BF-D0E9-431F-9500-EBD8B9F0A8E5}" srcOrd="1" destOrd="0" presId="urn:microsoft.com/office/officeart/2016/7/layout/RepeatingBendingProcessNew"/>
    <dgm:cxn modelId="{E9362CDA-A573-403C-B8CA-6D59F3A1BF2F}" type="presOf" srcId="{272B6E39-8FCF-4C3B-B27C-309404C69461}" destId="{8E741A65-CE88-4C49-B31E-CD83C0B077BA}" srcOrd="0" destOrd="0" presId="urn:microsoft.com/office/officeart/2016/7/layout/RepeatingBendingProcessNew"/>
    <dgm:cxn modelId="{A82189EA-609E-407C-86EC-449C52A5E05F}" type="presOf" srcId="{F5534121-6149-4454-B6FB-2EE65BE1AA83}" destId="{8FCD4201-1AF5-43BA-A68C-2CF4E13EF6B3}" srcOrd="0" destOrd="0" presId="urn:microsoft.com/office/officeart/2016/7/layout/RepeatingBendingProcessNew"/>
    <dgm:cxn modelId="{DA88DEEE-0DF7-4535-99B8-32D7FF9514AD}" type="presOf" srcId="{370AF8CB-CE2F-4B61-AD6C-03A80D14AD98}" destId="{BB78B798-9F51-4B22-A812-35C20656A5BE}" srcOrd="1" destOrd="0" presId="urn:microsoft.com/office/officeart/2016/7/layout/RepeatingBendingProcessNew"/>
    <dgm:cxn modelId="{735F55FD-E38A-4705-B7C0-4CB4B2B52EFB}" srcId="{99203814-25C7-47E8-BBE3-BCA489692AC2}" destId="{ACFA548E-FE7A-4435-A5D8-B15C3BFBAB56}" srcOrd="8" destOrd="0" parTransId="{D92BF126-C1D2-4B29-B8BD-FA19763AFF0C}" sibTransId="{547E4C10-E125-4648-A460-43A271DE066E}"/>
    <dgm:cxn modelId="{86D56AC7-66BA-45DC-B8F1-1140D825DB56}" type="presParOf" srcId="{523EB56A-ECE3-48C4-9F25-62796D9B2805}" destId="{F1F58885-1492-4CB4-A354-F924235D59FE}" srcOrd="0" destOrd="0" presId="urn:microsoft.com/office/officeart/2016/7/layout/RepeatingBendingProcessNew"/>
    <dgm:cxn modelId="{0302F840-01FA-4A2E-AC15-B1B6028B71C3}" type="presParOf" srcId="{523EB56A-ECE3-48C4-9F25-62796D9B2805}" destId="{4D5F7DCC-F75F-4998-A731-52ACD0CD8505}" srcOrd="1" destOrd="0" presId="urn:microsoft.com/office/officeart/2016/7/layout/RepeatingBendingProcessNew"/>
    <dgm:cxn modelId="{6571FFA6-72CE-4E2F-A64E-2407CA44A73B}" type="presParOf" srcId="{4D5F7DCC-F75F-4998-A731-52ACD0CD8505}" destId="{953927BF-7108-4EAD-9812-10B8624BD2FD}" srcOrd="0" destOrd="0" presId="urn:microsoft.com/office/officeart/2016/7/layout/RepeatingBendingProcessNew"/>
    <dgm:cxn modelId="{7BDEB9AC-8146-40A9-B84D-F19ACF7EF855}" type="presParOf" srcId="{523EB56A-ECE3-48C4-9F25-62796D9B2805}" destId="{8E741A65-CE88-4C49-B31E-CD83C0B077BA}" srcOrd="2" destOrd="0" presId="urn:microsoft.com/office/officeart/2016/7/layout/RepeatingBendingProcessNew"/>
    <dgm:cxn modelId="{3DB2DC40-6AC6-423B-8AC0-B9487239721B}" type="presParOf" srcId="{523EB56A-ECE3-48C4-9F25-62796D9B2805}" destId="{68A3E07F-44E3-4125-9E0C-4E51FBDA6BC9}" srcOrd="3" destOrd="0" presId="urn:microsoft.com/office/officeart/2016/7/layout/RepeatingBendingProcessNew"/>
    <dgm:cxn modelId="{66BE5B14-5E8F-4EBB-9632-258D6D4DD528}" type="presParOf" srcId="{68A3E07F-44E3-4125-9E0C-4E51FBDA6BC9}" destId="{7700CD94-CD34-49DD-8180-4ACDE781DA8E}" srcOrd="0" destOrd="0" presId="urn:microsoft.com/office/officeart/2016/7/layout/RepeatingBendingProcessNew"/>
    <dgm:cxn modelId="{905640DF-8EF5-4E85-93F3-345E2AA44FE6}" type="presParOf" srcId="{523EB56A-ECE3-48C4-9F25-62796D9B2805}" destId="{DE57F86A-6B8D-45D0-8E85-218EBBD39B71}" srcOrd="4" destOrd="0" presId="urn:microsoft.com/office/officeart/2016/7/layout/RepeatingBendingProcessNew"/>
    <dgm:cxn modelId="{E7FC3903-5D6F-4CFD-94DF-DEA498D24493}" type="presParOf" srcId="{523EB56A-ECE3-48C4-9F25-62796D9B2805}" destId="{6867ABC6-07AB-45F7-A2BC-EC0268F5DA94}" srcOrd="5" destOrd="0" presId="urn:microsoft.com/office/officeart/2016/7/layout/RepeatingBendingProcessNew"/>
    <dgm:cxn modelId="{DBDED5E4-DA4B-48C1-B526-1A68C76C0D9D}" type="presParOf" srcId="{6867ABC6-07AB-45F7-A2BC-EC0268F5DA94}" destId="{1A1A378F-D89C-4A73-9364-F648FB83BF79}" srcOrd="0" destOrd="0" presId="urn:microsoft.com/office/officeart/2016/7/layout/RepeatingBendingProcessNew"/>
    <dgm:cxn modelId="{F2828260-BF46-4F64-B429-B50AE87EDE22}" type="presParOf" srcId="{523EB56A-ECE3-48C4-9F25-62796D9B2805}" destId="{5EF67EB6-4C08-4736-AE0D-07CB0A64D9ED}" srcOrd="6" destOrd="0" presId="urn:microsoft.com/office/officeart/2016/7/layout/RepeatingBendingProcessNew"/>
    <dgm:cxn modelId="{A28418B1-88A2-489B-9D6E-F4814EEC8837}" type="presParOf" srcId="{523EB56A-ECE3-48C4-9F25-62796D9B2805}" destId="{11A11F92-0E90-457A-9E0D-B5353A847720}" srcOrd="7" destOrd="0" presId="urn:microsoft.com/office/officeart/2016/7/layout/RepeatingBendingProcessNew"/>
    <dgm:cxn modelId="{1BDC7089-0A0F-4885-B499-F40EDDFB3881}" type="presParOf" srcId="{11A11F92-0E90-457A-9E0D-B5353A847720}" destId="{BB78B798-9F51-4B22-A812-35C20656A5BE}" srcOrd="0" destOrd="0" presId="urn:microsoft.com/office/officeart/2016/7/layout/RepeatingBendingProcessNew"/>
    <dgm:cxn modelId="{35CA4E43-8637-451D-8CC0-58672ACA459F}" type="presParOf" srcId="{523EB56A-ECE3-48C4-9F25-62796D9B2805}" destId="{BCD506C7-C751-4A60-B34C-D603D512170D}" srcOrd="8" destOrd="0" presId="urn:microsoft.com/office/officeart/2016/7/layout/RepeatingBendingProcessNew"/>
    <dgm:cxn modelId="{ADCF5AA3-D46E-46A5-A8C6-CDEAD9FD8609}" type="presParOf" srcId="{523EB56A-ECE3-48C4-9F25-62796D9B2805}" destId="{D20D9A56-C5EE-46A4-BBB1-3B8BBF63F4B0}" srcOrd="9" destOrd="0" presId="urn:microsoft.com/office/officeart/2016/7/layout/RepeatingBendingProcessNew"/>
    <dgm:cxn modelId="{F1F18686-BB47-472F-A3FD-484A93B79929}" type="presParOf" srcId="{D20D9A56-C5EE-46A4-BBB1-3B8BBF63F4B0}" destId="{6BA9D875-78C8-48BB-B6FB-F32AFC6EF25A}" srcOrd="0" destOrd="0" presId="urn:microsoft.com/office/officeart/2016/7/layout/RepeatingBendingProcessNew"/>
    <dgm:cxn modelId="{5DC417C8-6EE0-48E7-8022-1AC5D636EEB3}" type="presParOf" srcId="{523EB56A-ECE3-48C4-9F25-62796D9B2805}" destId="{841C33E2-A68F-4068-8962-C8CF966F0E44}" srcOrd="10" destOrd="0" presId="urn:microsoft.com/office/officeart/2016/7/layout/RepeatingBendingProcessNew"/>
    <dgm:cxn modelId="{587BBF14-7D44-4F98-973B-BB4D474A2AB0}" type="presParOf" srcId="{523EB56A-ECE3-48C4-9F25-62796D9B2805}" destId="{EFC69AF9-7BC6-444B-BFAA-E8E141B94B5A}" srcOrd="11" destOrd="0" presId="urn:microsoft.com/office/officeart/2016/7/layout/RepeatingBendingProcessNew"/>
    <dgm:cxn modelId="{9A48D48C-915C-416F-A1F8-457661241342}" type="presParOf" srcId="{EFC69AF9-7BC6-444B-BFAA-E8E141B94B5A}" destId="{EDE4B41B-D21F-4093-9CF2-FF2BFBF769C2}" srcOrd="0" destOrd="0" presId="urn:microsoft.com/office/officeart/2016/7/layout/RepeatingBendingProcessNew"/>
    <dgm:cxn modelId="{9A637A9B-3F6A-454C-9DC2-552F1B13F846}" type="presParOf" srcId="{523EB56A-ECE3-48C4-9F25-62796D9B2805}" destId="{97BFA330-FDAE-486A-BF58-FE11AB767C89}" srcOrd="12" destOrd="0" presId="urn:microsoft.com/office/officeart/2016/7/layout/RepeatingBendingProcessNew"/>
    <dgm:cxn modelId="{5BEDA90E-FAD3-4E10-9C61-2563C64425C0}" type="presParOf" srcId="{523EB56A-ECE3-48C4-9F25-62796D9B2805}" destId="{ACB17123-2AFB-44F5-8F32-6582318EE01F}" srcOrd="13" destOrd="0" presId="urn:microsoft.com/office/officeart/2016/7/layout/RepeatingBendingProcessNew"/>
    <dgm:cxn modelId="{308794C6-68F8-4C50-99B4-6D0BD82447B5}" type="presParOf" srcId="{ACB17123-2AFB-44F5-8F32-6582318EE01F}" destId="{91753EB2-5D8C-48C0-8159-282395CB285A}" srcOrd="0" destOrd="0" presId="urn:microsoft.com/office/officeart/2016/7/layout/RepeatingBendingProcessNew"/>
    <dgm:cxn modelId="{2B452E1C-3DA5-4C85-83F0-4E0AB40C54B3}" type="presParOf" srcId="{523EB56A-ECE3-48C4-9F25-62796D9B2805}" destId="{8FCD4201-1AF5-43BA-A68C-2CF4E13EF6B3}" srcOrd="14" destOrd="0" presId="urn:microsoft.com/office/officeart/2016/7/layout/RepeatingBendingProcessNew"/>
    <dgm:cxn modelId="{61375F6B-1F56-4EDE-AD9C-CB5E03F45E1F}" type="presParOf" srcId="{523EB56A-ECE3-48C4-9F25-62796D9B2805}" destId="{391FA732-157E-44D2-A7E3-0F68CBFDCD62}" srcOrd="15" destOrd="0" presId="urn:microsoft.com/office/officeart/2016/7/layout/RepeatingBendingProcessNew"/>
    <dgm:cxn modelId="{3AFEDA19-6F62-4B32-8F4D-451204409559}" type="presParOf" srcId="{391FA732-157E-44D2-A7E3-0F68CBFDCD62}" destId="{6F0421BF-D0E9-431F-9500-EBD8B9F0A8E5}" srcOrd="0" destOrd="0" presId="urn:microsoft.com/office/officeart/2016/7/layout/RepeatingBendingProcessNew"/>
    <dgm:cxn modelId="{409A3063-F022-4A88-9741-4A9F5DE7C0FC}" type="presParOf" srcId="{523EB56A-ECE3-48C4-9F25-62796D9B2805}" destId="{FFD631F4-888A-4018-BCE3-04CBD074012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3C38A5-ACDB-432C-88E3-93AE63D287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F75245-BD06-46AA-A3B2-8FC5FFDEF42A}">
      <dgm:prSet/>
      <dgm:spPr/>
      <dgm:t>
        <a:bodyPr/>
        <a:lstStyle/>
        <a:p>
          <a:r>
            <a:rPr lang="en-US" dirty="0"/>
            <a:t>Order Entry Loop :-&gt;  Restrictions</a:t>
          </a:r>
        </a:p>
      </dgm:t>
    </dgm:pt>
    <dgm:pt modelId="{16DE3B6F-E8CD-4DDA-A72D-163F187C9A71}" type="parTrans" cxnId="{C4B6B3A5-8AC7-4BE6-8D97-8FA798EC17BF}">
      <dgm:prSet/>
      <dgm:spPr/>
      <dgm:t>
        <a:bodyPr/>
        <a:lstStyle/>
        <a:p>
          <a:endParaRPr lang="en-US"/>
        </a:p>
      </dgm:t>
    </dgm:pt>
    <dgm:pt modelId="{6499A050-8CA5-4F34-8272-8593574F32BB}" type="sibTrans" cxnId="{C4B6B3A5-8AC7-4BE6-8D97-8FA798EC17BF}">
      <dgm:prSet/>
      <dgm:spPr/>
      <dgm:t>
        <a:bodyPr/>
        <a:lstStyle/>
        <a:p>
          <a:endParaRPr lang="en-US"/>
        </a:p>
      </dgm:t>
    </dgm:pt>
    <dgm:pt modelId="{9B6D4801-A66E-4545-B9C5-0540342DC1C9}">
      <dgm:prSet/>
      <dgm:spPr/>
      <dgm:t>
        <a:bodyPr/>
        <a:lstStyle/>
        <a:p>
          <a:r>
            <a:rPr lang="en-US" dirty="0"/>
            <a:t>Handling Counter Cases:-&gt;     Dynamic Ordering Loop</a:t>
          </a:r>
        </a:p>
      </dgm:t>
    </dgm:pt>
    <dgm:pt modelId="{91B94F9D-17E3-4E77-93D5-FB21FC8B716B}" type="parTrans" cxnId="{C1805757-353A-4760-8410-EBE80ADA7175}">
      <dgm:prSet/>
      <dgm:spPr/>
      <dgm:t>
        <a:bodyPr/>
        <a:lstStyle/>
        <a:p>
          <a:endParaRPr lang="en-US"/>
        </a:p>
      </dgm:t>
    </dgm:pt>
    <dgm:pt modelId="{911432DA-CCDC-4933-92D6-AC09BF6B8BCB}" type="sibTrans" cxnId="{C1805757-353A-4760-8410-EBE80ADA7175}">
      <dgm:prSet/>
      <dgm:spPr/>
      <dgm:t>
        <a:bodyPr/>
        <a:lstStyle/>
        <a:p>
          <a:endParaRPr lang="en-US"/>
        </a:p>
      </dgm:t>
    </dgm:pt>
    <dgm:pt modelId="{AAB0BF61-F807-4130-9B04-F4F8D887B872}">
      <dgm:prSet/>
      <dgm:spPr/>
      <dgm:t>
        <a:bodyPr/>
        <a:lstStyle/>
        <a:p>
          <a:r>
            <a:rPr lang="en-US" dirty="0"/>
            <a:t>User Guidance:-&gt;       Full Day Menu</a:t>
          </a:r>
        </a:p>
      </dgm:t>
    </dgm:pt>
    <dgm:pt modelId="{F5E17292-C7D4-42D8-B3E3-DDED5F28AFBC}" type="parTrans" cxnId="{FFD883DE-3DF2-46E4-977F-AF52BB3C5FC7}">
      <dgm:prSet/>
      <dgm:spPr/>
      <dgm:t>
        <a:bodyPr/>
        <a:lstStyle/>
        <a:p>
          <a:endParaRPr lang="en-US"/>
        </a:p>
      </dgm:t>
    </dgm:pt>
    <dgm:pt modelId="{23AE6541-EA2D-46FA-B857-BF31BD799B52}" type="sibTrans" cxnId="{FFD883DE-3DF2-46E4-977F-AF52BB3C5FC7}">
      <dgm:prSet/>
      <dgm:spPr/>
      <dgm:t>
        <a:bodyPr/>
        <a:lstStyle/>
        <a:p>
          <a:endParaRPr lang="en-US"/>
        </a:p>
      </dgm:t>
    </dgm:pt>
    <dgm:pt modelId="{B99EFD55-26AF-4A7A-8D21-2B548A4E697E}">
      <dgm:prSet/>
      <dgm:spPr/>
      <dgm:t>
        <a:bodyPr/>
        <a:lstStyle/>
        <a:p>
          <a:r>
            <a:rPr lang="en-US" dirty="0"/>
            <a:t>Ordering Process :-&gt;        B/L/D       </a:t>
          </a:r>
        </a:p>
      </dgm:t>
    </dgm:pt>
    <dgm:pt modelId="{54A3DDA1-D34A-410C-9FD3-5CE1473A0D5D}" type="parTrans" cxnId="{23CEB1C5-FF3C-40F7-A30D-4160927BEFFA}">
      <dgm:prSet/>
      <dgm:spPr/>
      <dgm:t>
        <a:bodyPr/>
        <a:lstStyle/>
        <a:p>
          <a:endParaRPr lang="en-US"/>
        </a:p>
      </dgm:t>
    </dgm:pt>
    <dgm:pt modelId="{F1BA1AF0-B8AF-40D9-8FEB-3497CA9CEF64}" type="sibTrans" cxnId="{23CEB1C5-FF3C-40F7-A30D-4160927BEFFA}">
      <dgm:prSet/>
      <dgm:spPr/>
      <dgm:t>
        <a:bodyPr/>
        <a:lstStyle/>
        <a:p>
          <a:endParaRPr lang="en-US"/>
        </a:p>
      </dgm:t>
    </dgm:pt>
    <dgm:pt modelId="{0D444860-4462-4D64-898A-0E9935E53BBF}">
      <dgm:prSet/>
      <dgm:spPr/>
      <dgm:t>
        <a:bodyPr/>
        <a:lstStyle/>
        <a:p>
          <a:r>
            <a:rPr lang="en-US" dirty="0"/>
            <a:t>Dynamic Menu Item Ranges</a:t>
          </a:r>
        </a:p>
      </dgm:t>
    </dgm:pt>
    <dgm:pt modelId="{FE2C5F37-9419-48B5-9C83-836570F429EB}" type="parTrans" cxnId="{FA9B6062-594D-4716-8519-3FBB4AC2242D}">
      <dgm:prSet/>
      <dgm:spPr/>
      <dgm:t>
        <a:bodyPr/>
        <a:lstStyle/>
        <a:p>
          <a:endParaRPr lang="en-US"/>
        </a:p>
      </dgm:t>
    </dgm:pt>
    <dgm:pt modelId="{FFEC34A0-6ED3-49CF-A662-5A0714A4EC24}" type="sibTrans" cxnId="{FA9B6062-594D-4716-8519-3FBB4AC2242D}">
      <dgm:prSet/>
      <dgm:spPr/>
      <dgm:t>
        <a:bodyPr/>
        <a:lstStyle/>
        <a:p>
          <a:endParaRPr lang="en-US"/>
        </a:p>
      </dgm:t>
    </dgm:pt>
    <dgm:pt modelId="{E79D7504-F9B5-4F71-BDC5-AEB86DA8CD77}">
      <dgm:prSet/>
      <dgm:spPr/>
      <dgm:t>
        <a:bodyPr/>
        <a:lstStyle/>
        <a:p>
          <a:r>
            <a:rPr lang="en-US" dirty="0"/>
            <a:t>Order Menu Function Call</a:t>
          </a:r>
        </a:p>
      </dgm:t>
    </dgm:pt>
    <dgm:pt modelId="{76166F02-CA52-4820-8755-5BDF2F77F5D1}" type="parTrans" cxnId="{26E2677A-42E4-450F-9AC1-C94AC64DE489}">
      <dgm:prSet/>
      <dgm:spPr/>
      <dgm:t>
        <a:bodyPr/>
        <a:lstStyle/>
        <a:p>
          <a:endParaRPr lang="en-US"/>
        </a:p>
      </dgm:t>
    </dgm:pt>
    <dgm:pt modelId="{4DD463E6-D0A4-4122-9E79-14A67F6B7CE3}" type="sibTrans" cxnId="{26E2677A-42E4-450F-9AC1-C94AC64DE489}">
      <dgm:prSet/>
      <dgm:spPr/>
      <dgm:t>
        <a:bodyPr/>
        <a:lstStyle/>
        <a:p>
          <a:endParaRPr lang="en-US"/>
        </a:p>
      </dgm:t>
    </dgm:pt>
    <dgm:pt modelId="{49FA5B66-8067-4945-A92F-ABB5D293CA03}">
      <dgm:prSet/>
      <dgm:spPr/>
      <dgm:t>
        <a:bodyPr/>
        <a:lstStyle/>
        <a:p>
          <a:r>
            <a:rPr lang="en-US" dirty="0"/>
            <a:t>Valid Index Checking</a:t>
          </a:r>
        </a:p>
      </dgm:t>
    </dgm:pt>
    <dgm:pt modelId="{B4B12424-1FFB-4D82-AA2B-7B67FA08DA93}" type="parTrans" cxnId="{948E68D0-124E-49C3-BF51-E1B01B86ECCC}">
      <dgm:prSet/>
      <dgm:spPr/>
      <dgm:t>
        <a:bodyPr/>
        <a:lstStyle/>
        <a:p>
          <a:endParaRPr lang="en-US"/>
        </a:p>
      </dgm:t>
    </dgm:pt>
    <dgm:pt modelId="{95890771-D6A1-4475-8B73-6A6372EE5492}" type="sibTrans" cxnId="{948E68D0-124E-49C3-BF51-E1B01B86ECCC}">
      <dgm:prSet/>
      <dgm:spPr/>
      <dgm:t>
        <a:bodyPr/>
        <a:lstStyle/>
        <a:p>
          <a:endParaRPr lang="en-US"/>
        </a:p>
      </dgm:t>
    </dgm:pt>
    <dgm:pt modelId="{1E5C55F6-8003-45A7-A3EA-A81210143D02}">
      <dgm:prSet/>
      <dgm:spPr/>
      <dgm:t>
        <a:bodyPr/>
        <a:lstStyle/>
        <a:p>
          <a:r>
            <a:rPr lang="en-US" dirty="0"/>
            <a:t>Default Case Handling</a:t>
          </a:r>
        </a:p>
      </dgm:t>
    </dgm:pt>
    <dgm:pt modelId="{8C6A7787-DF1D-4612-83AC-2BD9E790B8A1}" type="parTrans" cxnId="{4B6515BE-F8EA-4E53-BCD3-E46708034500}">
      <dgm:prSet/>
      <dgm:spPr/>
      <dgm:t>
        <a:bodyPr/>
        <a:lstStyle/>
        <a:p>
          <a:endParaRPr lang="en-US"/>
        </a:p>
      </dgm:t>
    </dgm:pt>
    <dgm:pt modelId="{D243DA4F-3B3B-4FA2-AE36-8D7DFD07FFAE}" type="sibTrans" cxnId="{4B6515BE-F8EA-4E53-BCD3-E46708034500}">
      <dgm:prSet/>
      <dgm:spPr/>
      <dgm:t>
        <a:bodyPr/>
        <a:lstStyle/>
        <a:p>
          <a:endParaRPr lang="en-US"/>
        </a:p>
      </dgm:t>
    </dgm:pt>
    <dgm:pt modelId="{33428D57-75F1-4998-A0E0-BCECF8CC91E1}">
      <dgm:prSet/>
      <dgm:spPr/>
      <dgm:t>
        <a:bodyPr/>
        <a:lstStyle/>
        <a:p>
          <a:r>
            <a:rPr lang="en-US" dirty="0"/>
            <a:t>User Interaction Loop</a:t>
          </a:r>
        </a:p>
      </dgm:t>
    </dgm:pt>
    <dgm:pt modelId="{9ABAB13B-C27B-4A97-A4E4-7DCFDCE94F7B}" type="parTrans" cxnId="{E6D04288-AAB6-45B4-941A-069C640F2BDD}">
      <dgm:prSet/>
      <dgm:spPr/>
      <dgm:t>
        <a:bodyPr/>
        <a:lstStyle/>
        <a:p>
          <a:endParaRPr lang="en-US"/>
        </a:p>
      </dgm:t>
    </dgm:pt>
    <dgm:pt modelId="{EBBD9ADB-7658-47AC-A8ED-6C51A497F518}" type="sibTrans" cxnId="{E6D04288-AAB6-45B4-941A-069C640F2BDD}">
      <dgm:prSet/>
      <dgm:spPr/>
      <dgm:t>
        <a:bodyPr/>
        <a:lstStyle/>
        <a:p>
          <a:endParaRPr lang="en-US"/>
        </a:p>
      </dgm:t>
    </dgm:pt>
    <dgm:pt modelId="{94E1B8C3-F8FF-45AA-8A62-DAB186F4998B}" type="pres">
      <dgm:prSet presAssocID="{493C38A5-ACDB-432C-88E3-93AE63D28713}" presName="vert0" presStyleCnt="0">
        <dgm:presLayoutVars>
          <dgm:dir/>
          <dgm:animOne val="branch"/>
          <dgm:animLvl val="lvl"/>
        </dgm:presLayoutVars>
      </dgm:prSet>
      <dgm:spPr/>
    </dgm:pt>
    <dgm:pt modelId="{6F279038-2652-4876-AC2B-B32385D0E43E}" type="pres">
      <dgm:prSet presAssocID="{F1F75245-BD06-46AA-A3B2-8FC5FFDEF42A}" presName="thickLine" presStyleLbl="alignNode1" presStyleIdx="0" presStyleCnt="9"/>
      <dgm:spPr/>
    </dgm:pt>
    <dgm:pt modelId="{10AA1F77-4D2A-479F-8F84-F2BD656DB661}" type="pres">
      <dgm:prSet presAssocID="{F1F75245-BD06-46AA-A3B2-8FC5FFDEF42A}" presName="horz1" presStyleCnt="0"/>
      <dgm:spPr/>
    </dgm:pt>
    <dgm:pt modelId="{2642DA02-544E-47BD-9560-BF9622868183}" type="pres">
      <dgm:prSet presAssocID="{F1F75245-BD06-46AA-A3B2-8FC5FFDEF42A}" presName="tx1" presStyleLbl="revTx" presStyleIdx="0" presStyleCnt="9"/>
      <dgm:spPr/>
    </dgm:pt>
    <dgm:pt modelId="{5096EE31-D32C-4779-A41B-F6EA487E72C9}" type="pres">
      <dgm:prSet presAssocID="{F1F75245-BD06-46AA-A3B2-8FC5FFDEF42A}" presName="vert1" presStyleCnt="0"/>
      <dgm:spPr/>
    </dgm:pt>
    <dgm:pt modelId="{BC5A642C-CD01-445A-85BE-34446F933849}" type="pres">
      <dgm:prSet presAssocID="{9B6D4801-A66E-4545-B9C5-0540342DC1C9}" presName="thickLine" presStyleLbl="alignNode1" presStyleIdx="1" presStyleCnt="9"/>
      <dgm:spPr/>
    </dgm:pt>
    <dgm:pt modelId="{C2BD4181-B9B1-42BA-829F-602E1B9DB67B}" type="pres">
      <dgm:prSet presAssocID="{9B6D4801-A66E-4545-B9C5-0540342DC1C9}" presName="horz1" presStyleCnt="0"/>
      <dgm:spPr/>
    </dgm:pt>
    <dgm:pt modelId="{CB0A3C4B-8F40-43BE-9ED1-B4B60B661799}" type="pres">
      <dgm:prSet presAssocID="{9B6D4801-A66E-4545-B9C5-0540342DC1C9}" presName="tx1" presStyleLbl="revTx" presStyleIdx="1" presStyleCnt="9"/>
      <dgm:spPr/>
    </dgm:pt>
    <dgm:pt modelId="{8A1632F1-89E2-4001-B10F-65C969FC465D}" type="pres">
      <dgm:prSet presAssocID="{9B6D4801-A66E-4545-B9C5-0540342DC1C9}" presName="vert1" presStyleCnt="0"/>
      <dgm:spPr/>
    </dgm:pt>
    <dgm:pt modelId="{70675DD9-8E99-4593-91E8-2A09950350BE}" type="pres">
      <dgm:prSet presAssocID="{AAB0BF61-F807-4130-9B04-F4F8D887B872}" presName="thickLine" presStyleLbl="alignNode1" presStyleIdx="2" presStyleCnt="9"/>
      <dgm:spPr/>
    </dgm:pt>
    <dgm:pt modelId="{3A166176-38F6-46FE-9C27-22146191615A}" type="pres">
      <dgm:prSet presAssocID="{AAB0BF61-F807-4130-9B04-F4F8D887B872}" presName="horz1" presStyleCnt="0"/>
      <dgm:spPr/>
    </dgm:pt>
    <dgm:pt modelId="{673BB9BB-7BC0-4D1A-BF60-1FF3E44B7D9B}" type="pres">
      <dgm:prSet presAssocID="{AAB0BF61-F807-4130-9B04-F4F8D887B872}" presName="tx1" presStyleLbl="revTx" presStyleIdx="2" presStyleCnt="9"/>
      <dgm:spPr/>
    </dgm:pt>
    <dgm:pt modelId="{FC80BB9A-7980-4CE3-AC55-8BE5C6729291}" type="pres">
      <dgm:prSet presAssocID="{AAB0BF61-F807-4130-9B04-F4F8D887B872}" presName="vert1" presStyleCnt="0"/>
      <dgm:spPr/>
    </dgm:pt>
    <dgm:pt modelId="{9FD7B977-B3F6-4293-BC61-46C3B7BAC716}" type="pres">
      <dgm:prSet presAssocID="{B99EFD55-26AF-4A7A-8D21-2B548A4E697E}" presName="thickLine" presStyleLbl="alignNode1" presStyleIdx="3" presStyleCnt="9"/>
      <dgm:spPr/>
    </dgm:pt>
    <dgm:pt modelId="{3826B3F2-0150-4ED5-B530-0337DA303415}" type="pres">
      <dgm:prSet presAssocID="{B99EFD55-26AF-4A7A-8D21-2B548A4E697E}" presName="horz1" presStyleCnt="0"/>
      <dgm:spPr/>
    </dgm:pt>
    <dgm:pt modelId="{ABACFFF6-E831-409A-B688-1A1ECC9F7F83}" type="pres">
      <dgm:prSet presAssocID="{B99EFD55-26AF-4A7A-8D21-2B548A4E697E}" presName="tx1" presStyleLbl="revTx" presStyleIdx="3" presStyleCnt="9"/>
      <dgm:spPr/>
    </dgm:pt>
    <dgm:pt modelId="{D854F2BE-5843-4A06-BC13-1F02BD7CCBE6}" type="pres">
      <dgm:prSet presAssocID="{B99EFD55-26AF-4A7A-8D21-2B548A4E697E}" presName="vert1" presStyleCnt="0"/>
      <dgm:spPr/>
    </dgm:pt>
    <dgm:pt modelId="{4D95C4A4-191B-4140-86C3-BA5CC532EE8F}" type="pres">
      <dgm:prSet presAssocID="{0D444860-4462-4D64-898A-0E9935E53BBF}" presName="thickLine" presStyleLbl="alignNode1" presStyleIdx="4" presStyleCnt="9"/>
      <dgm:spPr/>
    </dgm:pt>
    <dgm:pt modelId="{622CD27A-D540-4EFD-9EBF-98DE4B08BE7A}" type="pres">
      <dgm:prSet presAssocID="{0D444860-4462-4D64-898A-0E9935E53BBF}" presName="horz1" presStyleCnt="0"/>
      <dgm:spPr/>
    </dgm:pt>
    <dgm:pt modelId="{CCDD699F-58F2-42BE-8C0B-D573C02981A8}" type="pres">
      <dgm:prSet presAssocID="{0D444860-4462-4D64-898A-0E9935E53BBF}" presName="tx1" presStyleLbl="revTx" presStyleIdx="4" presStyleCnt="9"/>
      <dgm:spPr/>
    </dgm:pt>
    <dgm:pt modelId="{D73D60D4-D8B9-4ADF-808B-03505286015D}" type="pres">
      <dgm:prSet presAssocID="{0D444860-4462-4D64-898A-0E9935E53BBF}" presName="vert1" presStyleCnt="0"/>
      <dgm:spPr/>
    </dgm:pt>
    <dgm:pt modelId="{0F163267-A20A-4733-851A-38A0D114F38C}" type="pres">
      <dgm:prSet presAssocID="{E79D7504-F9B5-4F71-BDC5-AEB86DA8CD77}" presName="thickLine" presStyleLbl="alignNode1" presStyleIdx="5" presStyleCnt="9"/>
      <dgm:spPr/>
    </dgm:pt>
    <dgm:pt modelId="{871AE214-D04A-4668-B4CF-394CAC728A44}" type="pres">
      <dgm:prSet presAssocID="{E79D7504-F9B5-4F71-BDC5-AEB86DA8CD77}" presName="horz1" presStyleCnt="0"/>
      <dgm:spPr/>
    </dgm:pt>
    <dgm:pt modelId="{782498F5-8283-4286-8658-A6B82B736ACE}" type="pres">
      <dgm:prSet presAssocID="{E79D7504-F9B5-4F71-BDC5-AEB86DA8CD77}" presName="tx1" presStyleLbl="revTx" presStyleIdx="5" presStyleCnt="9"/>
      <dgm:spPr/>
    </dgm:pt>
    <dgm:pt modelId="{BCEC9814-E558-4FC1-B527-70AACD0CE23C}" type="pres">
      <dgm:prSet presAssocID="{E79D7504-F9B5-4F71-BDC5-AEB86DA8CD77}" presName="vert1" presStyleCnt="0"/>
      <dgm:spPr/>
    </dgm:pt>
    <dgm:pt modelId="{65A0190B-6DFF-4A4E-A06B-00FAD3170FB6}" type="pres">
      <dgm:prSet presAssocID="{49FA5B66-8067-4945-A92F-ABB5D293CA03}" presName="thickLine" presStyleLbl="alignNode1" presStyleIdx="6" presStyleCnt="9"/>
      <dgm:spPr/>
    </dgm:pt>
    <dgm:pt modelId="{BED246BF-8797-4FAD-8222-5EE798DC1B43}" type="pres">
      <dgm:prSet presAssocID="{49FA5B66-8067-4945-A92F-ABB5D293CA03}" presName="horz1" presStyleCnt="0"/>
      <dgm:spPr/>
    </dgm:pt>
    <dgm:pt modelId="{575C0E26-E254-475F-93EB-35FF34287675}" type="pres">
      <dgm:prSet presAssocID="{49FA5B66-8067-4945-A92F-ABB5D293CA03}" presName="tx1" presStyleLbl="revTx" presStyleIdx="6" presStyleCnt="9"/>
      <dgm:spPr/>
    </dgm:pt>
    <dgm:pt modelId="{B7E79D51-1035-4C8E-AEDD-F6EF8466CC99}" type="pres">
      <dgm:prSet presAssocID="{49FA5B66-8067-4945-A92F-ABB5D293CA03}" presName="vert1" presStyleCnt="0"/>
      <dgm:spPr/>
    </dgm:pt>
    <dgm:pt modelId="{4BAFE492-7B3F-4A89-BBEC-48837564EBD0}" type="pres">
      <dgm:prSet presAssocID="{1E5C55F6-8003-45A7-A3EA-A81210143D02}" presName="thickLine" presStyleLbl="alignNode1" presStyleIdx="7" presStyleCnt="9"/>
      <dgm:spPr/>
    </dgm:pt>
    <dgm:pt modelId="{BD5720D7-6003-4058-A07F-0B31C157E6C1}" type="pres">
      <dgm:prSet presAssocID="{1E5C55F6-8003-45A7-A3EA-A81210143D02}" presName="horz1" presStyleCnt="0"/>
      <dgm:spPr/>
    </dgm:pt>
    <dgm:pt modelId="{D02CD662-1914-415A-BB8A-8B1E396DF0E5}" type="pres">
      <dgm:prSet presAssocID="{1E5C55F6-8003-45A7-A3EA-A81210143D02}" presName="tx1" presStyleLbl="revTx" presStyleIdx="7" presStyleCnt="9"/>
      <dgm:spPr/>
    </dgm:pt>
    <dgm:pt modelId="{B92BA69C-9CA2-4BC7-A59B-9E03B10AC330}" type="pres">
      <dgm:prSet presAssocID="{1E5C55F6-8003-45A7-A3EA-A81210143D02}" presName="vert1" presStyleCnt="0"/>
      <dgm:spPr/>
    </dgm:pt>
    <dgm:pt modelId="{8552CE04-D155-4710-B75C-D361F1282DC9}" type="pres">
      <dgm:prSet presAssocID="{33428D57-75F1-4998-A0E0-BCECF8CC91E1}" presName="thickLine" presStyleLbl="alignNode1" presStyleIdx="8" presStyleCnt="9"/>
      <dgm:spPr/>
    </dgm:pt>
    <dgm:pt modelId="{7FE40370-1136-42CD-9BCB-BEC3C8711232}" type="pres">
      <dgm:prSet presAssocID="{33428D57-75F1-4998-A0E0-BCECF8CC91E1}" presName="horz1" presStyleCnt="0"/>
      <dgm:spPr/>
    </dgm:pt>
    <dgm:pt modelId="{4682DB81-AAA7-4756-97C9-B670BAF510B8}" type="pres">
      <dgm:prSet presAssocID="{33428D57-75F1-4998-A0E0-BCECF8CC91E1}" presName="tx1" presStyleLbl="revTx" presStyleIdx="8" presStyleCnt="9"/>
      <dgm:spPr/>
    </dgm:pt>
    <dgm:pt modelId="{823F34EC-D31D-4B03-A628-DDF294D797F3}" type="pres">
      <dgm:prSet presAssocID="{33428D57-75F1-4998-A0E0-BCECF8CC91E1}" presName="vert1" presStyleCnt="0"/>
      <dgm:spPr/>
    </dgm:pt>
  </dgm:ptLst>
  <dgm:cxnLst>
    <dgm:cxn modelId="{A212AC38-DA44-4924-88DC-80023E380125}" type="presOf" srcId="{33428D57-75F1-4998-A0E0-BCECF8CC91E1}" destId="{4682DB81-AAA7-4756-97C9-B670BAF510B8}" srcOrd="0" destOrd="0" presId="urn:microsoft.com/office/officeart/2008/layout/LinedList"/>
    <dgm:cxn modelId="{5DFB773B-23F9-406A-B7A3-6A6EC02315C7}" type="presOf" srcId="{B99EFD55-26AF-4A7A-8D21-2B548A4E697E}" destId="{ABACFFF6-E831-409A-B688-1A1ECC9F7F83}" srcOrd="0" destOrd="0" presId="urn:microsoft.com/office/officeart/2008/layout/LinedList"/>
    <dgm:cxn modelId="{2D516E5B-452E-474B-B108-F5312D053C01}" type="presOf" srcId="{E79D7504-F9B5-4F71-BDC5-AEB86DA8CD77}" destId="{782498F5-8283-4286-8658-A6B82B736ACE}" srcOrd="0" destOrd="0" presId="urn:microsoft.com/office/officeart/2008/layout/LinedList"/>
    <dgm:cxn modelId="{FA9B6062-594D-4716-8519-3FBB4AC2242D}" srcId="{493C38A5-ACDB-432C-88E3-93AE63D28713}" destId="{0D444860-4462-4D64-898A-0E9935E53BBF}" srcOrd="4" destOrd="0" parTransId="{FE2C5F37-9419-48B5-9C83-836570F429EB}" sibTransId="{FFEC34A0-6ED3-49CF-A662-5A0714A4EC24}"/>
    <dgm:cxn modelId="{135E8E76-0FCC-4218-AF2C-AB572FFEE517}" type="presOf" srcId="{AAB0BF61-F807-4130-9B04-F4F8D887B872}" destId="{673BB9BB-7BC0-4D1A-BF60-1FF3E44B7D9B}" srcOrd="0" destOrd="0" presId="urn:microsoft.com/office/officeart/2008/layout/LinedList"/>
    <dgm:cxn modelId="{C4C20857-1474-40C7-B0C7-178B108BF6C8}" type="presOf" srcId="{49FA5B66-8067-4945-A92F-ABB5D293CA03}" destId="{575C0E26-E254-475F-93EB-35FF34287675}" srcOrd="0" destOrd="0" presId="urn:microsoft.com/office/officeart/2008/layout/LinedList"/>
    <dgm:cxn modelId="{C1805757-353A-4760-8410-EBE80ADA7175}" srcId="{493C38A5-ACDB-432C-88E3-93AE63D28713}" destId="{9B6D4801-A66E-4545-B9C5-0540342DC1C9}" srcOrd="1" destOrd="0" parTransId="{91B94F9D-17E3-4E77-93D5-FB21FC8B716B}" sibTransId="{911432DA-CCDC-4933-92D6-AC09BF6B8BCB}"/>
    <dgm:cxn modelId="{26E2677A-42E4-450F-9AC1-C94AC64DE489}" srcId="{493C38A5-ACDB-432C-88E3-93AE63D28713}" destId="{E79D7504-F9B5-4F71-BDC5-AEB86DA8CD77}" srcOrd="5" destOrd="0" parTransId="{76166F02-CA52-4820-8755-5BDF2F77F5D1}" sibTransId="{4DD463E6-D0A4-4122-9E79-14A67F6B7CE3}"/>
    <dgm:cxn modelId="{E6D04288-AAB6-45B4-941A-069C640F2BDD}" srcId="{493C38A5-ACDB-432C-88E3-93AE63D28713}" destId="{33428D57-75F1-4998-A0E0-BCECF8CC91E1}" srcOrd="8" destOrd="0" parTransId="{9ABAB13B-C27B-4A97-A4E4-7DCFDCE94F7B}" sibTransId="{EBBD9ADB-7658-47AC-A8ED-6C51A497F518}"/>
    <dgm:cxn modelId="{F6101295-2E83-4B51-818D-4525FC4FB098}" type="presOf" srcId="{0D444860-4462-4D64-898A-0E9935E53BBF}" destId="{CCDD699F-58F2-42BE-8C0B-D573C02981A8}" srcOrd="0" destOrd="0" presId="urn:microsoft.com/office/officeart/2008/layout/LinedList"/>
    <dgm:cxn modelId="{C4B6B3A5-8AC7-4BE6-8D97-8FA798EC17BF}" srcId="{493C38A5-ACDB-432C-88E3-93AE63D28713}" destId="{F1F75245-BD06-46AA-A3B2-8FC5FFDEF42A}" srcOrd="0" destOrd="0" parTransId="{16DE3B6F-E8CD-4DDA-A72D-163F187C9A71}" sibTransId="{6499A050-8CA5-4F34-8272-8593574F32BB}"/>
    <dgm:cxn modelId="{E712E0B8-7777-4E57-B915-98E092BD3838}" type="presOf" srcId="{9B6D4801-A66E-4545-B9C5-0540342DC1C9}" destId="{CB0A3C4B-8F40-43BE-9ED1-B4B60B661799}" srcOrd="0" destOrd="0" presId="urn:microsoft.com/office/officeart/2008/layout/LinedList"/>
    <dgm:cxn modelId="{4B6515BE-F8EA-4E53-BCD3-E46708034500}" srcId="{493C38A5-ACDB-432C-88E3-93AE63D28713}" destId="{1E5C55F6-8003-45A7-A3EA-A81210143D02}" srcOrd="7" destOrd="0" parTransId="{8C6A7787-DF1D-4612-83AC-2BD9E790B8A1}" sibTransId="{D243DA4F-3B3B-4FA2-AE36-8D7DFD07FFAE}"/>
    <dgm:cxn modelId="{23CEB1C5-FF3C-40F7-A30D-4160927BEFFA}" srcId="{493C38A5-ACDB-432C-88E3-93AE63D28713}" destId="{B99EFD55-26AF-4A7A-8D21-2B548A4E697E}" srcOrd="3" destOrd="0" parTransId="{54A3DDA1-D34A-410C-9FD3-5CE1473A0D5D}" sibTransId="{F1BA1AF0-B8AF-40D9-8FEB-3497CA9CEF64}"/>
    <dgm:cxn modelId="{DCA42DCB-CCB7-4087-BA0F-6DD032EB4D1A}" type="presOf" srcId="{1E5C55F6-8003-45A7-A3EA-A81210143D02}" destId="{D02CD662-1914-415A-BB8A-8B1E396DF0E5}" srcOrd="0" destOrd="0" presId="urn:microsoft.com/office/officeart/2008/layout/LinedList"/>
    <dgm:cxn modelId="{948E68D0-124E-49C3-BF51-E1B01B86ECCC}" srcId="{493C38A5-ACDB-432C-88E3-93AE63D28713}" destId="{49FA5B66-8067-4945-A92F-ABB5D293CA03}" srcOrd="6" destOrd="0" parTransId="{B4B12424-1FFB-4D82-AA2B-7B67FA08DA93}" sibTransId="{95890771-D6A1-4475-8B73-6A6372EE5492}"/>
    <dgm:cxn modelId="{FFD883DE-3DF2-46E4-977F-AF52BB3C5FC7}" srcId="{493C38A5-ACDB-432C-88E3-93AE63D28713}" destId="{AAB0BF61-F807-4130-9B04-F4F8D887B872}" srcOrd="2" destOrd="0" parTransId="{F5E17292-C7D4-42D8-B3E3-DDED5F28AFBC}" sibTransId="{23AE6541-EA2D-46FA-B857-BF31BD799B52}"/>
    <dgm:cxn modelId="{C2C5E6E2-317E-4B04-8029-CF29E759C7CC}" type="presOf" srcId="{493C38A5-ACDB-432C-88E3-93AE63D28713}" destId="{94E1B8C3-F8FF-45AA-8A62-DAB186F4998B}" srcOrd="0" destOrd="0" presId="urn:microsoft.com/office/officeart/2008/layout/LinedList"/>
    <dgm:cxn modelId="{690A99E9-D555-421F-B084-1744B6365CDA}" type="presOf" srcId="{F1F75245-BD06-46AA-A3B2-8FC5FFDEF42A}" destId="{2642DA02-544E-47BD-9560-BF9622868183}" srcOrd="0" destOrd="0" presId="urn:microsoft.com/office/officeart/2008/layout/LinedList"/>
    <dgm:cxn modelId="{E69CEA98-86B5-43B3-8B24-025997617E26}" type="presParOf" srcId="{94E1B8C3-F8FF-45AA-8A62-DAB186F4998B}" destId="{6F279038-2652-4876-AC2B-B32385D0E43E}" srcOrd="0" destOrd="0" presId="urn:microsoft.com/office/officeart/2008/layout/LinedList"/>
    <dgm:cxn modelId="{D66FC28F-6AF5-4322-B599-3B02FC4721ED}" type="presParOf" srcId="{94E1B8C3-F8FF-45AA-8A62-DAB186F4998B}" destId="{10AA1F77-4D2A-479F-8F84-F2BD656DB661}" srcOrd="1" destOrd="0" presId="urn:microsoft.com/office/officeart/2008/layout/LinedList"/>
    <dgm:cxn modelId="{F9952D86-9C8B-4267-B56F-D0D1D619BDEE}" type="presParOf" srcId="{10AA1F77-4D2A-479F-8F84-F2BD656DB661}" destId="{2642DA02-544E-47BD-9560-BF9622868183}" srcOrd="0" destOrd="0" presId="urn:microsoft.com/office/officeart/2008/layout/LinedList"/>
    <dgm:cxn modelId="{92B0FBB2-0B70-47EC-8734-A1EE1A0C1436}" type="presParOf" srcId="{10AA1F77-4D2A-479F-8F84-F2BD656DB661}" destId="{5096EE31-D32C-4779-A41B-F6EA487E72C9}" srcOrd="1" destOrd="0" presId="urn:microsoft.com/office/officeart/2008/layout/LinedList"/>
    <dgm:cxn modelId="{E350A585-B4D9-4D7F-97DB-7091BA12B356}" type="presParOf" srcId="{94E1B8C3-F8FF-45AA-8A62-DAB186F4998B}" destId="{BC5A642C-CD01-445A-85BE-34446F933849}" srcOrd="2" destOrd="0" presId="urn:microsoft.com/office/officeart/2008/layout/LinedList"/>
    <dgm:cxn modelId="{7019969A-7972-4BC9-AD9D-FC63EC1DF9A9}" type="presParOf" srcId="{94E1B8C3-F8FF-45AA-8A62-DAB186F4998B}" destId="{C2BD4181-B9B1-42BA-829F-602E1B9DB67B}" srcOrd="3" destOrd="0" presId="urn:microsoft.com/office/officeart/2008/layout/LinedList"/>
    <dgm:cxn modelId="{5FD88513-69A3-46E6-9E24-23A0A4A41C47}" type="presParOf" srcId="{C2BD4181-B9B1-42BA-829F-602E1B9DB67B}" destId="{CB0A3C4B-8F40-43BE-9ED1-B4B60B661799}" srcOrd="0" destOrd="0" presId="urn:microsoft.com/office/officeart/2008/layout/LinedList"/>
    <dgm:cxn modelId="{50E427D1-61C4-41B3-83E4-9D650B126B32}" type="presParOf" srcId="{C2BD4181-B9B1-42BA-829F-602E1B9DB67B}" destId="{8A1632F1-89E2-4001-B10F-65C969FC465D}" srcOrd="1" destOrd="0" presId="urn:microsoft.com/office/officeart/2008/layout/LinedList"/>
    <dgm:cxn modelId="{DBBF2953-A097-4BE7-9B13-6F6EAB8BAE20}" type="presParOf" srcId="{94E1B8C3-F8FF-45AA-8A62-DAB186F4998B}" destId="{70675DD9-8E99-4593-91E8-2A09950350BE}" srcOrd="4" destOrd="0" presId="urn:microsoft.com/office/officeart/2008/layout/LinedList"/>
    <dgm:cxn modelId="{A4C7FA64-2911-497C-88E9-BEF82D24ECC9}" type="presParOf" srcId="{94E1B8C3-F8FF-45AA-8A62-DAB186F4998B}" destId="{3A166176-38F6-46FE-9C27-22146191615A}" srcOrd="5" destOrd="0" presId="urn:microsoft.com/office/officeart/2008/layout/LinedList"/>
    <dgm:cxn modelId="{F8109091-E643-4D1A-9915-3BE7A7D7E0FF}" type="presParOf" srcId="{3A166176-38F6-46FE-9C27-22146191615A}" destId="{673BB9BB-7BC0-4D1A-BF60-1FF3E44B7D9B}" srcOrd="0" destOrd="0" presId="urn:microsoft.com/office/officeart/2008/layout/LinedList"/>
    <dgm:cxn modelId="{6491BD9D-1586-4712-9E79-74B81A2DC725}" type="presParOf" srcId="{3A166176-38F6-46FE-9C27-22146191615A}" destId="{FC80BB9A-7980-4CE3-AC55-8BE5C6729291}" srcOrd="1" destOrd="0" presId="urn:microsoft.com/office/officeart/2008/layout/LinedList"/>
    <dgm:cxn modelId="{9138BA29-4CFE-434D-8013-12AB8C65795F}" type="presParOf" srcId="{94E1B8C3-F8FF-45AA-8A62-DAB186F4998B}" destId="{9FD7B977-B3F6-4293-BC61-46C3B7BAC716}" srcOrd="6" destOrd="0" presId="urn:microsoft.com/office/officeart/2008/layout/LinedList"/>
    <dgm:cxn modelId="{DDFE583D-7D7F-4310-AF16-DFDF14599D0D}" type="presParOf" srcId="{94E1B8C3-F8FF-45AA-8A62-DAB186F4998B}" destId="{3826B3F2-0150-4ED5-B530-0337DA303415}" srcOrd="7" destOrd="0" presId="urn:microsoft.com/office/officeart/2008/layout/LinedList"/>
    <dgm:cxn modelId="{59B039CA-FB18-4851-9AD1-2F4EB05678D9}" type="presParOf" srcId="{3826B3F2-0150-4ED5-B530-0337DA303415}" destId="{ABACFFF6-E831-409A-B688-1A1ECC9F7F83}" srcOrd="0" destOrd="0" presId="urn:microsoft.com/office/officeart/2008/layout/LinedList"/>
    <dgm:cxn modelId="{666CD026-9302-44F5-AC3F-635FBB312FE0}" type="presParOf" srcId="{3826B3F2-0150-4ED5-B530-0337DA303415}" destId="{D854F2BE-5843-4A06-BC13-1F02BD7CCBE6}" srcOrd="1" destOrd="0" presId="urn:microsoft.com/office/officeart/2008/layout/LinedList"/>
    <dgm:cxn modelId="{B2906C1E-E051-4E68-9CBC-A551A7F3A185}" type="presParOf" srcId="{94E1B8C3-F8FF-45AA-8A62-DAB186F4998B}" destId="{4D95C4A4-191B-4140-86C3-BA5CC532EE8F}" srcOrd="8" destOrd="0" presId="urn:microsoft.com/office/officeart/2008/layout/LinedList"/>
    <dgm:cxn modelId="{B1C0F4FB-128F-42F4-98CE-DD3585DC6DF0}" type="presParOf" srcId="{94E1B8C3-F8FF-45AA-8A62-DAB186F4998B}" destId="{622CD27A-D540-4EFD-9EBF-98DE4B08BE7A}" srcOrd="9" destOrd="0" presId="urn:microsoft.com/office/officeart/2008/layout/LinedList"/>
    <dgm:cxn modelId="{3027AFA7-8936-4C45-931C-440FB8F46433}" type="presParOf" srcId="{622CD27A-D540-4EFD-9EBF-98DE4B08BE7A}" destId="{CCDD699F-58F2-42BE-8C0B-D573C02981A8}" srcOrd="0" destOrd="0" presId="urn:microsoft.com/office/officeart/2008/layout/LinedList"/>
    <dgm:cxn modelId="{C2BF1FEF-433F-425F-AB25-187B0F601FA7}" type="presParOf" srcId="{622CD27A-D540-4EFD-9EBF-98DE4B08BE7A}" destId="{D73D60D4-D8B9-4ADF-808B-03505286015D}" srcOrd="1" destOrd="0" presId="urn:microsoft.com/office/officeart/2008/layout/LinedList"/>
    <dgm:cxn modelId="{95C1AB54-5B3B-4229-8C8E-D124B472834A}" type="presParOf" srcId="{94E1B8C3-F8FF-45AA-8A62-DAB186F4998B}" destId="{0F163267-A20A-4733-851A-38A0D114F38C}" srcOrd="10" destOrd="0" presId="urn:microsoft.com/office/officeart/2008/layout/LinedList"/>
    <dgm:cxn modelId="{D1ED5180-5132-4CBF-8AC8-5D0DECD553CE}" type="presParOf" srcId="{94E1B8C3-F8FF-45AA-8A62-DAB186F4998B}" destId="{871AE214-D04A-4668-B4CF-394CAC728A44}" srcOrd="11" destOrd="0" presId="urn:microsoft.com/office/officeart/2008/layout/LinedList"/>
    <dgm:cxn modelId="{523126F6-D4D4-4EAB-BAF6-32C6134EF941}" type="presParOf" srcId="{871AE214-D04A-4668-B4CF-394CAC728A44}" destId="{782498F5-8283-4286-8658-A6B82B736ACE}" srcOrd="0" destOrd="0" presId="urn:microsoft.com/office/officeart/2008/layout/LinedList"/>
    <dgm:cxn modelId="{756608C6-7B79-44A3-984F-08E8D0EFAC64}" type="presParOf" srcId="{871AE214-D04A-4668-B4CF-394CAC728A44}" destId="{BCEC9814-E558-4FC1-B527-70AACD0CE23C}" srcOrd="1" destOrd="0" presId="urn:microsoft.com/office/officeart/2008/layout/LinedList"/>
    <dgm:cxn modelId="{32013495-7D0C-4AD8-88EA-3B70953C36B6}" type="presParOf" srcId="{94E1B8C3-F8FF-45AA-8A62-DAB186F4998B}" destId="{65A0190B-6DFF-4A4E-A06B-00FAD3170FB6}" srcOrd="12" destOrd="0" presId="urn:microsoft.com/office/officeart/2008/layout/LinedList"/>
    <dgm:cxn modelId="{D0FB4813-18EB-4238-B2AE-18D56C3B2132}" type="presParOf" srcId="{94E1B8C3-F8FF-45AA-8A62-DAB186F4998B}" destId="{BED246BF-8797-4FAD-8222-5EE798DC1B43}" srcOrd="13" destOrd="0" presId="urn:microsoft.com/office/officeart/2008/layout/LinedList"/>
    <dgm:cxn modelId="{9FC19E89-4531-42CE-A890-E473A6FBBCD7}" type="presParOf" srcId="{BED246BF-8797-4FAD-8222-5EE798DC1B43}" destId="{575C0E26-E254-475F-93EB-35FF34287675}" srcOrd="0" destOrd="0" presId="urn:microsoft.com/office/officeart/2008/layout/LinedList"/>
    <dgm:cxn modelId="{F4C79B42-FB20-4E23-87D8-B7A95C4886D2}" type="presParOf" srcId="{BED246BF-8797-4FAD-8222-5EE798DC1B43}" destId="{B7E79D51-1035-4C8E-AEDD-F6EF8466CC99}" srcOrd="1" destOrd="0" presId="urn:microsoft.com/office/officeart/2008/layout/LinedList"/>
    <dgm:cxn modelId="{D00EBBAC-ED1E-41F7-8D68-FDB484C2F85B}" type="presParOf" srcId="{94E1B8C3-F8FF-45AA-8A62-DAB186F4998B}" destId="{4BAFE492-7B3F-4A89-BBEC-48837564EBD0}" srcOrd="14" destOrd="0" presId="urn:microsoft.com/office/officeart/2008/layout/LinedList"/>
    <dgm:cxn modelId="{EBE24F04-A8AD-4347-9DB4-CD998D293EA0}" type="presParOf" srcId="{94E1B8C3-F8FF-45AA-8A62-DAB186F4998B}" destId="{BD5720D7-6003-4058-A07F-0B31C157E6C1}" srcOrd="15" destOrd="0" presId="urn:microsoft.com/office/officeart/2008/layout/LinedList"/>
    <dgm:cxn modelId="{D262D929-4CFA-4A5F-B805-C9B5DD50B4E2}" type="presParOf" srcId="{BD5720D7-6003-4058-A07F-0B31C157E6C1}" destId="{D02CD662-1914-415A-BB8A-8B1E396DF0E5}" srcOrd="0" destOrd="0" presId="urn:microsoft.com/office/officeart/2008/layout/LinedList"/>
    <dgm:cxn modelId="{55D5F23A-39B3-4621-AF76-0D67150CD837}" type="presParOf" srcId="{BD5720D7-6003-4058-A07F-0B31C157E6C1}" destId="{B92BA69C-9CA2-4BC7-A59B-9E03B10AC330}" srcOrd="1" destOrd="0" presId="urn:microsoft.com/office/officeart/2008/layout/LinedList"/>
    <dgm:cxn modelId="{63CAD3BC-685B-4948-A1D2-5D8B686AED2D}" type="presParOf" srcId="{94E1B8C3-F8FF-45AA-8A62-DAB186F4998B}" destId="{8552CE04-D155-4710-B75C-D361F1282DC9}" srcOrd="16" destOrd="0" presId="urn:microsoft.com/office/officeart/2008/layout/LinedList"/>
    <dgm:cxn modelId="{813FC70F-56AD-4AC8-8D71-C619FB4A7829}" type="presParOf" srcId="{94E1B8C3-F8FF-45AA-8A62-DAB186F4998B}" destId="{7FE40370-1136-42CD-9BCB-BEC3C8711232}" srcOrd="17" destOrd="0" presId="urn:microsoft.com/office/officeart/2008/layout/LinedList"/>
    <dgm:cxn modelId="{F47904F6-7F74-437C-B5A4-EC61871AF8C8}" type="presParOf" srcId="{7FE40370-1136-42CD-9BCB-BEC3C8711232}" destId="{4682DB81-AAA7-4756-97C9-B670BAF510B8}" srcOrd="0" destOrd="0" presId="urn:microsoft.com/office/officeart/2008/layout/LinedList"/>
    <dgm:cxn modelId="{D914A7E4-14D4-4B41-888C-6B9E850B082E}" type="presParOf" srcId="{7FE40370-1136-42CD-9BCB-BEC3C8711232}" destId="{823F34EC-D31D-4B03-A628-DDF294D797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1BA83B-BFEB-438B-B132-0ED10F2B552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DFFF2A-297D-41FB-8994-B1BC2F5913E0}">
      <dgm:prSet/>
      <dgm:spPr/>
      <dgm:t>
        <a:bodyPr/>
        <a:lstStyle/>
        <a:p>
          <a:r>
            <a:rPr lang="en-US" b="1" dirty="0"/>
            <a:t>Order Management</a:t>
          </a:r>
        </a:p>
      </dgm:t>
    </dgm:pt>
    <dgm:pt modelId="{E497AF3A-92BF-4C66-97CB-456EF9796994}" type="parTrans" cxnId="{49A88A51-9A7D-47EE-9950-2403717C7301}">
      <dgm:prSet/>
      <dgm:spPr/>
      <dgm:t>
        <a:bodyPr/>
        <a:lstStyle/>
        <a:p>
          <a:endParaRPr lang="en-US"/>
        </a:p>
      </dgm:t>
    </dgm:pt>
    <dgm:pt modelId="{E039670A-50EC-4E62-B6F3-540ACDE52519}" type="sibTrans" cxnId="{49A88A51-9A7D-47EE-9950-2403717C7301}">
      <dgm:prSet/>
      <dgm:spPr/>
      <dgm:t>
        <a:bodyPr/>
        <a:lstStyle/>
        <a:p>
          <a:endParaRPr lang="en-US"/>
        </a:p>
      </dgm:t>
    </dgm:pt>
    <dgm:pt modelId="{EB70B68C-7F4A-48C9-B50E-789453186691}">
      <dgm:prSet/>
      <dgm:spPr/>
      <dgm:t>
        <a:bodyPr/>
        <a:lstStyle/>
        <a:p>
          <a:r>
            <a:rPr lang="en-US" b="1" dirty="0"/>
            <a:t>Display Current Order</a:t>
          </a:r>
        </a:p>
      </dgm:t>
    </dgm:pt>
    <dgm:pt modelId="{BAF91EE2-F2BC-422A-B426-50BB1C31BE14}" type="parTrans" cxnId="{01127C1C-F372-460B-9A23-FCDE467EB475}">
      <dgm:prSet/>
      <dgm:spPr/>
      <dgm:t>
        <a:bodyPr/>
        <a:lstStyle/>
        <a:p>
          <a:endParaRPr lang="en-US"/>
        </a:p>
      </dgm:t>
    </dgm:pt>
    <dgm:pt modelId="{FD35D7F5-ACCD-4DAC-98D4-4114A4EAA004}" type="sibTrans" cxnId="{01127C1C-F372-460B-9A23-FCDE467EB475}">
      <dgm:prSet/>
      <dgm:spPr/>
      <dgm:t>
        <a:bodyPr/>
        <a:lstStyle/>
        <a:p>
          <a:endParaRPr lang="en-US"/>
        </a:p>
      </dgm:t>
    </dgm:pt>
    <dgm:pt modelId="{B8EDC8EA-A166-47DB-835D-E8999849DD0C}">
      <dgm:prSet/>
      <dgm:spPr/>
      <dgm:t>
        <a:bodyPr/>
        <a:lstStyle/>
        <a:p>
          <a:r>
            <a:rPr lang="en-US" b="1" dirty="0"/>
            <a:t>Add &amp; Remove Item from Order</a:t>
          </a:r>
        </a:p>
      </dgm:t>
    </dgm:pt>
    <dgm:pt modelId="{7902DB89-3652-4F34-B2C4-6BC6314B9450}" type="parTrans" cxnId="{CF4245AA-9447-418F-AF83-9CEE3244A6E6}">
      <dgm:prSet/>
      <dgm:spPr/>
      <dgm:t>
        <a:bodyPr/>
        <a:lstStyle/>
        <a:p>
          <a:endParaRPr lang="en-US"/>
        </a:p>
      </dgm:t>
    </dgm:pt>
    <dgm:pt modelId="{5356A51C-B3F3-4F5E-BB0F-5D6AED6C6967}" type="sibTrans" cxnId="{CF4245AA-9447-418F-AF83-9CEE3244A6E6}">
      <dgm:prSet/>
      <dgm:spPr/>
      <dgm:t>
        <a:bodyPr/>
        <a:lstStyle/>
        <a:p>
          <a:endParaRPr lang="en-US"/>
        </a:p>
      </dgm:t>
    </dgm:pt>
    <dgm:pt modelId="{0D32E63F-C7DC-4896-8457-F5B45C72B1C2}">
      <dgm:prSet/>
      <dgm:spPr/>
      <dgm:t>
        <a:bodyPr/>
        <a:lstStyle/>
        <a:p>
          <a:r>
            <a:rPr lang="en-US" b="1" dirty="0"/>
            <a:t>Billing Information</a:t>
          </a:r>
        </a:p>
      </dgm:t>
    </dgm:pt>
    <dgm:pt modelId="{94E61347-F00F-4E81-B1DC-BD19D16D74B1}" type="parTrans" cxnId="{099A04B5-B1C7-4DE8-B916-07355D414C69}">
      <dgm:prSet/>
      <dgm:spPr/>
      <dgm:t>
        <a:bodyPr/>
        <a:lstStyle/>
        <a:p>
          <a:endParaRPr lang="en-US"/>
        </a:p>
      </dgm:t>
    </dgm:pt>
    <dgm:pt modelId="{2EA4D24C-FE1B-4297-B44D-C15782EB48A3}" type="sibTrans" cxnId="{099A04B5-B1C7-4DE8-B916-07355D414C69}">
      <dgm:prSet/>
      <dgm:spPr/>
      <dgm:t>
        <a:bodyPr/>
        <a:lstStyle/>
        <a:p>
          <a:endParaRPr lang="en-US"/>
        </a:p>
      </dgm:t>
    </dgm:pt>
    <dgm:pt modelId="{91F2AEE0-AACB-4B96-B032-B037FCEC6CC6}">
      <dgm:prSet/>
      <dgm:spPr/>
      <dgm:t>
        <a:bodyPr/>
        <a:lstStyle/>
        <a:p>
          <a:r>
            <a:rPr lang="en-US" b="1" dirty="0"/>
            <a:t>User Interaction</a:t>
          </a:r>
        </a:p>
      </dgm:t>
    </dgm:pt>
    <dgm:pt modelId="{BB3FE0D7-B690-4E11-ADA5-2DB7A5145BD8}" type="parTrans" cxnId="{4EB70BC5-8905-4166-B7D1-28446BD76D88}">
      <dgm:prSet/>
      <dgm:spPr/>
      <dgm:t>
        <a:bodyPr/>
        <a:lstStyle/>
        <a:p>
          <a:endParaRPr lang="en-US"/>
        </a:p>
      </dgm:t>
    </dgm:pt>
    <dgm:pt modelId="{17F16AEC-753F-4F52-8F43-C6C49FDF58FE}" type="sibTrans" cxnId="{4EB70BC5-8905-4166-B7D1-28446BD76D88}">
      <dgm:prSet/>
      <dgm:spPr/>
      <dgm:t>
        <a:bodyPr/>
        <a:lstStyle/>
        <a:p>
          <a:endParaRPr lang="en-US"/>
        </a:p>
      </dgm:t>
    </dgm:pt>
    <dgm:pt modelId="{E50D261F-663A-4045-9BCF-B1C8213745B8}">
      <dgm:prSet/>
      <dgm:spPr/>
      <dgm:t>
        <a:bodyPr/>
        <a:lstStyle/>
        <a:p>
          <a:r>
            <a:rPr lang="en-US" b="1" dirty="0"/>
            <a:t>Indenting &amp; Formatting of whole code</a:t>
          </a:r>
        </a:p>
      </dgm:t>
    </dgm:pt>
    <dgm:pt modelId="{7A25CAF6-3588-431B-B69C-D1FE85D02D24}" type="parTrans" cxnId="{DF0D2DB8-E360-4848-9350-91A603FC710A}">
      <dgm:prSet/>
      <dgm:spPr/>
      <dgm:t>
        <a:bodyPr/>
        <a:lstStyle/>
        <a:p>
          <a:endParaRPr lang="en-US"/>
        </a:p>
      </dgm:t>
    </dgm:pt>
    <dgm:pt modelId="{FE2FAE28-F740-4465-943E-8A54DDA5B967}" type="sibTrans" cxnId="{DF0D2DB8-E360-4848-9350-91A603FC710A}">
      <dgm:prSet/>
      <dgm:spPr/>
      <dgm:t>
        <a:bodyPr/>
        <a:lstStyle/>
        <a:p>
          <a:endParaRPr lang="en-US"/>
        </a:p>
      </dgm:t>
    </dgm:pt>
    <dgm:pt modelId="{06A3B7A4-A8DF-404C-8CD8-C0E2A3EEA68C}">
      <dgm:prSet/>
      <dgm:spPr/>
      <dgm:t>
        <a:bodyPr/>
        <a:lstStyle/>
        <a:p>
          <a:r>
            <a:rPr lang="en-US" b="1" dirty="0"/>
            <a:t>Overall code management</a:t>
          </a:r>
        </a:p>
      </dgm:t>
    </dgm:pt>
    <dgm:pt modelId="{8AEC6C37-49AA-41AB-B19C-E06FC3AAD710}" type="parTrans" cxnId="{98AFC3B5-5A7D-4012-8C3F-EA39D8A1CE46}">
      <dgm:prSet/>
      <dgm:spPr/>
      <dgm:t>
        <a:bodyPr/>
        <a:lstStyle/>
        <a:p>
          <a:endParaRPr lang="en-US"/>
        </a:p>
      </dgm:t>
    </dgm:pt>
    <dgm:pt modelId="{D0803A70-C1D1-4BFE-9E18-26940FD38C1D}" type="sibTrans" cxnId="{98AFC3B5-5A7D-4012-8C3F-EA39D8A1CE46}">
      <dgm:prSet/>
      <dgm:spPr/>
      <dgm:t>
        <a:bodyPr/>
        <a:lstStyle/>
        <a:p>
          <a:endParaRPr lang="en-US"/>
        </a:p>
      </dgm:t>
    </dgm:pt>
    <dgm:pt modelId="{197B0D9A-57D8-4F42-9C50-BBF50EF3945A}" type="pres">
      <dgm:prSet presAssocID="{F01BA83B-BFEB-438B-B132-0ED10F2B552A}" presName="vert0" presStyleCnt="0">
        <dgm:presLayoutVars>
          <dgm:dir/>
          <dgm:animOne val="branch"/>
          <dgm:animLvl val="lvl"/>
        </dgm:presLayoutVars>
      </dgm:prSet>
      <dgm:spPr/>
    </dgm:pt>
    <dgm:pt modelId="{55830F7A-7B00-44B8-A4A0-41D3220A580D}" type="pres">
      <dgm:prSet presAssocID="{F0DFFF2A-297D-41FB-8994-B1BC2F5913E0}" presName="thickLine" presStyleLbl="alignNode1" presStyleIdx="0" presStyleCnt="7"/>
      <dgm:spPr/>
    </dgm:pt>
    <dgm:pt modelId="{073AE9E1-F454-4C5E-B59B-C66E39122D9D}" type="pres">
      <dgm:prSet presAssocID="{F0DFFF2A-297D-41FB-8994-B1BC2F5913E0}" presName="horz1" presStyleCnt="0"/>
      <dgm:spPr/>
    </dgm:pt>
    <dgm:pt modelId="{079668AA-4B51-4A23-925B-9177587B2436}" type="pres">
      <dgm:prSet presAssocID="{F0DFFF2A-297D-41FB-8994-B1BC2F5913E0}" presName="tx1" presStyleLbl="revTx" presStyleIdx="0" presStyleCnt="7"/>
      <dgm:spPr/>
    </dgm:pt>
    <dgm:pt modelId="{73FB2850-9A00-42F8-ABC6-9FA3FC5CCC8D}" type="pres">
      <dgm:prSet presAssocID="{F0DFFF2A-297D-41FB-8994-B1BC2F5913E0}" presName="vert1" presStyleCnt="0"/>
      <dgm:spPr/>
    </dgm:pt>
    <dgm:pt modelId="{BED07D2A-FA80-455D-86CD-D06B76BBF479}" type="pres">
      <dgm:prSet presAssocID="{EB70B68C-7F4A-48C9-B50E-789453186691}" presName="thickLine" presStyleLbl="alignNode1" presStyleIdx="1" presStyleCnt="7"/>
      <dgm:spPr/>
    </dgm:pt>
    <dgm:pt modelId="{0B96FDF7-42F1-4E6A-9594-5C1CC3BECFC6}" type="pres">
      <dgm:prSet presAssocID="{EB70B68C-7F4A-48C9-B50E-789453186691}" presName="horz1" presStyleCnt="0"/>
      <dgm:spPr/>
    </dgm:pt>
    <dgm:pt modelId="{AC6C595B-9C08-4057-AA20-84FFD853E000}" type="pres">
      <dgm:prSet presAssocID="{EB70B68C-7F4A-48C9-B50E-789453186691}" presName="tx1" presStyleLbl="revTx" presStyleIdx="1" presStyleCnt="7"/>
      <dgm:spPr/>
    </dgm:pt>
    <dgm:pt modelId="{F8775A71-BE79-419A-BEE2-48273F3B2C0C}" type="pres">
      <dgm:prSet presAssocID="{EB70B68C-7F4A-48C9-B50E-789453186691}" presName="vert1" presStyleCnt="0"/>
      <dgm:spPr/>
    </dgm:pt>
    <dgm:pt modelId="{6EFDD7E0-B701-488E-80B5-EE4E0D509B57}" type="pres">
      <dgm:prSet presAssocID="{B8EDC8EA-A166-47DB-835D-E8999849DD0C}" presName="thickLine" presStyleLbl="alignNode1" presStyleIdx="2" presStyleCnt="7"/>
      <dgm:spPr/>
    </dgm:pt>
    <dgm:pt modelId="{44113442-AAFE-4086-89E1-808CA4DA2B03}" type="pres">
      <dgm:prSet presAssocID="{B8EDC8EA-A166-47DB-835D-E8999849DD0C}" presName="horz1" presStyleCnt="0"/>
      <dgm:spPr/>
    </dgm:pt>
    <dgm:pt modelId="{D5468D72-3279-498B-8223-5A13639FD55F}" type="pres">
      <dgm:prSet presAssocID="{B8EDC8EA-A166-47DB-835D-E8999849DD0C}" presName="tx1" presStyleLbl="revTx" presStyleIdx="2" presStyleCnt="7"/>
      <dgm:spPr/>
    </dgm:pt>
    <dgm:pt modelId="{1FBDE24B-0519-4E10-914A-D15DD9D14B0D}" type="pres">
      <dgm:prSet presAssocID="{B8EDC8EA-A166-47DB-835D-E8999849DD0C}" presName="vert1" presStyleCnt="0"/>
      <dgm:spPr/>
    </dgm:pt>
    <dgm:pt modelId="{E65B8881-001E-4113-90C4-35D31961B1D2}" type="pres">
      <dgm:prSet presAssocID="{0D32E63F-C7DC-4896-8457-F5B45C72B1C2}" presName="thickLine" presStyleLbl="alignNode1" presStyleIdx="3" presStyleCnt="7"/>
      <dgm:spPr/>
    </dgm:pt>
    <dgm:pt modelId="{EA1EB481-126E-4018-BA97-53817176FA78}" type="pres">
      <dgm:prSet presAssocID="{0D32E63F-C7DC-4896-8457-F5B45C72B1C2}" presName="horz1" presStyleCnt="0"/>
      <dgm:spPr/>
    </dgm:pt>
    <dgm:pt modelId="{6723C01E-7FEA-451C-ACA7-C9A92DDBEC79}" type="pres">
      <dgm:prSet presAssocID="{0D32E63F-C7DC-4896-8457-F5B45C72B1C2}" presName="tx1" presStyleLbl="revTx" presStyleIdx="3" presStyleCnt="7"/>
      <dgm:spPr/>
    </dgm:pt>
    <dgm:pt modelId="{97D41F3B-C10E-4FAA-9B7F-71271DBFE09C}" type="pres">
      <dgm:prSet presAssocID="{0D32E63F-C7DC-4896-8457-F5B45C72B1C2}" presName="vert1" presStyleCnt="0"/>
      <dgm:spPr/>
    </dgm:pt>
    <dgm:pt modelId="{4F829AF7-9122-459F-B0B9-D58B06EB2BB4}" type="pres">
      <dgm:prSet presAssocID="{91F2AEE0-AACB-4B96-B032-B037FCEC6CC6}" presName="thickLine" presStyleLbl="alignNode1" presStyleIdx="4" presStyleCnt="7"/>
      <dgm:spPr/>
    </dgm:pt>
    <dgm:pt modelId="{6711A3F0-A056-4023-A269-E11C435812F7}" type="pres">
      <dgm:prSet presAssocID="{91F2AEE0-AACB-4B96-B032-B037FCEC6CC6}" presName="horz1" presStyleCnt="0"/>
      <dgm:spPr/>
    </dgm:pt>
    <dgm:pt modelId="{88398083-EC6B-42A3-9D64-4B8742E5E97B}" type="pres">
      <dgm:prSet presAssocID="{91F2AEE0-AACB-4B96-B032-B037FCEC6CC6}" presName="tx1" presStyleLbl="revTx" presStyleIdx="4" presStyleCnt="7"/>
      <dgm:spPr/>
    </dgm:pt>
    <dgm:pt modelId="{6CA70B29-ED6D-4490-AF03-BA5D8D09D380}" type="pres">
      <dgm:prSet presAssocID="{91F2AEE0-AACB-4B96-B032-B037FCEC6CC6}" presName="vert1" presStyleCnt="0"/>
      <dgm:spPr/>
    </dgm:pt>
    <dgm:pt modelId="{9E5F34CC-90AD-4E6F-871D-0F3A16C071D6}" type="pres">
      <dgm:prSet presAssocID="{E50D261F-663A-4045-9BCF-B1C8213745B8}" presName="thickLine" presStyleLbl="alignNode1" presStyleIdx="5" presStyleCnt="7"/>
      <dgm:spPr/>
    </dgm:pt>
    <dgm:pt modelId="{4932E2FE-5A4B-4100-A6C2-9A40B5725D59}" type="pres">
      <dgm:prSet presAssocID="{E50D261F-663A-4045-9BCF-B1C8213745B8}" presName="horz1" presStyleCnt="0"/>
      <dgm:spPr/>
    </dgm:pt>
    <dgm:pt modelId="{D344B1E4-258D-4626-A5D0-FCC61F08AEE4}" type="pres">
      <dgm:prSet presAssocID="{E50D261F-663A-4045-9BCF-B1C8213745B8}" presName="tx1" presStyleLbl="revTx" presStyleIdx="5" presStyleCnt="7"/>
      <dgm:spPr/>
    </dgm:pt>
    <dgm:pt modelId="{CD5D8B80-8E7F-4BC3-9E2B-DACC55272497}" type="pres">
      <dgm:prSet presAssocID="{E50D261F-663A-4045-9BCF-B1C8213745B8}" presName="vert1" presStyleCnt="0"/>
      <dgm:spPr/>
    </dgm:pt>
    <dgm:pt modelId="{8C4823F1-57AB-41D9-A48B-7ED84471F5B3}" type="pres">
      <dgm:prSet presAssocID="{06A3B7A4-A8DF-404C-8CD8-C0E2A3EEA68C}" presName="thickLine" presStyleLbl="alignNode1" presStyleIdx="6" presStyleCnt="7"/>
      <dgm:spPr/>
    </dgm:pt>
    <dgm:pt modelId="{754BBDFD-2966-45F2-825D-169C481E224E}" type="pres">
      <dgm:prSet presAssocID="{06A3B7A4-A8DF-404C-8CD8-C0E2A3EEA68C}" presName="horz1" presStyleCnt="0"/>
      <dgm:spPr/>
    </dgm:pt>
    <dgm:pt modelId="{51D0D27D-4267-4B10-8480-981AEC205AD3}" type="pres">
      <dgm:prSet presAssocID="{06A3B7A4-A8DF-404C-8CD8-C0E2A3EEA68C}" presName="tx1" presStyleLbl="revTx" presStyleIdx="6" presStyleCnt="7"/>
      <dgm:spPr/>
    </dgm:pt>
    <dgm:pt modelId="{AF81F803-22A4-4A13-AF91-2651FD57194F}" type="pres">
      <dgm:prSet presAssocID="{06A3B7A4-A8DF-404C-8CD8-C0E2A3EEA68C}" presName="vert1" presStyleCnt="0"/>
      <dgm:spPr/>
    </dgm:pt>
  </dgm:ptLst>
  <dgm:cxnLst>
    <dgm:cxn modelId="{01127C1C-F372-460B-9A23-FCDE467EB475}" srcId="{F01BA83B-BFEB-438B-B132-0ED10F2B552A}" destId="{EB70B68C-7F4A-48C9-B50E-789453186691}" srcOrd="1" destOrd="0" parTransId="{BAF91EE2-F2BC-422A-B426-50BB1C31BE14}" sibTransId="{FD35D7F5-ACCD-4DAC-98D4-4114A4EAA004}"/>
    <dgm:cxn modelId="{AAD0D920-48DF-46D7-9F01-C7A40D294E02}" type="presOf" srcId="{E50D261F-663A-4045-9BCF-B1C8213745B8}" destId="{D344B1E4-258D-4626-A5D0-FCC61F08AEE4}" srcOrd="0" destOrd="0" presId="urn:microsoft.com/office/officeart/2008/layout/LinedList"/>
    <dgm:cxn modelId="{78E8005F-E865-4D05-9BC6-CFD9C3CE4B25}" type="presOf" srcId="{F01BA83B-BFEB-438B-B132-0ED10F2B552A}" destId="{197B0D9A-57D8-4F42-9C50-BBF50EF3945A}" srcOrd="0" destOrd="0" presId="urn:microsoft.com/office/officeart/2008/layout/LinedList"/>
    <dgm:cxn modelId="{6FFF5143-2B07-4E3F-8F3D-13AA7AC53758}" type="presOf" srcId="{F0DFFF2A-297D-41FB-8994-B1BC2F5913E0}" destId="{079668AA-4B51-4A23-925B-9177587B2436}" srcOrd="0" destOrd="0" presId="urn:microsoft.com/office/officeart/2008/layout/LinedList"/>
    <dgm:cxn modelId="{2C54EE6E-4B8D-4EBF-8808-4B95A3DF48F5}" type="presOf" srcId="{0D32E63F-C7DC-4896-8457-F5B45C72B1C2}" destId="{6723C01E-7FEA-451C-ACA7-C9A92DDBEC79}" srcOrd="0" destOrd="0" presId="urn:microsoft.com/office/officeart/2008/layout/LinedList"/>
    <dgm:cxn modelId="{49A88A51-9A7D-47EE-9950-2403717C7301}" srcId="{F01BA83B-BFEB-438B-B132-0ED10F2B552A}" destId="{F0DFFF2A-297D-41FB-8994-B1BC2F5913E0}" srcOrd="0" destOrd="0" parTransId="{E497AF3A-92BF-4C66-97CB-456EF9796994}" sibTransId="{E039670A-50EC-4E62-B6F3-540ACDE52519}"/>
    <dgm:cxn modelId="{27816A59-3D9A-495F-B36A-63C43751D176}" type="presOf" srcId="{06A3B7A4-A8DF-404C-8CD8-C0E2A3EEA68C}" destId="{51D0D27D-4267-4B10-8480-981AEC205AD3}" srcOrd="0" destOrd="0" presId="urn:microsoft.com/office/officeart/2008/layout/LinedList"/>
    <dgm:cxn modelId="{42DA78A1-1624-4C55-B024-BE65BDCF0318}" type="presOf" srcId="{B8EDC8EA-A166-47DB-835D-E8999849DD0C}" destId="{D5468D72-3279-498B-8223-5A13639FD55F}" srcOrd="0" destOrd="0" presId="urn:microsoft.com/office/officeart/2008/layout/LinedList"/>
    <dgm:cxn modelId="{CF4245AA-9447-418F-AF83-9CEE3244A6E6}" srcId="{F01BA83B-BFEB-438B-B132-0ED10F2B552A}" destId="{B8EDC8EA-A166-47DB-835D-E8999849DD0C}" srcOrd="2" destOrd="0" parTransId="{7902DB89-3652-4F34-B2C4-6BC6314B9450}" sibTransId="{5356A51C-B3F3-4F5E-BB0F-5D6AED6C6967}"/>
    <dgm:cxn modelId="{099A04B5-B1C7-4DE8-B916-07355D414C69}" srcId="{F01BA83B-BFEB-438B-B132-0ED10F2B552A}" destId="{0D32E63F-C7DC-4896-8457-F5B45C72B1C2}" srcOrd="3" destOrd="0" parTransId="{94E61347-F00F-4E81-B1DC-BD19D16D74B1}" sibTransId="{2EA4D24C-FE1B-4297-B44D-C15782EB48A3}"/>
    <dgm:cxn modelId="{98AFC3B5-5A7D-4012-8C3F-EA39D8A1CE46}" srcId="{F01BA83B-BFEB-438B-B132-0ED10F2B552A}" destId="{06A3B7A4-A8DF-404C-8CD8-C0E2A3EEA68C}" srcOrd="6" destOrd="0" parTransId="{8AEC6C37-49AA-41AB-B19C-E06FC3AAD710}" sibTransId="{D0803A70-C1D1-4BFE-9E18-26940FD38C1D}"/>
    <dgm:cxn modelId="{DF0D2DB8-E360-4848-9350-91A603FC710A}" srcId="{F01BA83B-BFEB-438B-B132-0ED10F2B552A}" destId="{E50D261F-663A-4045-9BCF-B1C8213745B8}" srcOrd="5" destOrd="0" parTransId="{7A25CAF6-3588-431B-B69C-D1FE85D02D24}" sibTransId="{FE2FAE28-F740-4465-943E-8A54DDA5B967}"/>
    <dgm:cxn modelId="{4EB70BC5-8905-4166-B7D1-28446BD76D88}" srcId="{F01BA83B-BFEB-438B-B132-0ED10F2B552A}" destId="{91F2AEE0-AACB-4B96-B032-B037FCEC6CC6}" srcOrd="4" destOrd="0" parTransId="{BB3FE0D7-B690-4E11-ADA5-2DB7A5145BD8}" sibTransId="{17F16AEC-753F-4F52-8F43-C6C49FDF58FE}"/>
    <dgm:cxn modelId="{D7458DDB-7A83-4148-9C93-88AA60023E2C}" type="presOf" srcId="{91F2AEE0-AACB-4B96-B032-B037FCEC6CC6}" destId="{88398083-EC6B-42A3-9D64-4B8742E5E97B}" srcOrd="0" destOrd="0" presId="urn:microsoft.com/office/officeart/2008/layout/LinedList"/>
    <dgm:cxn modelId="{24046CE1-D4E7-4FF4-A794-1158B2D22F04}" type="presOf" srcId="{EB70B68C-7F4A-48C9-B50E-789453186691}" destId="{AC6C595B-9C08-4057-AA20-84FFD853E000}" srcOrd="0" destOrd="0" presId="urn:microsoft.com/office/officeart/2008/layout/LinedList"/>
    <dgm:cxn modelId="{EA0C69E6-26C6-401A-92C8-1A65EA54D5DA}" type="presParOf" srcId="{197B0D9A-57D8-4F42-9C50-BBF50EF3945A}" destId="{55830F7A-7B00-44B8-A4A0-41D3220A580D}" srcOrd="0" destOrd="0" presId="urn:microsoft.com/office/officeart/2008/layout/LinedList"/>
    <dgm:cxn modelId="{16F75415-56B7-472C-A98D-B0DEA0226EC4}" type="presParOf" srcId="{197B0D9A-57D8-4F42-9C50-BBF50EF3945A}" destId="{073AE9E1-F454-4C5E-B59B-C66E39122D9D}" srcOrd="1" destOrd="0" presId="urn:microsoft.com/office/officeart/2008/layout/LinedList"/>
    <dgm:cxn modelId="{C46E1542-02E9-4354-B39D-529E47F9269F}" type="presParOf" srcId="{073AE9E1-F454-4C5E-B59B-C66E39122D9D}" destId="{079668AA-4B51-4A23-925B-9177587B2436}" srcOrd="0" destOrd="0" presId="urn:microsoft.com/office/officeart/2008/layout/LinedList"/>
    <dgm:cxn modelId="{15433D5D-08E9-437D-A2AB-5D2E5C4CF3F0}" type="presParOf" srcId="{073AE9E1-F454-4C5E-B59B-C66E39122D9D}" destId="{73FB2850-9A00-42F8-ABC6-9FA3FC5CCC8D}" srcOrd="1" destOrd="0" presId="urn:microsoft.com/office/officeart/2008/layout/LinedList"/>
    <dgm:cxn modelId="{5544555A-F8F1-4A27-97C9-1848541D4D72}" type="presParOf" srcId="{197B0D9A-57D8-4F42-9C50-BBF50EF3945A}" destId="{BED07D2A-FA80-455D-86CD-D06B76BBF479}" srcOrd="2" destOrd="0" presId="urn:microsoft.com/office/officeart/2008/layout/LinedList"/>
    <dgm:cxn modelId="{3509BC13-51F0-484E-B6BD-5200648D9ED8}" type="presParOf" srcId="{197B0D9A-57D8-4F42-9C50-BBF50EF3945A}" destId="{0B96FDF7-42F1-4E6A-9594-5C1CC3BECFC6}" srcOrd="3" destOrd="0" presId="urn:microsoft.com/office/officeart/2008/layout/LinedList"/>
    <dgm:cxn modelId="{EA74D107-E5A8-453E-8129-3E037C1FCE1E}" type="presParOf" srcId="{0B96FDF7-42F1-4E6A-9594-5C1CC3BECFC6}" destId="{AC6C595B-9C08-4057-AA20-84FFD853E000}" srcOrd="0" destOrd="0" presId="urn:microsoft.com/office/officeart/2008/layout/LinedList"/>
    <dgm:cxn modelId="{482DB01A-C277-4A6D-BBBB-F84B9436F1EC}" type="presParOf" srcId="{0B96FDF7-42F1-4E6A-9594-5C1CC3BECFC6}" destId="{F8775A71-BE79-419A-BEE2-48273F3B2C0C}" srcOrd="1" destOrd="0" presId="urn:microsoft.com/office/officeart/2008/layout/LinedList"/>
    <dgm:cxn modelId="{EFCE58A2-AFD4-42EC-A0EC-2F8992C6A996}" type="presParOf" srcId="{197B0D9A-57D8-4F42-9C50-BBF50EF3945A}" destId="{6EFDD7E0-B701-488E-80B5-EE4E0D509B57}" srcOrd="4" destOrd="0" presId="urn:microsoft.com/office/officeart/2008/layout/LinedList"/>
    <dgm:cxn modelId="{D9704287-5BC1-4CEB-8B02-DB4F5D996E48}" type="presParOf" srcId="{197B0D9A-57D8-4F42-9C50-BBF50EF3945A}" destId="{44113442-AAFE-4086-89E1-808CA4DA2B03}" srcOrd="5" destOrd="0" presId="urn:microsoft.com/office/officeart/2008/layout/LinedList"/>
    <dgm:cxn modelId="{596A24EB-AF57-4B2A-9AFE-01827C6F3532}" type="presParOf" srcId="{44113442-AAFE-4086-89E1-808CA4DA2B03}" destId="{D5468D72-3279-498B-8223-5A13639FD55F}" srcOrd="0" destOrd="0" presId="urn:microsoft.com/office/officeart/2008/layout/LinedList"/>
    <dgm:cxn modelId="{08362753-4B6B-4C26-BB1D-4433EFFB58EF}" type="presParOf" srcId="{44113442-AAFE-4086-89E1-808CA4DA2B03}" destId="{1FBDE24B-0519-4E10-914A-D15DD9D14B0D}" srcOrd="1" destOrd="0" presId="urn:microsoft.com/office/officeart/2008/layout/LinedList"/>
    <dgm:cxn modelId="{DD2A384F-FDDA-4DA0-977D-C7034247083B}" type="presParOf" srcId="{197B0D9A-57D8-4F42-9C50-BBF50EF3945A}" destId="{E65B8881-001E-4113-90C4-35D31961B1D2}" srcOrd="6" destOrd="0" presId="urn:microsoft.com/office/officeart/2008/layout/LinedList"/>
    <dgm:cxn modelId="{E1591A63-9A10-47F1-BDF7-4C3273FDCDB9}" type="presParOf" srcId="{197B0D9A-57D8-4F42-9C50-BBF50EF3945A}" destId="{EA1EB481-126E-4018-BA97-53817176FA78}" srcOrd="7" destOrd="0" presId="urn:microsoft.com/office/officeart/2008/layout/LinedList"/>
    <dgm:cxn modelId="{B997B08A-002B-420B-A254-A80C72C62486}" type="presParOf" srcId="{EA1EB481-126E-4018-BA97-53817176FA78}" destId="{6723C01E-7FEA-451C-ACA7-C9A92DDBEC79}" srcOrd="0" destOrd="0" presId="urn:microsoft.com/office/officeart/2008/layout/LinedList"/>
    <dgm:cxn modelId="{7F0DFB2E-B83C-46B2-9550-807066F92C45}" type="presParOf" srcId="{EA1EB481-126E-4018-BA97-53817176FA78}" destId="{97D41F3B-C10E-4FAA-9B7F-71271DBFE09C}" srcOrd="1" destOrd="0" presId="urn:microsoft.com/office/officeart/2008/layout/LinedList"/>
    <dgm:cxn modelId="{0AD645FD-16DA-4079-A5C4-9E9D089F209F}" type="presParOf" srcId="{197B0D9A-57D8-4F42-9C50-BBF50EF3945A}" destId="{4F829AF7-9122-459F-B0B9-D58B06EB2BB4}" srcOrd="8" destOrd="0" presId="urn:microsoft.com/office/officeart/2008/layout/LinedList"/>
    <dgm:cxn modelId="{B6640F4D-A9C5-4E45-8ACA-67640DCBC9A9}" type="presParOf" srcId="{197B0D9A-57D8-4F42-9C50-BBF50EF3945A}" destId="{6711A3F0-A056-4023-A269-E11C435812F7}" srcOrd="9" destOrd="0" presId="urn:microsoft.com/office/officeart/2008/layout/LinedList"/>
    <dgm:cxn modelId="{5FF6E26A-8D90-4794-B4B4-697FEDE4621B}" type="presParOf" srcId="{6711A3F0-A056-4023-A269-E11C435812F7}" destId="{88398083-EC6B-42A3-9D64-4B8742E5E97B}" srcOrd="0" destOrd="0" presId="urn:microsoft.com/office/officeart/2008/layout/LinedList"/>
    <dgm:cxn modelId="{CC5B6988-1EA1-4E3E-8BF6-0810B30D9261}" type="presParOf" srcId="{6711A3F0-A056-4023-A269-E11C435812F7}" destId="{6CA70B29-ED6D-4490-AF03-BA5D8D09D380}" srcOrd="1" destOrd="0" presId="urn:microsoft.com/office/officeart/2008/layout/LinedList"/>
    <dgm:cxn modelId="{6E362998-1FB2-4F61-997E-649F798C1E5B}" type="presParOf" srcId="{197B0D9A-57D8-4F42-9C50-BBF50EF3945A}" destId="{9E5F34CC-90AD-4E6F-871D-0F3A16C071D6}" srcOrd="10" destOrd="0" presId="urn:microsoft.com/office/officeart/2008/layout/LinedList"/>
    <dgm:cxn modelId="{9661D643-D06A-4E54-9F8A-A44375820BB6}" type="presParOf" srcId="{197B0D9A-57D8-4F42-9C50-BBF50EF3945A}" destId="{4932E2FE-5A4B-4100-A6C2-9A40B5725D59}" srcOrd="11" destOrd="0" presId="urn:microsoft.com/office/officeart/2008/layout/LinedList"/>
    <dgm:cxn modelId="{BE4136B9-29AA-4BF5-A892-D777E47C396B}" type="presParOf" srcId="{4932E2FE-5A4B-4100-A6C2-9A40B5725D59}" destId="{D344B1E4-258D-4626-A5D0-FCC61F08AEE4}" srcOrd="0" destOrd="0" presId="urn:microsoft.com/office/officeart/2008/layout/LinedList"/>
    <dgm:cxn modelId="{2F4759BE-A7CB-4090-8A53-12947501D4E5}" type="presParOf" srcId="{4932E2FE-5A4B-4100-A6C2-9A40B5725D59}" destId="{CD5D8B80-8E7F-4BC3-9E2B-DACC55272497}" srcOrd="1" destOrd="0" presId="urn:microsoft.com/office/officeart/2008/layout/LinedList"/>
    <dgm:cxn modelId="{6E4AA2CB-DB5E-42FA-BB1E-8ABE3A32A537}" type="presParOf" srcId="{197B0D9A-57D8-4F42-9C50-BBF50EF3945A}" destId="{8C4823F1-57AB-41D9-A48B-7ED84471F5B3}" srcOrd="12" destOrd="0" presId="urn:microsoft.com/office/officeart/2008/layout/LinedList"/>
    <dgm:cxn modelId="{632528BC-2FD2-4535-ACC1-B3AC510F339C}" type="presParOf" srcId="{197B0D9A-57D8-4F42-9C50-BBF50EF3945A}" destId="{754BBDFD-2966-45F2-825D-169C481E224E}" srcOrd="13" destOrd="0" presId="urn:microsoft.com/office/officeart/2008/layout/LinedList"/>
    <dgm:cxn modelId="{E3FAD8EF-A232-46E4-B410-A547920277B6}" type="presParOf" srcId="{754BBDFD-2966-45F2-825D-169C481E224E}" destId="{51D0D27D-4267-4B10-8480-981AEC205AD3}" srcOrd="0" destOrd="0" presId="urn:microsoft.com/office/officeart/2008/layout/LinedList"/>
    <dgm:cxn modelId="{C3DA7399-62DC-4F3D-8636-6314C872CA43}" type="presParOf" srcId="{754BBDFD-2966-45F2-825D-169C481E224E}" destId="{AF81F803-22A4-4A13-AF91-2651FD5719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1883-E00D-4A45-B083-DAC1BB11FD24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      Header File</a:t>
          </a:r>
        </a:p>
      </dsp:txBody>
      <dsp:txXfrm>
        <a:off x="3201" y="445489"/>
        <a:ext cx="2539866" cy="1523919"/>
      </dsp:txXfrm>
    </dsp:sp>
    <dsp:sp modelId="{AE0149AF-9809-4A20-923C-9F15B4D3A4D4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 MaxUsers, users array</a:t>
          </a:r>
        </a:p>
      </dsp:txBody>
      <dsp:txXfrm>
        <a:off x="2797054" y="445489"/>
        <a:ext cx="2539866" cy="1523919"/>
      </dsp:txXfrm>
    </dsp:sp>
    <dsp:sp modelId="{625574BA-CBD0-416E-AA52-BE83A8E7B993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 Read usernames from file</a:t>
          </a:r>
          <a:endParaRPr lang="en-US" sz="1800" kern="1200" dirty="0"/>
        </a:p>
      </dsp:txBody>
      <dsp:txXfrm>
        <a:off x="5590907" y="445489"/>
        <a:ext cx="2539866" cy="1523919"/>
      </dsp:txXfrm>
    </dsp:sp>
    <dsp:sp modelId="{37EEB98A-B212-477C-AC31-7730E686890F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         Menu loop</a:t>
          </a:r>
        </a:p>
      </dsp:txBody>
      <dsp:txXfrm>
        <a:off x="8384760" y="445489"/>
        <a:ext cx="2539866" cy="1523919"/>
      </dsp:txXfrm>
    </dsp:sp>
    <dsp:sp modelId="{8A0C91D6-E9E1-4805-9FD7-3AA7610600E6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Show existing usernames</a:t>
          </a:r>
        </a:p>
      </dsp:txBody>
      <dsp:txXfrm>
        <a:off x="1400128" y="2223395"/>
        <a:ext cx="2539866" cy="1523919"/>
      </dsp:txXfrm>
    </dsp:sp>
    <dsp:sp modelId="{AD63376D-2A94-4A84-BEE5-60E5921426DA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        User Input/Switch </a:t>
          </a:r>
        </a:p>
      </dsp:txBody>
      <dsp:txXfrm>
        <a:off x="4193981" y="2223395"/>
        <a:ext cx="2539866" cy="1523919"/>
      </dsp:txXfrm>
    </dsp:sp>
    <dsp:sp modelId="{950082E0-6CC8-4C36-979A-1E665C915BEA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rial"/>
              <a:cs typeface="Arial"/>
            </a:rPr>
            <a:t>Handle options</a:t>
          </a:r>
          <a:endParaRPr lang="en-US" sz="1800" kern="1200" dirty="0"/>
        </a:p>
      </dsp:txBody>
      <dsp:txXfrm>
        <a:off x="6987834" y="2223395"/>
        <a:ext cx="2539866" cy="152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E91DA-3824-4354-9397-44D2AA6A39C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 New user </a:t>
          </a:r>
          <a:r>
            <a:rPr lang="en-US" sz="3300" kern="1200" dirty="0">
              <a:latin typeface="Tenorite"/>
            </a:rPr>
            <a:t>registration</a:t>
          </a:r>
        </a:p>
      </dsp:txBody>
      <dsp:txXfrm>
        <a:off x="307345" y="1546"/>
        <a:ext cx="3222855" cy="1933713"/>
      </dsp:txXfrm>
    </dsp:sp>
    <dsp:sp modelId="{F60E8234-3EF0-4941-ADE4-AC5A4E3DED25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enorite"/>
            </a:rPr>
            <a:t>User</a:t>
          </a:r>
          <a:r>
            <a:rPr lang="en-US" sz="3300" kern="1200" dirty="0"/>
            <a:t> login</a:t>
          </a:r>
        </a:p>
      </dsp:txBody>
      <dsp:txXfrm>
        <a:off x="3852486" y="1546"/>
        <a:ext cx="3222855" cy="1933713"/>
      </dsp:txXfrm>
    </dsp:sp>
    <dsp:sp modelId="{C2C0F5E4-148B-4E80-8FFA-349750501C3A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enorite"/>
            </a:rPr>
            <a:t>Program</a:t>
          </a:r>
          <a:r>
            <a:rPr lang="en-US" sz="3300" kern="1200" dirty="0"/>
            <a:t> exit</a:t>
          </a:r>
        </a:p>
      </dsp:txBody>
      <dsp:txXfrm>
        <a:off x="7397627" y="1546"/>
        <a:ext cx="3222855" cy="1933713"/>
      </dsp:txXfrm>
    </dsp:sp>
    <dsp:sp modelId="{3B431466-C23D-4478-B1FE-38151DEBB881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Error Handling</a:t>
          </a:r>
        </a:p>
      </dsp:txBody>
      <dsp:txXfrm>
        <a:off x="307345" y="2257545"/>
        <a:ext cx="3222855" cy="1933713"/>
      </dsp:txXfrm>
    </dsp:sp>
    <dsp:sp modelId="{4C0F30D0-0756-4BDC-AAC1-0F4CBF1532D4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enorite"/>
            </a:rPr>
            <a:t>Handle</a:t>
          </a:r>
          <a:r>
            <a:rPr lang="en-US" sz="3300" kern="1200" dirty="0"/>
            <a:t> invalid </a:t>
          </a:r>
          <a:r>
            <a:rPr lang="en-US" sz="3300" kern="1200" dirty="0">
              <a:latin typeface="Tenorite"/>
            </a:rPr>
            <a:t>choices</a:t>
          </a:r>
          <a:endParaRPr lang="en-US" sz="3300" kern="1200" dirty="0"/>
        </a:p>
      </dsp:txBody>
      <dsp:txXfrm>
        <a:off x="3852486" y="2257545"/>
        <a:ext cx="3222855" cy="1933713"/>
      </dsp:txXfrm>
    </dsp:sp>
    <dsp:sp modelId="{E7C73E09-72BB-4D51-89E8-A11900771007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File </a:t>
          </a:r>
          <a:r>
            <a:rPr lang="en-US" sz="3300" kern="1200" dirty="0">
              <a:latin typeface="Tenorite"/>
            </a:rPr>
            <a:t>:Read</a:t>
          </a:r>
          <a:r>
            <a:rPr lang="en-US" sz="3300" kern="1200" dirty="0"/>
            <a:t>/write usernames</a:t>
          </a:r>
        </a:p>
      </dsp:txBody>
      <dsp:txXfrm>
        <a:off x="7397627" y="2257545"/>
        <a:ext cx="3222855" cy="193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F7DCC-F75F-4998-A731-52ACD0CD8505}">
      <dsp:nvSpPr>
        <dsp:cNvPr id="0" name=""/>
        <dsp:cNvSpPr/>
      </dsp:nvSpPr>
      <dsp:spPr>
        <a:xfrm>
          <a:off x="1989939" y="1089806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1660" y="1133242"/>
        <a:ext cx="22844" cy="4568"/>
      </dsp:txXfrm>
    </dsp:sp>
    <dsp:sp modelId="{F1F58885-1492-4CB4-A354-F924235D59FE}">
      <dsp:nvSpPr>
        <dsp:cNvPr id="0" name=""/>
        <dsp:cNvSpPr/>
      </dsp:nvSpPr>
      <dsp:spPr>
        <a:xfrm>
          <a:off x="5277" y="539587"/>
          <a:ext cx="1986462" cy="1191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Calibri"/>
              <a:cs typeface="Calibri"/>
            </a:rPr>
            <a:t>Read data from Menu File</a:t>
          </a:r>
          <a:endParaRPr lang="en-US" sz="1600" kern="1200" dirty="0">
            <a:latin typeface="Tenorite"/>
          </a:endParaRPr>
        </a:p>
      </dsp:txBody>
      <dsp:txXfrm>
        <a:off x="5277" y="539587"/>
        <a:ext cx="1986462" cy="1191877"/>
      </dsp:txXfrm>
    </dsp:sp>
    <dsp:sp modelId="{68A3E07F-44E3-4125-9E0C-4E51FBDA6BC9}">
      <dsp:nvSpPr>
        <dsp:cNvPr id="0" name=""/>
        <dsp:cNvSpPr/>
      </dsp:nvSpPr>
      <dsp:spPr>
        <a:xfrm>
          <a:off x="4433287" y="1089806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5008" y="1133242"/>
        <a:ext cx="22844" cy="4568"/>
      </dsp:txXfrm>
    </dsp:sp>
    <dsp:sp modelId="{8E741A65-CE88-4C49-B31E-CD83C0B077BA}">
      <dsp:nvSpPr>
        <dsp:cNvPr id="0" name=""/>
        <dsp:cNvSpPr/>
      </dsp:nvSpPr>
      <dsp:spPr>
        <a:xfrm>
          <a:off x="2448625" y="539587"/>
          <a:ext cx="1986462" cy="1191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Store Data </a:t>
          </a:r>
          <a:endParaRPr lang="en-US" sz="1600" kern="1200" dirty="0"/>
        </a:p>
      </dsp:txBody>
      <dsp:txXfrm>
        <a:off x="2448625" y="539587"/>
        <a:ext cx="1986462" cy="1191877"/>
      </dsp:txXfrm>
    </dsp:sp>
    <dsp:sp modelId="{6867ABC6-07AB-45F7-A2BC-EC0268F5DA94}">
      <dsp:nvSpPr>
        <dsp:cNvPr id="0" name=""/>
        <dsp:cNvSpPr/>
      </dsp:nvSpPr>
      <dsp:spPr>
        <a:xfrm>
          <a:off x="998508" y="1729665"/>
          <a:ext cx="4886696" cy="426286"/>
        </a:xfrm>
        <a:custGeom>
          <a:avLst/>
          <a:gdLst/>
          <a:ahLst/>
          <a:cxnLst/>
          <a:rect l="0" t="0" r="0" b="0"/>
          <a:pathLst>
            <a:path>
              <a:moveTo>
                <a:pt x="4886696" y="0"/>
              </a:moveTo>
              <a:lnTo>
                <a:pt x="4886696" y="230243"/>
              </a:lnTo>
              <a:lnTo>
                <a:pt x="0" y="230243"/>
              </a:lnTo>
              <a:lnTo>
                <a:pt x="0" y="42628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9156" y="1940523"/>
        <a:ext cx="245400" cy="4568"/>
      </dsp:txXfrm>
    </dsp:sp>
    <dsp:sp modelId="{DE57F86A-6B8D-45D0-8E85-218EBBD39B71}">
      <dsp:nvSpPr>
        <dsp:cNvPr id="0" name=""/>
        <dsp:cNvSpPr/>
      </dsp:nvSpPr>
      <dsp:spPr>
        <a:xfrm>
          <a:off x="4891973" y="539587"/>
          <a:ext cx="1986462" cy="11918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4444"/>
              </a:solidFill>
              <a:latin typeface="Calibri"/>
              <a:cs typeface="Calibri"/>
            </a:rPr>
            <a:t>Menu Indexing</a:t>
          </a:r>
        </a:p>
      </dsp:txBody>
      <dsp:txXfrm>
        <a:off x="4891973" y="539587"/>
        <a:ext cx="1986462" cy="1191877"/>
      </dsp:txXfrm>
    </dsp:sp>
    <dsp:sp modelId="{11A11F92-0E90-457A-9E0D-B5353A847720}">
      <dsp:nvSpPr>
        <dsp:cNvPr id="0" name=""/>
        <dsp:cNvSpPr/>
      </dsp:nvSpPr>
      <dsp:spPr>
        <a:xfrm>
          <a:off x="1989939" y="2738570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1660" y="2782005"/>
        <a:ext cx="22844" cy="4568"/>
      </dsp:txXfrm>
    </dsp:sp>
    <dsp:sp modelId="{5EF67EB6-4C08-4736-AE0D-07CB0A64D9ED}">
      <dsp:nvSpPr>
        <dsp:cNvPr id="0" name=""/>
        <dsp:cNvSpPr/>
      </dsp:nvSpPr>
      <dsp:spPr>
        <a:xfrm>
          <a:off x="5277" y="2188351"/>
          <a:ext cx="1986462" cy="11918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Calibri"/>
              <a:cs typeface="Calibri"/>
            </a:rPr>
            <a:t>User Selection</a:t>
          </a:r>
          <a:endParaRPr lang="en-US" sz="1600" kern="1200" dirty="0">
            <a:latin typeface="Tenorite"/>
          </a:endParaRPr>
        </a:p>
      </dsp:txBody>
      <dsp:txXfrm>
        <a:off x="5277" y="2188351"/>
        <a:ext cx="1986462" cy="1191877"/>
      </dsp:txXfrm>
    </dsp:sp>
    <dsp:sp modelId="{D20D9A56-C5EE-46A4-BBB1-3B8BBF63F4B0}">
      <dsp:nvSpPr>
        <dsp:cNvPr id="0" name=""/>
        <dsp:cNvSpPr/>
      </dsp:nvSpPr>
      <dsp:spPr>
        <a:xfrm>
          <a:off x="4433287" y="2738570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5008" y="2782005"/>
        <a:ext cx="22844" cy="4568"/>
      </dsp:txXfrm>
    </dsp:sp>
    <dsp:sp modelId="{BCD506C7-C751-4A60-B34C-D603D512170D}">
      <dsp:nvSpPr>
        <dsp:cNvPr id="0" name=""/>
        <dsp:cNvSpPr/>
      </dsp:nvSpPr>
      <dsp:spPr>
        <a:xfrm>
          <a:off x="2448625" y="2188351"/>
          <a:ext cx="1986462" cy="11918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Select Day</a:t>
          </a:r>
          <a:endParaRPr lang="en-US" sz="1600" kern="1200" dirty="0"/>
        </a:p>
      </dsp:txBody>
      <dsp:txXfrm>
        <a:off x="2448625" y="2188351"/>
        <a:ext cx="1986462" cy="1191877"/>
      </dsp:txXfrm>
    </dsp:sp>
    <dsp:sp modelId="{EFC69AF9-7BC6-444B-BFAA-E8E141B94B5A}">
      <dsp:nvSpPr>
        <dsp:cNvPr id="0" name=""/>
        <dsp:cNvSpPr/>
      </dsp:nvSpPr>
      <dsp:spPr>
        <a:xfrm>
          <a:off x="998508" y="3378428"/>
          <a:ext cx="4886696" cy="426286"/>
        </a:xfrm>
        <a:custGeom>
          <a:avLst/>
          <a:gdLst/>
          <a:ahLst/>
          <a:cxnLst/>
          <a:rect l="0" t="0" r="0" b="0"/>
          <a:pathLst>
            <a:path>
              <a:moveTo>
                <a:pt x="4886696" y="0"/>
              </a:moveTo>
              <a:lnTo>
                <a:pt x="4886696" y="230243"/>
              </a:lnTo>
              <a:lnTo>
                <a:pt x="0" y="230243"/>
              </a:lnTo>
              <a:lnTo>
                <a:pt x="0" y="42628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9156" y="3589287"/>
        <a:ext cx="245400" cy="4568"/>
      </dsp:txXfrm>
    </dsp:sp>
    <dsp:sp modelId="{841C33E2-A68F-4068-8962-C8CF966F0E44}">
      <dsp:nvSpPr>
        <dsp:cNvPr id="0" name=""/>
        <dsp:cNvSpPr/>
      </dsp:nvSpPr>
      <dsp:spPr>
        <a:xfrm>
          <a:off x="4891973" y="2188351"/>
          <a:ext cx="1986462" cy="11918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Select Full/Breakfast/lunch /Dinner</a:t>
          </a:r>
        </a:p>
      </dsp:txBody>
      <dsp:txXfrm>
        <a:off x="4891973" y="2188351"/>
        <a:ext cx="1986462" cy="1191877"/>
      </dsp:txXfrm>
    </dsp:sp>
    <dsp:sp modelId="{ACB17123-2AFB-44F5-8F32-6582318EE01F}">
      <dsp:nvSpPr>
        <dsp:cNvPr id="0" name=""/>
        <dsp:cNvSpPr/>
      </dsp:nvSpPr>
      <dsp:spPr>
        <a:xfrm>
          <a:off x="1989939" y="4387333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1660" y="4430769"/>
        <a:ext cx="22844" cy="4568"/>
      </dsp:txXfrm>
    </dsp:sp>
    <dsp:sp modelId="{97BFA330-FDAE-486A-BF58-FE11AB767C89}">
      <dsp:nvSpPr>
        <dsp:cNvPr id="0" name=""/>
        <dsp:cNvSpPr/>
      </dsp:nvSpPr>
      <dsp:spPr>
        <a:xfrm>
          <a:off x="5277" y="3837114"/>
          <a:ext cx="1986462" cy="11918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Display Selected Menu</a:t>
          </a:r>
        </a:p>
      </dsp:txBody>
      <dsp:txXfrm>
        <a:off x="5277" y="3837114"/>
        <a:ext cx="1986462" cy="1191877"/>
      </dsp:txXfrm>
    </dsp:sp>
    <dsp:sp modelId="{391FA732-157E-44D2-A7E3-0F68CBFDCD62}">
      <dsp:nvSpPr>
        <dsp:cNvPr id="0" name=""/>
        <dsp:cNvSpPr/>
      </dsp:nvSpPr>
      <dsp:spPr>
        <a:xfrm>
          <a:off x="4433287" y="4387333"/>
          <a:ext cx="426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628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5008" y="4430769"/>
        <a:ext cx="22844" cy="4568"/>
      </dsp:txXfrm>
    </dsp:sp>
    <dsp:sp modelId="{8FCD4201-1AF5-43BA-A68C-2CF4E13EF6B3}">
      <dsp:nvSpPr>
        <dsp:cNvPr id="0" name=""/>
        <dsp:cNvSpPr/>
      </dsp:nvSpPr>
      <dsp:spPr>
        <a:xfrm>
          <a:off x="2448625" y="3837114"/>
          <a:ext cx="1986462" cy="11918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Invalid </a:t>
          </a:r>
          <a:r>
            <a:rPr lang="en-US" sz="1600" kern="1200" dirty="0">
              <a:latin typeface="Tenorite"/>
            </a:rPr>
            <a:t>Input Handling</a:t>
          </a:r>
          <a:endParaRPr lang="en-US" sz="1600" kern="1200" dirty="0"/>
        </a:p>
      </dsp:txBody>
      <dsp:txXfrm>
        <a:off x="2448625" y="3837114"/>
        <a:ext cx="1986462" cy="1191877"/>
      </dsp:txXfrm>
    </dsp:sp>
    <dsp:sp modelId="{FFD631F4-888A-4018-BCE3-04CBD074012E}">
      <dsp:nvSpPr>
        <dsp:cNvPr id="0" name=""/>
        <dsp:cNvSpPr/>
      </dsp:nvSpPr>
      <dsp:spPr>
        <a:xfrm>
          <a:off x="4891973" y="3837114"/>
          <a:ext cx="1986462" cy="11918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38" tIns="102174" rIns="97338" bIns="10217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User interface Colouring</a:t>
          </a:r>
          <a:endParaRPr lang="en-US" sz="1600" kern="1200" dirty="0"/>
        </a:p>
      </dsp:txBody>
      <dsp:txXfrm>
        <a:off x="4891973" y="3837114"/>
        <a:ext cx="1986462" cy="1191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79038-2652-4876-AC2B-B32385D0E43E}">
      <dsp:nvSpPr>
        <dsp:cNvPr id="0" name=""/>
        <dsp:cNvSpPr/>
      </dsp:nvSpPr>
      <dsp:spPr>
        <a:xfrm>
          <a:off x="0" y="806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2DA02-544E-47BD-9560-BF9622868183}">
      <dsp:nvSpPr>
        <dsp:cNvPr id="0" name=""/>
        <dsp:cNvSpPr/>
      </dsp:nvSpPr>
      <dsp:spPr>
        <a:xfrm>
          <a:off x="0" y="806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 Entry Loop :-&gt;  Restrictions</a:t>
          </a:r>
        </a:p>
      </dsp:txBody>
      <dsp:txXfrm>
        <a:off x="0" y="806"/>
        <a:ext cx="6212255" cy="734266"/>
      </dsp:txXfrm>
    </dsp:sp>
    <dsp:sp modelId="{BC5A642C-CD01-445A-85BE-34446F933849}">
      <dsp:nvSpPr>
        <dsp:cNvPr id="0" name=""/>
        <dsp:cNvSpPr/>
      </dsp:nvSpPr>
      <dsp:spPr>
        <a:xfrm>
          <a:off x="0" y="735073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A3C4B-8F40-43BE-9ED1-B4B60B661799}">
      <dsp:nvSpPr>
        <dsp:cNvPr id="0" name=""/>
        <dsp:cNvSpPr/>
      </dsp:nvSpPr>
      <dsp:spPr>
        <a:xfrm>
          <a:off x="0" y="735073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Handling Counter Cases:-&gt;     Dynamic Ordering Loop</a:t>
          </a:r>
        </a:p>
      </dsp:txBody>
      <dsp:txXfrm>
        <a:off x="0" y="735073"/>
        <a:ext cx="6212255" cy="734266"/>
      </dsp:txXfrm>
    </dsp:sp>
    <dsp:sp modelId="{70675DD9-8E99-4593-91E8-2A09950350BE}">
      <dsp:nvSpPr>
        <dsp:cNvPr id="0" name=""/>
        <dsp:cNvSpPr/>
      </dsp:nvSpPr>
      <dsp:spPr>
        <a:xfrm>
          <a:off x="0" y="1469340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B9BB-7BC0-4D1A-BF60-1FF3E44B7D9B}">
      <dsp:nvSpPr>
        <dsp:cNvPr id="0" name=""/>
        <dsp:cNvSpPr/>
      </dsp:nvSpPr>
      <dsp:spPr>
        <a:xfrm>
          <a:off x="0" y="1469340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Guidance:-&gt;       Full Day Menu</a:t>
          </a:r>
        </a:p>
      </dsp:txBody>
      <dsp:txXfrm>
        <a:off x="0" y="1469340"/>
        <a:ext cx="6212255" cy="734266"/>
      </dsp:txXfrm>
    </dsp:sp>
    <dsp:sp modelId="{9FD7B977-B3F6-4293-BC61-46C3B7BAC716}">
      <dsp:nvSpPr>
        <dsp:cNvPr id="0" name=""/>
        <dsp:cNvSpPr/>
      </dsp:nvSpPr>
      <dsp:spPr>
        <a:xfrm>
          <a:off x="0" y="2203607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CFFF6-E831-409A-B688-1A1ECC9F7F83}">
      <dsp:nvSpPr>
        <dsp:cNvPr id="0" name=""/>
        <dsp:cNvSpPr/>
      </dsp:nvSpPr>
      <dsp:spPr>
        <a:xfrm>
          <a:off x="0" y="2203607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Ordering Process :-&gt;        B/L/D       </a:t>
          </a:r>
        </a:p>
      </dsp:txBody>
      <dsp:txXfrm>
        <a:off x="0" y="2203607"/>
        <a:ext cx="6212255" cy="734266"/>
      </dsp:txXfrm>
    </dsp:sp>
    <dsp:sp modelId="{4D95C4A4-191B-4140-86C3-BA5CC532EE8F}">
      <dsp:nvSpPr>
        <dsp:cNvPr id="0" name=""/>
        <dsp:cNvSpPr/>
      </dsp:nvSpPr>
      <dsp:spPr>
        <a:xfrm>
          <a:off x="0" y="2937874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D699F-58F2-42BE-8C0B-D573C02981A8}">
      <dsp:nvSpPr>
        <dsp:cNvPr id="0" name=""/>
        <dsp:cNvSpPr/>
      </dsp:nvSpPr>
      <dsp:spPr>
        <a:xfrm>
          <a:off x="0" y="2937874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Dynamic Menu Item Ranges</a:t>
          </a:r>
        </a:p>
      </dsp:txBody>
      <dsp:txXfrm>
        <a:off x="0" y="2937874"/>
        <a:ext cx="6212255" cy="734266"/>
      </dsp:txXfrm>
    </dsp:sp>
    <dsp:sp modelId="{0F163267-A20A-4733-851A-38A0D114F38C}">
      <dsp:nvSpPr>
        <dsp:cNvPr id="0" name=""/>
        <dsp:cNvSpPr/>
      </dsp:nvSpPr>
      <dsp:spPr>
        <a:xfrm>
          <a:off x="0" y="3672141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498F5-8283-4286-8658-A6B82B736ACE}">
      <dsp:nvSpPr>
        <dsp:cNvPr id="0" name=""/>
        <dsp:cNvSpPr/>
      </dsp:nvSpPr>
      <dsp:spPr>
        <a:xfrm>
          <a:off x="0" y="3672141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 Menu Function Call</a:t>
          </a:r>
        </a:p>
      </dsp:txBody>
      <dsp:txXfrm>
        <a:off x="0" y="3672141"/>
        <a:ext cx="6212255" cy="734266"/>
      </dsp:txXfrm>
    </dsp:sp>
    <dsp:sp modelId="{65A0190B-6DFF-4A4E-A06B-00FAD3170FB6}">
      <dsp:nvSpPr>
        <dsp:cNvPr id="0" name=""/>
        <dsp:cNvSpPr/>
      </dsp:nvSpPr>
      <dsp:spPr>
        <a:xfrm>
          <a:off x="0" y="4406408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C0E26-E254-475F-93EB-35FF34287675}">
      <dsp:nvSpPr>
        <dsp:cNvPr id="0" name=""/>
        <dsp:cNvSpPr/>
      </dsp:nvSpPr>
      <dsp:spPr>
        <a:xfrm>
          <a:off x="0" y="4406408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 Index Checking</a:t>
          </a:r>
        </a:p>
      </dsp:txBody>
      <dsp:txXfrm>
        <a:off x="0" y="4406408"/>
        <a:ext cx="6212255" cy="734266"/>
      </dsp:txXfrm>
    </dsp:sp>
    <dsp:sp modelId="{4BAFE492-7B3F-4A89-BBEC-48837564EBD0}">
      <dsp:nvSpPr>
        <dsp:cNvPr id="0" name=""/>
        <dsp:cNvSpPr/>
      </dsp:nvSpPr>
      <dsp:spPr>
        <a:xfrm>
          <a:off x="0" y="5140675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CD662-1914-415A-BB8A-8B1E396DF0E5}">
      <dsp:nvSpPr>
        <dsp:cNvPr id="0" name=""/>
        <dsp:cNvSpPr/>
      </dsp:nvSpPr>
      <dsp:spPr>
        <a:xfrm>
          <a:off x="0" y="5140675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Default Case Handling</a:t>
          </a:r>
        </a:p>
      </dsp:txBody>
      <dsp:txXfrm>
        <a:off x="0" y="5140675"/>
        <a:ext cx="6212255" cy="734266"/>
      </dsp:txXfrm>
    </dsp:sp>
    <dsp:sp modelId="{8552CE04-D155-4710-B75C-D361F1282DC9}">
      <dsp:nvSpPr>
        <dsp:cNvPr id="0" name=""/>
        <dsp:cNvSpPr/>
      </dsp:nvSpPr>
      <dsp:spPr>
        <a:xfrm>
          <a:off x="0" y="5874942"/>
          <a:ext cx="62122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2DB81-AAA7-4756-97C9-B670BAF510B8}">
      <dsp:nvSpPr>
        <dsp:cNvPr id="0" name=""/>
        <dsp:cNvSpPr/>
      </dsp:nvSpPr>
      <dsp:spPr>
        <a:xfrm>
          <a:off x="0" y="5874942"/>
          <a:ext cx="6212255" cy="734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Interaction Loop</a:t>
          </a:r>
        </a:p>
      </dsp:txBody>
      <dsp:txXfrm>
        <a:off x="0" y="5874942"/>
        <a:ext cx="6212255" cy="734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30F7A-7B00-44B8-A4A0-41D3220A580D}">
      <dsp:nvSpPr>
        <dsp:cNvPr id="0" name=""/>
        <dsp:cNvSpPr/>
      </dsp:nvSpPr>
      <dsp:spPr>
        <a:xfrm>
          <a:off x="0" y="707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9668AA-4B51-4A23-925B-9177587B2436}">
      <dsp:nvSpPr>
        <dsp:cNvPr id="0" name=""/>
        <dsp:cNvSpPr/>
      </dsp:nvSpPr>
      <dsp:spPr>
        <a:xfrm>
          <a:off x="0" y="707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Order Management</a:t>
          </a:r>
        </a:p>
      </dsp:txBody>
      <dsp:txXfrm>
        <a:off x="0" y="707"/>
        <a:ext cx="5576225" cy="828186"/>
      </dsp:txXfrm>
    </dsp:sp>
    <dsp:sp modelId="{BED07D2A-FA80-455D-86CD-D06B76BBF479}">
      <dsp:nvSpPr>
        <dsp:cNvPr id="0" name=""/>
        <dsp:cNvSpPr/>
      </dsp:nvSpPr>
      <dsp:spPr>
        <a:xfrm>
          <a:off x="0" y="828894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6C595B-9C08-4057-AA20-84FFD853E000}">
      <dsp:nvSpPr>
        <dsp:cNvPr id="0" name=""/>
        <dsp:cNvSpPr/>
      </dsp:nvSpPr>
      <dsp:spPr>
        <a:xfrm>
          <a:off x="0" y="828894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Display Current Order</a:t>
          </a:r>
        </a:p>
      </dsp:txBody>
      <dsp:txXfrm>
        <a:off x="0" y="828894"/>
        <a:ext cx="5576225" cy="828186"/>
      </dsp:txXfrm>
    </dsp:sp>
    <dsp:sp modelId="{6EFDD7E0-B701-488E-80B5-EE4E0D509B57}">
      <dsp:nvSpPr>
        <dsp:cNvPr id="0" name=""/>
        <dsp:cNvSpPr/>
      </dsp:nvSpPr>
      <dsp:spPr>
        <a:xfrm>
          <a:off x="0" y="1657081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468D72-3279-498B-8223-5A13639FD55F}">
      <dsp:nvSpPr>
        <dsp:cNvPr id="0" name=""/>
        <dsp:cNvSpPr/>
      </dsp:nvSpPr>
      <dsp:spPr>
        <a:xfrm>
          <a:off x="0" y="1657081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Add &amp; Remove Item from Order</a:t>
          </a:r>
        </a:p>
      </dsp:txBody>
      <dsp:txXfrm>
        <a:off x="0" y="1657081"/>
        <a:ext cx="5576225" cy="828186"/>
      </dsp:txXfrm>
    </dsp:sp>
    <dsp:sp modelId="{E65B8881-001E-4113-90C4-35D31961B1D2}">
      <dsp:nvSpPr>
        <dsp:cNvPr id="0" name=""/>
        <dsp:cNvSpPr/>
      </dsp:nvSpPr>
      <dsp:spPr>
        <a:xfrm>
          <a:off x="0" y="2485268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23C01E-7FEA-451C-ACA7-C9A92DDBEC79}">
      <dsp:nvSpPr>
        <dsp:cNvPr id="0" name=""/>
        <dsp:cNvSpPr/>
      </dsp:nvSpPr>
      <dsp:spPr>
        <a:xfrm>
          <a:off x="0" y="2485268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Billing Information</a:t>
          </a:r>
        </a:p>
      </dsp:txBody>
      <dsp:txXfrm>
        <a:off x="0" y="2485268"/>
        <a:ext cx="5576225" cy="828186"/>
      </dsp:txXfrm>
    </dsp:sp>
    <dsp:sp modelId="{4F829AF7-9122-459F-B0B9-D58B06EB2BB4}">
      <dsp:nvSpPr>
        <dsp:cNvPr id="0" name=""/>
        <dsp:cNvSpPr/>
      </dsp:nvSpPr>
      <dsp:spPr>
        <a:xfrm>
          <a:off x="0" y="3313455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398083-EC6B-42A3-9D64-4B8742E5E97B}">
      <dsp:nvSpPr>
        <dsp:cNvPr id="0" name=""/>
        <dsp:cNvSpPr/>
      </dsp:nvSpPr>
      <dsp:spPr>
        <a:xfrm>
          <a:off x="0" y="3313455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User Interaction</a:t>
          </a:r>
        </a:p>
      </dsp:txBody>
      <dsp:txXfrm>
        <a:off x="0" y="3313455"/>
        <a:ext cx="5576225" cy="828186"/>
      </dsp:txXfrm>
    </dsp:sp>
    <dsp:sp modelId="{9E5F34CC-90AD-4E6F-871D-0F3A16C071D6}">
      <dsp:nvSpPr>
        <dsp:cNvPr id="0" name=""/>
        <dsp:cNvSpPr/>
      </dsp:nvSpPr>
      <dsp:spPr>
        <a:xfrm>
          <a:off x="0" y="4141642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44B1E4-258D-4626-A5D0-FCC61F08AEE4}">
      <dsp:nvSpPr>
        <dsp:cNvPr id="0" name=""/>
        <dsp:cNvSpPr/>
      </dsp:nvSpPr>
      <dsp:spPr>
        <a:xfrm>
          <a:off x="0" y="4141642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Indenting &amp; Formatting of whole code</a:t>
          </a:r>
        </a:p>
      </dsp:txBody>
      <dsp:txXfrm>
        <a:off x="0" y="4141642"/>
        <a:ext cx="5576225" cy="828186"/>
      </dsp:txXfrm>
    </dsp:sp>
    <dsp:sp modelId="{8C4823F1-57AB-41D9-A48B-7ED84471F5B3}">
      <dsp:nvSpPr>
        <dsp:cNvPr id="0" name=""/>
        <dsp:cNvSpPr/>
      </dsp:nvSpPr>
      <dsp:spPr>
        <a:xfrm>
          <a:off x="0" y="4969829"/>
          <a:ext cx="5576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D0D27D-4267-4B10-8480-981AEC205AD3}">
      <dsp:nvSpPr>
        <dsp:cNvPr id="0" name=""/>
        <dsp:cNvSpPr/>
      </dsp:nvSpPr>
      <dsp:spPr>
        <a:xfrm>
          <a:off x="0" y="4969829"/>
          <a:ext cx="5576225" cy="8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Overall code management</a:t>
          </a:r>
        </a:p>
      </dsp:txBody>
      <dsp:txXfrm>
        <a:off x="0" y="4969829"/>
        <a:ext cx="5576225" cy="82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0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0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 /><Relationship Id="rId3" Type="http://schemas.openxmlformats.org/officeDocument/2006/relationships/hyperlink" Target="https://www.honeybearlane.com/2016/03/25-satisfying-easter-menu-ideas.html" TargetMode="External" /><Relationship Id="rId7" Type="http://schemas.openxmlformats.org/officeDocument/2006/relationships/diagramColors" Target="../diagrams/colors3.xm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0.xml" /><Relationship Id="rId6" Type="http://schemas.openxmlformats.org/officeDocument/2006/relationships/diagramQuickStyle" Target="../diagrams/quickStyle3.xml" /><Relationship Id="rId5" Type="http://schemas.openxmlformats.org/officeDocument/2006/relationships/diagramLayout" Target="../diagrams/layout3.xml" /><Relationship Id="rId4" Type="http://schemas.openxmlformats.org/officeDocument/2006/relationships/diagramData" Target="../diagrams/data3.xml" /><Relationship Id="rId9" Type="http://schemas.openxmlformats.org/officeDocument/2006/relationships/hyperlink" Target="https://creativecommons.org/licenses/by-nc-sa/3.0/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0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6" y="365125"/>
            <a:ext cx="5927051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1" dirty="0">
                <a:latin typeface="Sitka Heading"/>
              </a:rPr>
              <a:t>Mess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00" y="3908097"/>
            <a:ext cx="4302121" cy="2268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buFont typeface="Wingdings" panose="020B0604020202020204" pitchFamily="34" charset="0"/>
              <a:buChar char="q"/>
            </a:pPr>
            <a:r>
              <a:rPr lang="en-US" sz="2400" dirty="0"/>
              <a:t> </a:t>
            </a:r>
            <a:r>
              <a:rPr lang="en-US" sz="2400" b="1" dirty="0" err="1"/>
              <a:t>Touseef</a:t>
            </a:r>
            <a:r>
              <a:rPr lang="en-US" sz="2400" b="1" dirty="0"/>
              <a:t> Ahmed</a:t>
            </a:r>
            <a:endParaRPr lang="en-US" sz="2400" dirty="0"/>
          </a:p>
          <a:p>
            <a:pPr marL="114300" indent="-342900">
              <a:buFont typeface="Wingdings" panose="020B0604020202020204" pitchFamily="34" charset="0"/>
              <a:buChar char="q"/>
            </a:pPr>
            <a:r>
              <a:rPr lang="en-US" sz="2400" b="1" dirty="0"/>
              <a:t> Umair Ahmad</a:t>
            </a:r>
          </a:p>
          <a:p>
            <a:pPr marL="114300" indent="-342900">
              <a:buFont typeface="Wingdings" panose="020B0604020202020204" pitchFamily="34" charset="0"/>
              <a:buChar char="q"/>
            </a:pPr>
            <a:r>
              <a:rPr lang="en-US" sz="2400" b="1" dirty="0"/>
              <a:t> Zunaira Akbar</a:t>
            </a:r>
          </a:p>
          <a:p>
            <a:pPr marL="114300" indent="-342900">
              <a:buFont typeface="Wingdings" panose="020B0604020202020204" pitchFamily="34" charset="0"/>
              <a:buChar char="q"/>
            </a:pPr>
            <a:r>
              <a:rPr lang="en-US" sz="2400" b="1" dirty="0"/>
              <a:t> Rehan Mahmood Farooqi</a:t>
            </a:r>
          </a:p>
          <a:p>
            <a:pPr indent="-228600">
              <a:buFont typeface="Wingdings" panose="020B0604020202020204" pitchFamily="34" charset="0"/>
              <a:buChar char="q"/>
            </a:pPr>
            <a:endParaRPr lang="en-US" sz="2000"/>
          </a:p>
        </p:txBody>
      </p:sp>
      <p:pic>
        <p:nvPicPr>
          <p:cNvPr id="5" name="Picture 4" descr="A red skull and crossed swords&#10;&#10;Description automatically generated">
            <a:extLst>
              <a:ext uri="{FF2B5EF4-FFF2-40B4-BE49-F238E27FC236}">
                <a16:creationId xmlns:a16="http://schemas.microsoft.com/office/drawing/2014/main" id="{8204235E-B933-E3F8-91C2-3A49A6665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2" r="74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F81A-0000-5CE7-193F-15C0A42553D1}"/>
              </a:ext>
            </a:extLst>
          </p:cNvPr>
          <p:cNvSpPr txBox="1"/>
          <p:nvPr/>
        </p:nvSpPr>
        <p:spPr>
          <a:xfrm>
            <a:off x="114300" y="3390900"/>
            <a:ext cx="1854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Members: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itka Text"/>
              </a:rPr>
              <a:t>Features</a:t>
            </a:r>
            <a:r>
              <a:rPr lang="en-US" dirty="0"/>
              <a:t> 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447597"/>
            <a:ext cx="4378321" cy="277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Login / Sign Up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Menu Management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Order Management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Billing System</a:t>
            </a:r>
            <a:endParaRPr lang="en-US"/>
          </a:p>
          <a:p>
            <a:endParaRPr lang="en-US" dirty="0"/>
          </a:p>
          <a:p>
            <a:endParaRPr lang="en-US" sz="2000"/>
          </a:p>
        </p:txBody>
      </p:sp>
      <p:pic>
        <p:nvPicPr>
          <p:cNvPr id="25" name="Picture 24" descr="Hotel reception bell">
            <a:extLst>
              <a:ext uri="{FF2B5EF4-FFF2-40B4-BE49-F238E27FC236}">
                <a16:creationId xmlns:a16="http://schemas.microsoft.com/office/drawing/2014/main" id="{8FD987C0-A61C-67F5-752D-62443815C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r="2223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3429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487DA-918E-3BB1-1CF9-D428F646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039A05-2678-9987-1ECF-5D09205F6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5BE03-8746-4FC5-7D93-C0B600E15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F9D47-BF4A-9664-300D-B685AC447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D3164-4101-A859-8A31-AE290CF09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04FBB-E89F-0521-B113-F6297AB5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Login &amp; Sign up</a:t>
            </a:r>
            <a:endParaRPr lang="en-US" sz="4000" b="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F89F-5410-0AA3-B5A8-13927558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D20E3D-1F91-A572-D9A2-7EE68B99F9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18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57194-E143-3EE7-10A3-247B64F3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Login &amp; Sign up</a:t>
            </a:r>
            <a:endParaRPr lang="en-US" sz="4000" b="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9B57-B4F5-BC40-C0C6-4AE9706FA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86E0F1-22F2-60EE-D7AF-1797F05F6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40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DCC1-2899-CAF3-E6E9-B781EDE5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Menu Management</a:t>
            </a:r>
          </a:p>
        </p:txBody>
      </p:sp>
      <p:pic>
        <p:nvPicPr>
          <p:cNvPr id="48" name="Picture 47" descr="A collage of food and a menu&#10;&#10;Description automatically generated">
            <a:extLst>
              <a:ext uri="{FF2B5EF4-FFF2-40B4-BE49-F238E27FC236}">
                <a16:creationId xmlns:a16="http://schemas.microsoft.com/office/drawing/2014/main" id="{A3C3BA80-4771-80EF-ED82-15B28A916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984"/>
          <a:stretch/>
        </p:blipFill>
        <p:spPr>
          <a:xfrm>
            <a:off x="1" y="57519"/>
            <a:ext cx="4657344" cy="6800481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3806F-8A57-FCE1-402E-90C0CF91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5CBF1B-096D-1ADE-EB81-DB7FDC314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887277"/>
              </p:ext>
            </p:extLst>
          </p:nvPr>
        </p:nvGraphicFramePr>
        <p:xfrm>
          <a:off x="5053348" y="550021"/>
          <a:ext cx="6883713" cy="556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15035F1-1283-D177-43FE-C8F77AA9E714}"/>
              </a:ext>
            </a:extLst>
          </p:cNvPr>
          <p:cNvSpPr txBox="1"/>
          <p:nvPr/>
        </p:nvSpPr>
        <p:spPr>
          <a:xfrm>
            <a:off x="9573976" y="6657945"/>
            <a:ext cx="261802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80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holding a cell phone&#10;&#10;Description automatically generated">
            <a:extLst>
              <a:ext uri="{FF2B5EF4-FFF2-40B4-BE49-F238E27FC236}">
                <a16:creationId xmlns:a16="http://schemas.microsoft.com/office/drawing/2014/main" id="{775B3D0C-07D5-DFEB-14A7-70ACE43EE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0" r="14411" b="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4AA77F4-3F88-1B2E-725B-D6253DFFA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626458"/>
              </p:ext>
            </p:extLst>
          </p:nvPr>
        </p:nvGraphicFramePr>
        <p:xfrm>
          <a:off x="6099137" y="392064"/>
          <a:ext cx="6212255" cy="6610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A340E-AA32-E827-5A48-9C531D1E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7268" y="6356350"/>
            <a:ext cx="12756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DBAE7C8-0B72-A15A-D334-39DE4E14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854" y="-115020"/>
            <a:ext cx="451467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7" name="Picture 246" descr="A person handing money to a paper document&#10;&#10;Description automatically generated">
            <a:extLst>
              <a:ext uri="{FF2B5EF4-FFF2-40B4-BE49-F238E27FC236}">
                <a16:creationId xmlns:a16="http://schemas.microsoft.com/office/drawing/2014/main" id="{335C8346-0721-8797-E7E8-8D963EA59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7" name="Rectangle 2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B0213-F6E5-D2F1-12EE-A4A8D7EC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D78D1A1-C494-BFFF-930E-DD8149B8A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40344"/>
              </p:ext>
            </p:extLst>
          </p:nvPr>
        </p:nvGraphicFramePr>
        <p:xfrm>
          <a:off x="6220875" y="625922"/>
          <a:ext cx="5576226" cy="579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65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B7778E-01FC-0B7E-DA3F-F18ADE6A1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9" r="13043" b="1"/>
          <a:stretch/>
        </p:blipFill>
        <p:spPr>
          <a:xfrm>
            <a:off x="6187693" y="399038"/>
            <a:ext cx="5668684" cy="574361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07BE83D-A92C-78CD-A76F-CE61115D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5"/>
          <a:stretch/>
        </p:blipFill>
        <p:spPr>
          <a:xfrm>
            <a:off x="214394" y="399038"/>
            <a:ext cx="5674893" cy="57436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6DCC-378E-C17E-15CD-B8E51A072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FDB4A-E565-0815-3CB0-9BD821BA5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holding an object&#10;&#10;Description automatically generated">
            <a:extLst>
              <a:ext uri="{FF2B5EF4-FFF2-40B4-BE49-F238E27FC236}">
                <a16:creationId xmlns:a16="http://schemas.microsoft.com/office/drawing/2014/main" id="{D5ED288B-6183-EA81-42D8-3DA216B55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055" y="747"/>
            <a:ext cx="12319211" cy="68548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E8D33-AF09-E0C9-103F-1E0E1CB65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035EF-41B7-0875-B342-E3A346BF2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1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Mess Management System</vt:lpstr>
      <vt:lpstr>Features :</vt:lpstr>
      <vt:lpstr>Login &amp; Sign up</vt:lpstr>
      <vt:lpstr>Login &amp; Sign up</vt:lpstr>
      <vt:lpstr>Menu Management</vt:lpstr>
      <vt:lpstr>ORDER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</dc:title>
  <dc:creator/>
  <cp:lastModifiedBy>bscs22f36</cp:lastModifiedBy>
  <cp:revision>703</cp:revision>
  <dcterms:created xsi:type="dcterms:W3CDTF">2023-12-28T14:49:27Z</dcterms:created>
  <dcterms:modified xsi:type="dcterms:W3CDTF">2024-01-21T18:42:40Z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