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5" r:id="rId11"/>
    <p:sldId id="270" r:id="rId12"/>
    <p:sldId id="263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412"/>
    <a:srgbClr val="B42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F3D6D-33CB-4FD6-9433-4E043C0BDB4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FFDED-5AD5-4157-B10F-9C2DE0D305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Abadi" panose="020B060402010402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Project Overview</a:t>
          </a:r>
          <a:r>
            <a:rPr lang="en-US" dirty="0">
              <a:latin typeface="Abadi" panose="020B060402010402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:</a:t>
          </a:r>
        </a:p>
      </dgm:t>
    </dgm:pt>
    <dgm:pt modelId="{81DD027B-7C7E-4708-AEBA-0F341765C0DE}" type="parTrans" cxnId="{FDF4132B-EAEE-4334-B82F-932C98E48DD4}">
      <dgm:prSet/>
      <dgm:spPr/>
      <dgm:t>
        <a:bodyPr/>
        <a:lstStyle/>
        <a:p>
          <a:endParaRPr lang="en-US"/>
        </a:p>
      </dgm:t>
    </dgm:pt>
    <dgm:pt modelId="{F43973AE-EA9C-4B92-A2BE-E6501E260002}" type="sibTrans" cxnId="{FDF4132B-EAEE-4334-B82F-932C98E48DD4}">
      <dgm:prSet/>
      <dgm:spPr/>
      <dgm:t>
        <a:bodyPr/>
        <a:lstStyle/>
        <a:p>
          <a:endParaRPr lang="en-US"/>
        </a:p>
      </dgm:t>
    </dgm:pt>
    <dgm:pt modelId="{2515C056-298C-4413-9E1D-C3DAE583F2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NBBMS is designed to streamline blood bank operations, ensuring efficient management of blood donations and supplies.</a:t>
          </a:r>
        </a:p>
      </dgm:t>
    </dgm:pt>
    <dgm:pt modelId="{78E92173-239A-4AE1-B90E-9905CFF899A3}" type="parTrans" cxnId="{65A66C31-6FBF-41F8-907A-69E5B7DE5A8A}">
      <dgm:prSet/>
      <dgm:spPr/>
      <dgm:t>
        <a:bodyPr/>
        <a:lstStyle/>
        <a:p>
          <a:endParaRPr lang="en-US"/>
        </a:p>
      </dgm:t>
    </dgm:pt>
    <dgm:pt modelId="{22E9E56E-9E4B-459F-8CC3-A8A9BEF81226}" type="sibTrans" cxnId="{65A66C31-6FBF-41F8-907A-69E5B7DE5A8A}">
      <dgm:prSet/>
      <dgm:spPr/>
      <dgm:t>
        <a:bodyPr/>
        <a:lstStyle/>
        <a:p>
          <a:endParaRPr lang="en-US"/>
        </a:p>
      </dgm:t>
    </dgm:pt>
    <dgm:pt modelId="{FC952A87-A047-4C10-BCAA-15906B68F9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Abadi" panose="020F0502020204030204" pitchFamily="34" charset="0"/>
            </a:rPr>
            <a:t>Objectives</a:t>
          </a:r>
          <a:r>
            <a:rPr lang="en-US" dirty="0">
              <a:latin typeface="Abadi" panose="020F0502020204030204" pitchFamily="34" charset="0"/>
            </a:rPr>
            <a:t>:</a:t>
          </a:r>
        </a:p>
      </dgm:t>
    </dgm:pt>
    <dgm:pt modelId="{30BCBA14-13F9-471B-AAF8-D0450C5624E0}" type="parTrans" cxnId="{9D141F81-4AA9-4E98-A0AC-187B854ACA7C}">
      <dgm:prSet/>
      <dgm:spPr/>
      <dgm:t>
        <a:bodyPr/>
        <a:lstStyle/>
        <a:p>
          <a:endParaRPr lang="en-US"/>
        </a:p>
      </dgm:t>
    </dgm:pt>
    <dgm:pt modelId="{00B5EEBC-92F8-4243-AF6C-508CA04F277F}" type="sibTrans" cxnId="{9D141F81-4AA9-4E98-A0AC-187B854ACA7C}">
      <dgm:prSet/>
      <dgm:spPr/>
      <dgm:t>
        <a:bodyPr/>
        <a:lstStyle/>
        <a:p>
          <a:endParaRPr lang="en-US"/>
        </a:p>
      </dgm:t>
    </dgm:pt>
    <dgm:pt modelId="{06FC38FC-30BB-4113-A54E-3FFE83530C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Improve the management of blood banks.</a:t>
          </a:r>
        </a:p>
      </dgm:t>
    </dgm:pt>
    <dgm:pt modelId="{75727096-5C0C-429E-BD1C-FC85856FECED}" type="parTrans" cxnId="{26882956-4865-49FF-B5F1-C67E2FAFC653}">
      <dgm:prSet/>
      <dgm:spPr/>
      <dgm:t>
        <a:bodyPr/>
        <a:lstStyle/>
        <a:p>
          <a:endParaRPr lang="en-US"/>
        </a:p>
      </dgm:t>
    </dgm:pt>
    <dgm:pt modelId="{6ED2A5A9-E62A-48BE-9466-D6FC91A96F66}" type="sibTrans" cxnId="{26882956-4865-49FF-B5F1-C67E2FAFC653}">
      <dgm:prSet/>
      <dgm:spPr/>
      <dgm:t>
        <a:bodyPr/>
        <a:lstStyle/>
        <a:p>
          <a:endParaRPr lang="en-US"/>
        </a:p>
      </dgm:t>
    </dgm:pt>
    <dgm:pt modelId="{5BBCB000-4538-4FC4-A118-240C9B8F7C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Facilitate easy access to blood bag information.</a:t>
          </a:r>
        </a:p>
      </dgm:t>
    </dgm:pt>
    <dgm:pt modelId="{6879F7E1-58C6-4D37-86BE-FBB2A21097E3}" type="parTrans" cxnId="{6B3B0463-B019-475C-9AFF-1B28EF0D9D3A}">
      <dgm:prSet/>
      <dgm:spPr/>
      <dgm:t>
        <a:bodyPr/>
        <a:lstStyle/>
        <a:p>
          <a:endParaRPr lang="en-US"/>
        </a:p>
      </dgm:t>
    </dgm:pt>
    <dgm:pt modelId="{DCEC6D91-10CD-4194-9218-33CCE6B0F94B}" type="sibTrans" cxnId="{6B3B0463-B019-475C-9AFF-1B28EF0D9D3A}">
      <dgm:prSet/>
      <dgm:spPr/>
      <dgm:t>
        <a:bodyPr/>
        <a:lstStyle/>
        <a:p>
          <a:endParaRPr lang="en-US"/>
        </a:p>
      </dgm:t>
    </dgm:pt>
    <dgm:pt modelId="{A0BAF177-4A4F-4907-8E0B-0D2B6D2C3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Enhance tracking of donors and recipients.</a:t>
          </a:r>
        </a:p>
      </dgm:t>
    </dgm:pt>
    <dgm:pt modelId="{66AC9EB1-D4B8-40E6-8D73-FDCC7D27CDC1}" type="parTrans" cxnId="{30CE224B-9BA7-4DD8-8504-8FB79D3BDFF5}">
      <dgm:prSet/>
      <dgm:spPr/>
      <dgm:t>
        <a:bodyPr/>
        <a:lstStyle/>
        <a:p>
          <a:endParaRPr lang="en-US"/>
        </a:p>
      </dgm:t>
    </dgm:pt>
    <dgm:pt modelId="{2F8C996F-F6A1-4CDF-96DA-307C9FA8041B}" type="sibTrans" cxnId="{30CE224B-9BA7-4DD8-8504-8FB79D3BDFF5}">
      <dgm:prSet/>
      <dgm:spPr/>
      <dgm:t>
        <a:bodyPr/>
        <a:lstStyle/>
        <a:p>
          <a:endParaRPr lang="en-US"/>
        </a:p>
      </dgm:t>
    </dgm:pt>
    <dgm:pt modelId="{0E40FCBC-36DD-4525-975B-7371DE3A65C1}" type="pres">
      <dgm:prSet presAssocID="{895F3D6D-33CB-4FD6-9433-4E043C0BDB40}" presName="root" presStyleCnt="0">
        <dgm:presLayoutVars>
          <dgm:dir/>
          <dgm:resizeHandles val="exact"/>
        </dgm:presLayoutVars>
      </dgm:prSet>
      <dgm:spPr/>
    </dgm:pt>
    <dgm:pt modelId="{08950054-681B-44E6-939B-39773CB896AF}" type="pres">
      <dgm:prSet presAssocID="{88FFFDED-5AD5-4157-B10F-9C2DE0D305F5}" presName="compNode" presStyleCnt="0"/>
      <dgm:spPr/>
    </dgm:pt>
    <dgm:pt modelId="{379976B5-C6EB-4D24-BAEB-4570D62B3D77}" type="pres">
      <dgm:prSet presAssocID="{88FFFDED-5AD5-4157-B10F-9C2DE0D305F5}" presName="iconRect" presStyleLbl="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D086D2B2-0E79-4A25-9476-FC501968BA44}" type="pres">
      <dgm:prSet presAssocID="{88FFFDED-5AD5-4157-B10F-9C2DE0D305F5}" presName="iconSpace" presStyleCnt="0"/>
      <dgm:spPr/>
    </dgm:pt>
    <dgm:pt modelId="{871D1ECF-428F-4452-A390-F48A5FB9065A}" type="pres">
      <dgm:prSet presAssocID="{88FFFDED-5AD5-4157-B10F-9C2DE0D305F5}" presName="parTx" presStyleLbl="revTx" presStyleIdx="0" presStyleCnt="4">
        <dgm:presLayoutVars>
          <dgm:chMax val="0"/>
          <dgm:chPref val="0"/>
        </dgm:presLayoutVars>
      </dgm:prSet>
      <dgm:spPr/>
    </dgm:pt>
    <dgm:pt modelId="{E2AECA2F-9421-4999-88A8-88E3A836D5C3}" type="pres">
      <dgm:prSet presAssocID="{88FFFDED-5AD5-4157-B10F-9C2DE0D305F5}" presName="txSpace" presStyleCnt="0"/>
      <dgm:spPr/>
    </dgm:pt>
    <dgm:pt modelId="{C629A9A6-11A9-476D-A719-65B67FCA6E1A}" type="pres">
      <dgm:prSet presAssocID="{88FFFDED-5AD5-4157-B10F-9C2DE0D305F5}" presName="desTx" presStyleLbl="revTx" presStyleIdx="1" presStyleCnt="4">
        <dgm:presLayoutVars/>
      </dgm:prSet>
      <dgm:spPr/>
    </dgm:pt>
    <dgm:pt modelId="{C1848575-3E5F-42CB-8266-0EBCB95BD373}" type="pres">
      <dgm:prSet presAssocID="{F43973AE-EA9C-4B92-A2BE-E6501E260002}" presName="sibTrans" presStyleCnt="0"/>
      <dgm:spPr/>
    </dgm:pt>
    <dgm:pt modelId="{262F8841-BC43-446A-A7AB-A821E3FCD59F}" type="pres">
      <dgm:prSet presAssocID="{FC952A87-A047-4C10-BCAA-15906B68F905}" presName="compNode" presStyleCnt="0"/>
      <dgm:spPr/>
    </dgm:pt>
    <dgm:pt modelId="{A0F3BC5F-D8C8-4B6C-816C-4CCFB37CCC9F}" type="pres">
      <dgm:prSet presAssocID="{FC952A87-A047-4C10-BCAA-15906B68F905}" presName="iconRect" presStyleLbl="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solidFill>
            <a:schemeClr val="tx1"/>
          </a:solidFill>
        </a:ln>
      </dgm:spPr>
    </dgm:pt>
    <dgm:pt modelId="{71FBC328-7E0E-46E7-9742-F77A1645663D}" type="pres">
      <dgm:prSet presAssocID="{FC952A87-A047-4C10-BCAA-15906B68F905}" presName="iconSpace" presStyleCnt="0"/>
      <dgm:spPr/>
    </dgm:pt>
    <dgm:pt modelId="{1167866F-BFEE-422A-ACAF-9E7B68E99746}" type="pres">
      <dgm:prSet presAssocID="{FC952A87-A047-4C10-BCAA-15906B68F905}" presName="parTx" presStyleLbl="revTx" presStyleIdx="2" presStyleCnt="4">
        <dgm:presLayoutVars>
          <dgm:chMax val="0"/>
          <dgm:chPref val="0"/>
        </dgm:presLayoutVars>
      </dgm:prSet>
      <dgm:spPr/>
    </dgm:pt>
    <dgm:pt modelId="{C24099A1-555F-43D4-9D5D-82BDFE29C203}" type="pres">
      <dgm:prSet presAssocID="{FC952A87-A047-4C10-BCAA-15906B68F905}" presName="txSpace" presStyleCnt="0"/>
      <dgm:spPr/>
    </dgm:pt>
    <dgm:pt modelId="{DE0B8EA1-36FD-4B3D-8A63-EA3274382DD9}" type="pres">
      <dgm:prSet presAssocID="{FC952A87-A047-4C10-BCAA-15906B68F905}" presName="desTx" presStyleLbl="revTx" presStyleIdx="3" presStyleCnt="4">
        <dgm:presLayoutVars/>
      </dgm:prSet>
      <dgm:spPr/>
    </dgm:pt>
  </dgm:ptLst>
  <dgm:cxnLst>
    <dgm:cxn modelId="{F5C04323-F67F-4CAF-B814-2FD87C9BEC0E}" type="presOf" srcId="{A0BAF177-4A4F-4907-8E0B-0D2B6D2C3B87}" destId="{DE0B8EA1-36FD-4B3D-8A63-EA3274382DD9}" srcOrd="0" destOrd="2" presId="urn:microsoft.com/office/officeart/2018/2/layout/IconLabelDescriptionList"/>
    <dgm:cxn modelId="{FDF4132B-EAEE-4334-B82F-932C98E48DD4}" srcId="{895F3D6D-33CB-4FD6-9433-4E043C0BDB40}" destId="{88FFFDED-5AD5-4157-B10F-9C2DE0D305F5}" srcOrd="0" destOrd="0" parTransId="{81DD027B-7C7E-4708-AEBA-0F341765C0DE}" sibTransId="{F43973AE-EA9C-4B92-A2BE-E6501E260002}"/>
    <dgm:cxn modelId="{65A66C31-6FBF-41F8-907A-69E5B7DE5A8A}" srcId="{88FFFDED-5AD5-4157-B10F-9C2DE0D305F5}" destId="{2515C056-298C-4413-9E1D-C3DAE583F20C}" srcOrd="0" destOrd="0" parTransId="{78E92173-239A-4AE1-B90E-9905CFF899A3}" sibTransId="{22E9E56E-9E4B-459F-8CC3-A8A9BEF81226}"/>
    <dgm:cxn modelId="{6B3B0463-B019-475C-9AFF-1B28EF0D9D3A}" srcId="{FC952A87-A047-4C10-BCAA-15906B68F905}" destId="{5BBCB000-4538-4FC4-A118-240C9B8F7CD5}" srcOrd="1" destOrd="0" parTransId="{6879F7E1-58C6-4D37-86BE-FBB2A21097E3}" sibTransId="{DCEC6D91-10CD-4194-9218-33CCE6B0F94B}"/>
    <dgm:cxn modelId="{30CE224B-9BA7-4DD8-8504-8FB79D3BDFF5}" srcId="{FC952A87-A047-4C10-BCAA-15906B68F905}" destId="{A0BAF177-4A4F-4907-8E0B-0D2B6D2C3B87}" srcOrd="2" destOrd="0" parTransId="{66AC9EB1-D4B8-40E6-8D73-FDCC7D27CDC1}" sibTransId="{2F8C996F-F6A1-4CDF-96DA-307C9FA8041B}"/>
    <dgm:cxn modelId="{26882956-4865-49FF-B5F1-C67E2FAFC653}" srcId="{FC952A87-A047-4C10-BCAA-15906B68F905}" destId="{06FC38FC-30BB-4113-A54E-3FFE83530C47}" srcOrd="0" destOrd="0" parTransId="{75727096-5C0C-429E-BD1C-FC85856FECED}" sibTransId="{6ED2A5A9-E62A-48BE-9466-D6FC91A96F66}"/>
    <dgm:cxn modelId="{F2CD327E-7FAA-4037-9A6B-3F43D0D790DE}" type="presOf" srcId="{06FC38FC-30BB-4113-A54E-3FFE83530C47}" destId="{DE0B8EA1-36FD-4B3D-8A63-EA3274382DD9}" srcOrd="0" destOrd="0" presId="urn:microsoft.com/office/officeart/2018/2/layout/IconLabelDescriptionList"/>
    <dgm:cxn modelId="{9D141F81-4AA9-4E98-A0AC-187B854ACA7C}" srcId="{895F3D6D-33CB-4FD6-9433-4E043C0BDB40}" destId="{FC952A87-A047-4C10-BCAA-15906B68F905}" srcOrd="1" destOrd="0" parTransId="{30BCBA14-13F9-471B-AAF8-D0450C5624E0}" sibTransId="{00B5EEBC-92F8-4243-AF6C-508CA04F277F}"/>
    <dgm:cxn modelId="{481919AF-2316-46EF-A4B5-7606F3AA3709}" type="presOf" srcId="{5BBCB000-4538-4FC4-A118-240C9B8F7CD5}" destId="{DE0B8EA1-36FD-4B3D-8A63-EA3274382DD9}" srcOrd="0" destOrd="1" presId="urn:microsoft.com/office/officeart/2018/2/layout/IconLabelDescriptionList"/>
    <dgm:cxn modelId="{07432EBB-FAD7-4D98-A39F-EAFE9D5AD36A}" type="presOf" srcId="{88FFFDED-5AD5-4157-B10F-9C2DE0D305F5}" destId="{871D1ECF-428F-4452-A390-F48A5FB9065A}" srcOrd="0" destOrd="0" presId="urn:microsoft.com/office/officeart/2018/2/layout/IconLabelDescriptionList"/>
    <dgm:cxn modelId="{84928EC6-4018-49F0-BBE8-22427E942D6E}" type="presOf" srcId="{FC952A87-A047-4C10-BCAA-15906B68F905}" destId="{1167866F-BFEE-422A-ACAF-9E7B68E99746}" srcOrd="0" destOrd="0" presId="urn:microsoft.com/office/officeart/2018/2/layout/IconLabelDescriptionList"/>
    <dgm:cxn modelId="{AC776BD5-FEEB-4D94-B6CE-9314F796D43E}" type="presOf" srcId="{2515C056-298C-4413-9E1D-C3DAE583F20C}" destId="{C629A9A6-11A9-476D-A719-65B67FCA6E1A}" srcOrd="0" destOrd="0" presId="urn:microsoft.com/office/officeart/2018/2/layout/IconLabelDescriptionList"/>
    <dgm:cxn modelId="{816233E5-0C24-4E00-B13E-C36CFAAEDEE8}" type="presOf" srcId="{895F3D6D-33CB-4FD6-9433-4E043C0BDB40}" destId="{0E40FCBC-36DD-4525-975B-7371DE3A65C1}" srcOrd="0" destOrd="0" presId="urn:microsoft.com/office/officeart/2018/2/layout/IconLabelDescriptionList"/>
    <dgm:cxn modelId="{1B8C4F40-58C9-405F-B42C-1EEB2A9E1A02}" type="presParOf" srcId="{0E40FCBC-36DD-4525-975B-7371DE3A65C1}" destId="{08950054-681B-44E6-939B-39773CB896AF}" srcOrd="0" destOrd="0" presId="urn:microsoft.com/office/officeart/2018/2/layout/IconLabelDescriptionList"/>
    <dgm:cxn modelId="{EBC3C047-2AF2-4BE9-AC73-A10E5BE425C6}" type="presParOf" srcId="{08950054-681B-44E6-939B-39773CB896AF}" destId="{379976B5-C6EB-4D24-BAEB-4570D62B3D77}" srcOrd="0" destOrd="0" presId="urn:microsoft.com/office/officeart/2018/2/layout/IconLabelDescriptionList"/>
    <dgm:cxn modelId="{A0E4EF80-64F0-45EC-A981-3B9A02736E73}" type="presParOf" srcId="{08950054-681B-44E6-939B-39773CB896AF}" destId="{D086D2B2-0E79-4A25-9476-FC501968BA44}" srcOrd="1" destOrd="0" presId="urn:microsoft.com/office/officeart/2018/2/layout/IconLabelDescriptionList"/>
    <dgm:cxn modelId="{25DDEC7A-E0B3-4A44-A38B-119069759316}" type="presParOf" srcId="{08950054-681B-44E6-939B-39773CB896AF}" destId="{871D1ECF-428F-4452-A390-F48A5FB9065A}" srcOrd="2" destOrd="0" presId="urn:microsoft.com/office/officeart/2018/2/layout/IconLabelDescriptionList"/>
    <dgm:cxn modelId="{AA2CCF23-9DCE-413A-868C-9A21B5C939DF}" type="presParOf" srcId="{08950054-681B-44E6-939B-39773CB896AF}" destId="{E2AECA2F-9421-4999-88A8-88E3A836D5C3}" srcOrd="3" destOrd="0" presId="urn:microsoft.com/office/officeart/2018/2/layout/IconLabelDescriptionList"/>
    <dgm:cxn modelId="{B110358D-0074-4573-8395-4A174CBFB896}" type="presParOf" srcId="{08950054-681B-44E6-939B-39773CB896AF}" destId="{C629A9A6-11A9-476D-A719-65B67FCA6E1A}" srcOrd="4" destOrd="0" presId="urn:microsoft.com/office/officeart/2018/2/layout/IconLabelDescriptionList"/>
    <dgm:cxn modelId="{50E5FB0C-4C68-4EB8-99A8-52BE55DC515D}" type="presParOf" srcId="{0E40FCBC-36DD-4525-975B-7371DE3A65C1}" destId="{C1848575-3E5F-42CB-8266-0EBCB95BD373}" srcOrd="1" destOrd="0" presId="urn:microsoft.com/office/officeart/2018/2/layout/IconLabelDescriptionList"/>
    <dgm:cxn modelId="{6FBAF4E7-BA61-4674-93AE-A52E72696BC3}" type="presParOf" srcId="{0E40FCBC-36DD-4525-975B-7371DE3A65C1}" destId="{262F8841-BC43-446A-A7AB-A821E3FCD59F}" srcOrd="2" destOrd="0" presId="urn:microsoft.com/office/officeart/2018/2/layout/IconLabelDescriptionList"/>
    <dgm:cxn modelId="{7516034E-4569-4A36-B237-D450530303E2}" type="presParOf" srcId="{262F8841-BC43-446A-A7AB-A821E3FCD59F}" destId="{A0F3BC5F-D8C8-4B6C-816C-4CCFB37CCC9F}" srcOrd="0" destOrd="0" presId="urn:microsoft.com/office/officeart/2018/2/layout/IconLabelDescriptionList"/>
    <dgm:cxn modelId="{BAE84D75-508D-49BC-8EF9-2A90D4A0B358}" type="presParOf" srcId="{262F8841-BC43-446A-A7AB-A821E3FCD59F}" destId="{71FBC328-7E0E-46E7-9742-F77A1645663D}" srcOrd="1" destOrd="0" presId="urn:microsoft.com/office/officeart/2018/2/layout/IconLabelDescriptionList"/>
    <dgm:cxn modelId="{12EB89F8-B0FA-4E65-8D72-19422CE3D033}" type="presParOf" srcId="{262F8841-BC43-446A-A7AB-A821E3FCD59F}" destId="{1167866F-BFEE-422A-ACAF-9E7B68E99746}" srcOrd="2" destOrd="0" presId="urn:microsoft.com/office/officeart/2018/2/layout/IconLabelDescriptionList"/>
    <dgm:cxn modelId="{7D7575EB-2108-4A9C-928B-C9826C3EB083}" type="presParOf" srcId="{262F8841-BC43-446A-A7AB-A821E3FCD59F}" destId="{C24099A1-555F-43D4-9D5D-82BDFE29C203}" srcOrd="3" destOrd="0" presId="urn:microsoft.com/office/officeart/2018/2/layout/IconLabelDescriptionList"/>
    <dgm:cxn modelId="{C7AAB2D6-A813-48E5-9279-69BE13D18E3E}" type="presParOf" srcId="{262F8841-BC43-446A-A7AB-A821E3FCD59F}" destId="{DE0B8EA1-36FD-4B3D-8A63-EA3274382DD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E31A2-EB67-49CD-BF4A-C6306BD4C46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EB3B19-68F2-4AB1-AF5C-77F0F31840E4}">
      <dgm:prSet/>
      <dgm:spPr/>
      <dgm:t>
        <a:bodyPr/>
        <a:lstStyle/>
        <a:p>
          <a:pPr>
            <a:defRPr b="1"/>
          </a:pPr>
          <a:r>
            <a:rPr lang="en-US" b="1"/>
            <a:t>Development Process</a:t>
          </a:r>
          <a:r>
            <a:rPr lang="en-US"/>
            <a:t>:</a:t>
          </a:r>
        </a:p>
      </dgm:t>
    </dgm:pt>
    <dgm:pt modelId="{22F5A135-DF6A-466D-9A60-10A3ABBAD2C0}" type="parTrans" cxnId="{6A06D63A-15C1-441D-BFF3-440FC2A93CCF}">
      <dgm:prSet/>
      <dgm:spPr/>
      <dgm:t>
        <a:bodyPr/>
        <a:lstStyle/>
        <a:p>
          <a:endParaRPr lang="en-US"/>
        </a:p>
      </dgm:t>
    </dgm:pt>
    <dgm:pt modelId="{9640C236-F133-46AC-B240-D839EA67EDC0}" type="sibTrans" cxnId="{6A06D63A-15C1-441D-BFF3-440FC2A93CCF}">
      <dgm:prSet/>
      <dgm:spPr/>
      <dgm:t>
        <a:bodyPr/>
        <a:lstStyle/>
        <a:p>
          <a:endParaRPr lang="en-US"/>
        </a:p>
      </dgm:t>
    </dgm:pt>
    <dgm:pt modelId="{670FC044-EFC4-439E-AE80-C60A4E3C3A5F}">
      <dgm:prSet/>
      <dgm:spPr/>
      <dgm:t>
        <a:bodyPr/>
        <a:lstStyle/>
        <a:p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Overview of development stages and methodologies.</a:t>
          </a:r>
        </a:p>
      </dgm:t>
    </dgm:pt>
    <dgm:pt modelId="{F3896CF6-DD5C-4B1C-A5B5-6DDA61A2A8B4}" type="parTrans" cxnId="{D4A8E17E-E83E-4C5A-9BE8-3AB180E4F36B}">
      <dgm:prSet/>
      <dgm:spPr/>
      <dgm:t>
        <a:bodyPr/>
        <a:lstStyle/>
        <a:p>
          <a:endParaRPr lang="en-US"/>
        </a:p>
      </dgm:t>
    </dgm:pt>
    <dgm:pt modelId="{EA968260-4BE9-470A-8CC1-2285D20F5C32}" type="sibTrans" cxnId="{D4A8E17E-E83E-4C5A-9BE8-3AB180E4F36B}">
      <dgm:prSet/>
      <dgm:spPr/>
      <dgm:t>
        <a:bodyPr/>
        <a:lstStyle/>
        <a:p>
          <a:endParaRPr lang="en-US"/>
        </a:p>
      </dgm:t>
    </dgm:pt>
    <dgm:pt modelId="{62CD11BA-0ABF-4C4F-99FE-55517F165A7A}">
      <dgm:prSet/>
      <dgm:spPr/>
      <dgm:t>
        <a:bodyPr/>
        <a:lstStyle/>
        <a:p>
          <a:pPr>
            <a:defRPr b="1"/>
          </a:pPr>
          <a:r>
            <a:rPr lang="en-US" b="1"/>
            <a:t>Tools and Libraries</a:t>
          </a:r>
          <a:r>
            <a:rPr lang="en-US"/>
            <a:t>:</a:t>
          </a:r>
        </a:p>
      </dgm:t>
    </dgm:pt>
    <dgm:pt modelId="{CDDEDAF1-C8A9-4223-A27E-06D0FB8F75E9}" type="parTrans" cxnId="{E049839D-E0CF-4B2F-87FE-710BDB815F39}">
      <dgm:prSet/>
      <dgm:spPr/>
      <dgm:t>
        <a:bodyPr/>
        <a:lstStyle/>
        <a:p>
          <a:endParaRPr lang="en-US"/>
        </a:p>
      </dgm:t>
    </dgm:pt>
    <dgm:pt modelId="{1EC746B5-C54F-4A17-B37F-53F09EDE974D}" type="sibTrans" cxnId="{E049839D-E0CF-4B2F-87FE-710BDB815F39}">
      <dgm:prSet/>
      <dgm:spPr/>
      <dgm:t>
        <a:bodyPr/>
        <a:lstStyle/>
        <a:p>
          <a:endParaRPr lang="en-US"/>
        </a:p>
      </dgm:t>
    </dgm:pt>
    <dgm:pt modelId="{2F01E40F-EB3D-412F-B23F-46A060808B5E}">
      <dgm:prSet/>
      <dgm:spPr/>
      <dgm:t>
        <a:bodyPr/>
        <a:lstStyle/>
        <a:p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Python libraries (MySQL-connector-python, Tkinter, subprocess).</a:t>
          </a:r>
        </a:p>
      </dgm:t>
    </dgm:pt>
    <dgm:pt modelId="{11A5EFD2-576E-42CB-AC6A-03B599232126}" type="parTrans" cxnId="{28FE4950-E27B-40DD-9541-A8925B3AC4DC}">
      <dgm:prSet/>
      <dgm:spPr/>
      <dgm:t>
        <a:bodyPr/>
        <a:lstStyle/>
        <a:p>
          <a:endParaRPr lang="en-US"/>
        </a:p>
      </dgm:t>
    </dgm:pt>
    <dgm:pt modelId="{FC20167E-300F-4836-8322-07F5E1F604C9}" type="sibTrans" cxnId="{28FE4950-E27B-40DD-9541-A8925B3AC4DC}">
      <dgm:prSet/>
      <dgm:spPr/>
      <dgm:t>
        <a:bodyPr/>
        <a:lstStyle/>
        <a:p>
          <a:endParaRPr lang="en-US"/>
        </a:p>
      </dgm:t>
    </dgm:pt>
    <dgm:pt modelId="{F2DD3610-31CC-4BBB-80CC-CF89FC3D6974}" type="pres">
      <dgm:prSet presAssocID="{DA3E31A2-EB67-49CD-BF4A-C6306BD4C46E}" presName="root" presStyleCnt="0">
        <dgm:presLayoutVars>
          <dgm:dir/>
          <dgm:resizeHandles val="exact"/>
        </dgm:presLayoutVars>
      </dgm:prSet>
      <dgm:spPr/>
    </dgm:pt>
    <dgm:pt modelId="{5B26995A-6116-42FE-8E86-1A822C3BED34}" type="pres">
      <dgm:prSet presAssocID="{BDEB3B19-68F2-4AB1-AF5C-77F0F31840E4}" presName="compNode" presStyleCnt="0"/>
      <dgm:spPr/>
    </dgm:pt>
    <dgm:pt modelId="{8AA265BF-90CC-402A-AABE-73C1031A512C}" type="pres">
      <dgm:prSet presAssocID="{BDEB3B19-68F2-4AB1-AF5C-77F0F31840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80DB5E9-12D4-43EE-8D2B-67AA5E5D7EFC}" type="pres">
      <dgm:prSet presAssocID="{BDEB3B19-68F2-4AB1-AF5C-77F0F31840E4}" presName="iconSpace" presStyleCnt="0"/>
      <dgm:spPr/>
    </dgm:pt>
    <dgm:pt modelId="{5B200041-9C34-4575-A865-76C1C291E94E}" type="pres">
      <dgm:prSet presAssocID="{BDEB3B19-68F2-4AB1-AF5C-77F0F31840E4}" presName="parTx" presStyleLbl="revTx" presStyleIdx="0" presStyleCnt="4">
        <dgm:presLayoutVars>
          <dgm:chMax val="0"/>
          <dgm:chPref val="0"/>
        </dgm:presLayoutVars>
      </dgm:prSet>
      <dgm:spPr/>
    </dgm:pt>
    <dgm:pt modelId="{E0A01B1E-5453-4F79-AE22-41B857D727AC}" type="pres">
      <dgm:prSet presAssocID="{BDEB3B19-68F2-4AB1-AF5C-77F0F31840E4}" presName="txSpace" presStyleCnt="0"/>
      <dgm:spPr/>
    </dgm:pt>
    <dgm:pt modelId="{875D7963-CBA0-4918-B78C-DA021AB8C70F}" type="pres">
      <dgm:prSet presAssocID="{BDEB3B19-68F2-4AB1-AF5C-77F0F31840E4}" presName="desTx" presStyleLbl="revTx" presStyleIdx="1" presStyleCnt="4">
        <dgm:presLayoutVars/>
      </dgm:prSet>
      <dgm:spPr/>
    </dgm:pt>
    <dgm:pt modelId="{E955943D-1775-410B-96AF-C41531F4B049}" type="pres">
      <dgm:prSet presAssocID="{9640C236-F133-46AC-B240-D839EA67EDC0}" presName="sibTrans" presStyleCnt="0"/>
      <dgm:spPr/>
    </dgm:pt>
    <dgm:pt modelId="{ABD8EADC-BA98-4051-B091-90182C4FFB4E}" type="pres">
      <dgm:prSet presAssocID="{62CD11BA-0ABF-4C4F-99FE-55517F165A7A}" presName="compNode" presStyleCnt="0"/>
      <dgm:spPr/>
    </dgm:pt>
    <dgm:pt modelId="{C68D4AF9-218E-40B1-B972-D3D929070D22}" type="pres">
      <dgm:prSet presAssocID="{62CD11BA-0ABF-4C4F-99FE-55517F165A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 outline"/>
        </a:ext>
      </dgm:extLst>
    </dgm:pt>
    <dgm:pt modelId="{9DBDC3D3-E8A4-441D-9053-810F09BD796E}" type="pres">
      <dgm:prSet presAssocID="{62CD11BA-0ABF-4C4F-99FE-55517F165A7A}" presName="iconSpace" presStyleCnt="0"/>
      <dgm:spPr/>
    </dgm:pt>
    <dgm:pt modelId="{D14B3A0F-3CFC-4039-88F7-345062B8EE5A}" type="pres">
      <dgm:prSet presAssocID="{62CD11BA-0ABF-4C4F-99FE-55517F165A7A}" presName="parTx" presStyleLbl="revTx" presStyleIdx="2" presStyleCnt="4">
        <dgm:presLayoutVars>
          <dgm:chMax val="0"/>
          <dgm:chPref val="0"/>
        </dgm:presLayoutVars>
      </dgm:prSet>
      <dgm:spPr/>
    </dgm:pt>
    <dgm:pt modelId="{2D1D20C0-AFF9-4BBF-B21B-988CC3D91FE2}" type="pres">
      <dgm:prSet presAssocID="{62CD11BA-0ABF-4C4F-99FE-55517F165A7A}" presName="txSpace" presStyleCnt="0"/>
      <dgm:spPr/>
    </dgm:pt>
    <dgm:pt modelId="{53023E4F-A6C8-435E-865F-6957F7249771}" type="pres">
      <dgm:prSet presAssocID="{62CD11BA-0ABF-4C4F-99FE-55517F165A7A}" presName="desTx" presStyleLbl="revTx" presStyleIdx="3" presStyleCnt="4">
        <dgm:presLayoutVars/>
      </dgm:prSet>
      <dgm:spPr/>
    </dgm:pt>
  </dgm:ptLst>
  <dgm:cxnLst>
    <dgm:cxn modelId="{6A06D63A-15C1-441D-BFF3-440FC2A93CCF}" srcId="{DA3E31A2-EB67-49CD-BF4A-C6306BD4C46E}" destId="{BDEB3B19-68F2-4AB1-AF5C-77F0F31840E4}" srcOrd="0" destOrd="0" parTransId="{22F5A135-DF6A-466D-9A60-10A3ABBAD2C0}" sibTransId="{9640C236-F133-46AC-B240-D839EA67EDC0}"/>
    <dgm:cxn modelId="{F4FF9C5F-B21E-4067-9794-A3FF98435AD2}" type="presOf" srcId="{62CD11BA-0ABF-4C4F-99FE-55517F165A7A}" destId="{D14B3A0F-3CFC-4039-88F7-345062B8EE5A}" srcOrd="0" destOrd="0" presId="urn:microsoft.com/office/officeart/2018/5/layout/CenteredIconLabelDescriptionList"/>
    <dgm:cxn modelId="{26A0826A-29CE-4E94-8487-A4DF07902A2C}" type="presOf" srcId="{BDEB3B19-68F2-4AB1-AF5C-77F0F31840E4}" destId="{5B200041-9C34-4575-A865-76C1C291E94E}" srcOrd="0" destOrd="0" presId="urn:microsoft.com/office/officeart/2018/5/layout/CenteredIconLabelDescriptionList"/>
    <dgm:cxn modelId="{28FE4950-E27B-40DD-9541-A8925B3AC4DC}" srcId="{62CD11BA-0ABF-4C4F-99FE-55517F165A7A}" destId="{2F01E40F-EB3D-412F-B23F-46A060808B5E}" srcOrd="0" destOrd="0" parTransId="{11A5EFD2-576E-42CB-AC6A-03B599232126}" sibTransId="{FC20167E-300F-4836-8322-07F5E1F604C9}"/>
    <dgm:cxn modelId="{C146BB56-F17E-48F6-8C5D-A19632F9E5C2}" type="presOf" srcId="{670FC044-EFC4-439E-AE80-C60A4E3C3A5F}" destId="{875D7963-CBA0-4918-B78C-DA021AB8C70F}" srcOrd="0" destOrd="0" presId="urn:microsoft.com/office/officeart/2018/5/layout/CenteredIconLabelDescriptionList"/>
    <dgm:cxn modelId="{D4A8E17E-E83E-4C5A-9BE8-3AB180E4F36B}" srcId="{BDEB3B19-68F2-4AB1-AF5C-77F0F31840E4}" destId="{670FC044-EFC4-439E-AE80-C60A4E3C3A5F}" srcOrd="0" destOrd="0" parTransId="{F3896CF6-DD5C-4B1C-A5B5-6DDA61A2A8B4}" sibTransId="{EA968260-4BE9-470A-8CC1-2285D20F5C32}"/>
    <dgm:cxn modelId="{E049839D-E0CF-4B2F-87FE-710BDB815F39}" srcId="{DA3E31A2-EB67-49CD-BF4A-C6306BD4C46E}" destId="{62CD11BA-0ABF-4C4F-99FE-55517F165A7A}" srcOrd="1" destOrd="0" parTransId="{CDDEDAF1-C8A9-4223-A27E-06D0FB8F75E9}" sibTransId="{1EC746B5-C54F-4A17-B37F-53F09EDE974D}"/>
    <dgm:cxn modelId="{1812F0E1-0C91-45BE-B86B-7EA5A0BAE1FD}" type="presOf" srcId="{DA3E31A2-EB67-49CD-BF4A-C6306BD4C46E}" destId="{F2DD3610-31CC-4BBB-80CC-CF89FC3D6974}" srcOrd="0" destOrd="0" presId="urn:microsoft.com/office/officeart/2018/5/layout/CenteredIconLabelDescriptionList"/>
    <dgm:cxn modelId="{731871EF-3F7F-4263-B9B5-94D0AE848FAE}" type="presOf" srcId="{2F01E40F-EB3D-412F-B23F-46A060808B5E}" destId="{53023E4F-A6C8-435E-865F-6957F7249771}" srcOrd="0" destOrd="0" presId="urn:microsoft.com/office/officeart/2018/5/layout/CenteredIconLabelDescriptionList"/>
    <dgm:cxn modelId="{C87E6FB7-8CEB-44BB-B066-2E845A290211}" type="presParOf" srcId="{F2DD3610-31CC-4BBB-80CC-CF89FC3D6974}" destId="{5B26995A-6116-42FE-8E86-1A822C3BED34}" srcOrd="0" destOrd="0" presId="urn:microsoft.com/office/officeart/2018/5/layout/CenteredIconLabelDescriptionList"/>
    <dgm:cxn modelId="{4807A29B-528B-421D-BBA7-453C6C1B9FB0}" type="presParOf" srcId="{5B26995A-6116-42FE-8E86-1A822C3BED34}" destId="{8AA265BF-90CC-402A-AABE-73C1031A512C}" srcOrd="0" destOrd="0" presId="urn:microsoft.com/office/officeart/2018/5/layout/CenteredIconLabelDescriptionList"/>
    <dgm:cxn modelId="{8A92687D-65BB-4432-B8C3-A88117ECDB86}" type="presParOf" srcId="{5B26995A-6116-42FE-8E86-1A822C3BED34}" destId="{380DB5E9-12D4-43EE-8D2B-67AA5E5D7EFC}" srcOrd="1" destOrd="0" presId="urn:microsoft.com/office/officeart/2018/5/layout/CenteredIconLabelDescriptionList"/>
    <dgm:cxn modelId="{F5C2BF8C-63B9-4EDB-A3BC-BA8ABCCD1E4D}" type="presParOf" srcId="{5B26995A-6116-42FE-8E86-1A822C3BED34}" destId="{5B200041-9C34-4575-A865-76C1C291E94E}" srcOrd="2" destOrd="0" presId="urn:microsoft.com/office/officeart/2018/5/layout/CenteredIconLabelDescriptionList"/>
    <dgm:cxn modelId="{425E2083-84B7-4617-B751-16F80520DF71}" type="presParOf" srcId="{5B26995A-6116-42FE-8E86-1A822C3BED34}" destId="{E0A01B1E-5453-4F79-AE22-41B857D727AC}" srcOrd="3" destOrd="0" presId="urn:microsoft.com/office/officeart/2018/5/layout/CenteredIconLabelDescriptionList"/>
    <dgm:cxn modelId="{9AE880B3-D8E7-4DAB-9FFD-AF78BC27EC86}" type="presParOf" srcId="{5B26995A-6116-42FE-8E86-1A822C3BED34}" destId="{875D7963-CBA0-4918-B78C-DA021AB8C70F}" srcOrd="4" destOrd="0" presId="urn:microsoft.com/office/officeart/2018/5/layout/CenteredIconLabelDescriptionList"/>
    <dgm:cxn modelId="{318C85E3-D2E0-4733-8107-95C4C8AE4E62}" type="presParOf" srcId="{F2DD3610-31CC-4BBB-80CC-CF89FC3D6974}" destId="{E955943D-1775-410B-96AF-C41531F4B049}" srcOrd="1" destOrd="0" presId="urn:microsoft.com/office/officeart/2018/5/layout/CenteredIconLabelDescriptionList"/>
    <dgm:cxn modelId="{5E10E21E-69C3-4914-87BF-CB47E3089B75}" type="presParOf" srcId="{F2DD3610-31CC-4BBB-80CC-CF89FC3D6974}" destId="{ABD8EADC-BA98-4051-B091-90182C4FFB4E}" srcOrd="2" destOrd="0" presId="urn:microsoft.com/office/officeart/2018/5/layout/CenteredIconLabelDescriptionList"/>
    <dgm:cxn modelId="{CCB336AD-430B-42AD-8BB6-3D898905B35F}" type="presParOf" srcId="{ABD8EADC-BA98-4051-B091-90182C4FFB4E}" destId="{C68D4AF9-218E-40B1-B972-D3D929070D22}" srcOrd="0" destOrd="0" presId="urn:microsoft.com/office/officeart/2018/5/layout/CenteredIconLabelDescriptionList"/>
    <dgm:cxn modelId="{F5293FE9-D2E7-4976-94FE-D93CC198DEF0}" type="presParOf" srcId="{ABD8EADC-BA98-4051-B091-90182C4FFB4E}" destId="{9DBDC3D3-E8A4-441D-9053-810F09BD796E}" srcOrd="1" destOrd="0" presId="urn:microsoft.com/office/officeart/2018/5/layout/CenteredIconLabelDescriptionList"/>
    <dgm:cxn modelId="{4DAA3859-2D12-4EF1-9EFC-25AAAFB2CA83}" type="presParOf" srcId="{ABD8EADC-BA98-4051-B091-90182C4FFB4E}" destId="{D14B3A0F-3CFC-4039-88F7-345062B8EE5A}" srcOrd="2" destOrd="0" presId="urn:microsoft.com/office/officeart/2018/5/layout/CenteredIconLabelDescriptionList"/>
    <dgm:cxn modelId="{F6D0E673-C4F9-4CCA-A652-86044C61C88D}" type="presParOf" srcId="{ABD8EADC-BA98-4051-B091-90182C4FFB4E}" destId="{2D1D20C0-AFF9-4BBF-B21B-988CC3D91FE2}" srcOrd="3" destOrd="0" presId="urn:microsoft.com/office/officeart/2018/5/layout/CenteredIconLabelDescriptionList"/>
    <dgm:cxn modelId="{FE51D544-2008-42F3-95A3-7D7603845861}" type="presParOf" srcId="{ABD8EADC-BA98-4051-B091-90182C4FFB4E}" destId="{53023E4F-A6C8-435E-865F-6957F72497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976B5-C6EB-4D24-BAEB-4570D62B3D77}">
      <dsp:nvSpPr>
        <dsp:cNvPr id="0" name=""/>
        <dsp:cNvSpPr/>
      </dsp:nvSpPr>
      <dsp:spPr>
        <a:xfrm>
          <a:off x="559800" y="361733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D1ECF-428F-4452-A390-F48A5FB9065A}">
      <dsp:nvSpPr>
        <dsp:cNvPr id="0" name=""/>
        <dsp:cNvSpPr/>
      </dsp:nvSpPr>
      <dsp:spPr>
        <a:xfrm>
          <a:off x="559800" y="20254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>
              <a:latin typeface="Abadi" panose="020B060402010402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Project Overview</a:t>
          </a:r>
          <a:r>
            <a:rPr lang="en-US" sz="3600" kern="1200" dirty="0">
              <a:latin typeface="Abadi" panose="020B060402010402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:</a:t>
          </a:r>
        </a:p>
      </dsp:txBody>
      <dsp:txXfrm>
        <a:off x="559800" y="2025458"/>
        <a:ext cx="4320000" cy="648000"/>
      </dsp:txXfrm>
    </dsp:sp>
    <dsp:sp modelId="{C629A9A6-11A9-476D-A719-65B67FCA6E1A}">
      <dsp:nvSpPr>
        <dsp:cNvPr id="0" name=""/>
        <dsp:cNvSpPr/>
      </dsp:nvSpPr>
      <dsp:spPr>
        <a:xfrm>
          <a:off x="559800" y="2744028"/>
          <a:ext cx="4320000" cy="114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The NBBMS is designed to streamline blood bank operations, ensuring efficient management of blood donations and supplies.</a:t>
          </a:r>
        </a:p>
      </dsp:txBody>
      <dsp:txXfrm>
        <a:off x="559800" y="2744028"/>
        <a:ext cx="4320000" cy="1146197"/>
      </dsp:txXfrm>
    </dsp:sp>
    <dsp:sp modelId="{A0F3BC5F-D8C8-4B6C-816C-4CCFB37CCC9F}">
      <dsp:nvSpPr>
        <dsp:cNvPr id="0" name=""/>
        <dsp:cNvSpPr/>
      </dsp:nvSpPr>
      <dsp:spPr>
        <a:xfrm>
          <a:off x="5635800" y="361733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7866F-BFEE-422A-ACAF-9E7B68E99746}">
      <dsp:nvSpPr>
        <dsp:cNvPr id="0" name=""/>
        <dsp:cNvSpPr/>
      </dsp:nvSpPr>
      <dsp:spPr>
        <a:xfrm>
          <a:off x="5635800" y="202545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>
              <a:latin typeface="Abadi" panose="020F0502020204030204" pitchFamily="34" charset="0"/>
            </a:rPr>
            <a:t>Objectives</a:t>
          </a:r>
          <a:r>
            <a:rPr lang="en-US" sz="3600" kern="1200" dirty="0">
              <a:latin typeface="Abadi" panose="020F0502020204030204" pitchFamily="34" charset="0"/>
            </a:rPr>
            <a:t>:</a:t>
          </a:r>
        </a:p>
      </dsp:txBody>
      <dsp:txXfrm>
        <a:off x="5635800" y="2025458"/>
        <a:ext cx="4320000" cy="648000"/>
      </dsp:txXfrm>
    </dsp:sp>
    <dsp:sp modelId="{DE0B8EA1-36FD-4B3D-8A63-EA3274382DD9}">
      <dsp:nvSpPr>
        <dsp:cNvPr id="0" name=""/>
        <dsp:cNvSpPr/>
      </dsp:nvSpPr>
      <dsp:spPr>
        <a:xfrm>
          <a:off x="5635800" y="2744028"/>
          <a:ext cx="4320000" cy="114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Improve the management of blood banks.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Facilitate easy access to blood bag information.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Enhance tracking of donors and recipients.</a:t>
          </a:r>
        </a:p>
      </dsp:txBody>
      <dsp:txXfrm>
        <a:off x="5635800" y="2744028"/>
        <a:ext cx="4320000" cy="114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265BF-90CC-402A-AABE-73C1031A512C}">
      <dsp:nvSpPr>
        <dsp:cNvPr id="0" name=""/>
        <dsp:cNvSpPr/>
      </dsp:nvSpPr>
      <dsp:spPr>
        <a:xfrm>
          <a:off x="1963800" y="69857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00041-9C34-4575-A865-76C1C291E94E}">
      <dsp:nvSpPr>
        <dsp:cNvPr id="0" name=""/>
        <dsp:cNvSpPr/>
      </dsp:nvSpPr>
      <dsp:spPr>
        <a:xfrm>
          <a:off x="559800" y="233337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Development Process</a:t>
          </a:r>
          <a:r>
            <a:rPr lang="en-US" sz="3600" kern="1200"/>
            <a:t>:</a:t>
          </a:r>
        </a:p>
      </dsp:txBody>
      <dsp:txXfrm>
        <a:off x="559800" y="2333371"/>
        <a:ext cx="4320000" cy="648000"/>
      </dsp:txXfrm>
    </dsp:sp>
    <dsp:sp modelId="{875D7963-CBA0-4918-B78C-DA021AB8C70F}">
      <dsp:nvSpPr>
        <dsp:cNvPr id="0" name=""/>
        <dsp:cNvSpPr/>
      </dsp:nvSpPr>
      <dsp:spPr>
        <a:xfrm>
          <a:off x="559800" y="3038487"/>
          <a:ext cx="4320000" cy="51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Overview of development stages and methodologies.</a:t>
          </a:r>
        </a:p>
      </dsp:txBody>
      <dsp:txXfrm>
        <a:off x="559800" y="3038487"/>
        <a:ext cx="4320000" cy="515850"/>
      </dsp:txXfrm>
    </dsp:sp>
    <dsp:sp modelId="{C68D4AF9-218E-40B1-B972-D3D929070D22}">
      <dsp:nvSpPr>
        <dsp:cNvPr id="0" name=""/>
        <dsp:cNvSpPr/>
      </dsp:nvSpPr>
      <dsp:spPr>
        <a:xfrm>
          <a:off x="7039800" y="69857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B3A0F-3CFC-4039-88F7-345062B8EE5A}">
      <dsp:nvSpPr>
        <dsp:cNvPr id="0" name=""/>
        <dsp:cNvSpPr/>
      </dsp:nvSpPr>
      <dsp:spPr>
        <a:xfrm>
          <a:off x="5635800" y="233337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Tools and Libraries</a:t>
          </a:r>
          <a:r>
            <a:rPr lang="en-US" sz="3600" kern="1200"/>
            <a:t>:</a:t>
          </a:r>
        </a:p>
      </dsp:txBody>
      <dsp:txXfrm>
        <a:off x="5635800" y="2333371"/>
        <a:ext cx="4320000" cy="648000"/>
      </dsp:txXfrm>
    </dsp:sp>
    <dsp:sp modelId="{53023E4F-A6C8-435E-865F-6957F7249771}">
      <dsp:nvSpPr>
        <dsp:cNvPr id="0" name=""/>
        <dsp:cNvSpPr/>
      </dsp:nvSpPr>
      <dsp:spPr>
        <a:xfrm>
          <a:off x="5635800" y="3038487"/>
          <a:ext cx="4320000" cy="515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Python libraries (MySQL-connector-python, Tkinter, subprocess).</a:t>
          </a:r>
        </a:p>
      </dsp:txBody>
      <dsp:txXfrm>
        <a:off x="5635800" y="3038487"/>
        <a:ext cx="4320000" cy="515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4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4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38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9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0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dical drug vials with red lids">
            <a:extLst>
              <a:ext uri="{FF2B5EF4-FFF2-40B4-BE49-F238E27FC236}">
                <a16:creationId xmlns:a16="http://schemas.microsoft.com/office/drawing/2014/main" id="{88910D90-DE79-F449-2BBC-F3493598C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889" r="-1" b="7819"/>
          <a:stretch/>
        </p:blipFill>
        <p:spPr>
          <a:xfrm>
            <a:off x="3070" y="0"/>
            <a:ext cx="12188930" cy="685799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6A5FA-2F43-8055-D747-A832FC006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25523"/>
          </a:xfrm>
          <a:solidFill>
            <a:schemeClr val="accent2">
              <a:lumMod val="5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Namal Blood Bank Management System (NBBMS)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5B7C1-7939-BE57-8A4C-794DD8371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3200" dirty="0"/>
              <a:t>•	</a:t>
            </a:r>
            <a:r>
              <a:rPr lang="en-US" sz="3200" b="1" dirty="0"/>
              <a:t>Team Members: Muhammad </a:t>
            </a:r>
            <a:r>
              <a:rPr lang="en-US" sz="3200" b="1" dirty="0" err="1"/>
              <a:t>Asim</a:t>
            </a:r>
            <a:r>
              <a:rPr lang="en-US" sz="3200" b="1" dirty="0"/>
              <a:t> Khan, </a:t>
            </a:r>
            <a:r>
              <a:rPr lang="en-US" sz="3200" b="1" dirty="0" err="1"/>
              <a:t>Umair</a:t>
            </a:r>
            <a:r>
              <a:rPr lang="en-US" sz="3200" b="1" dirty="0"/>
              <a:t> Ahmad, Ayesha Tahir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•	Supervisor: Mam </a:t>
            </a:r>
            <a:r>
              <a:rPr lang="en-US" sz="3200" b="1" dirty="0" err="1"/>
              <a:t>Asiya</a:t>
            </a:r>
            <a:r>
              <a:rPr lang="en-US" sz="3200" b="1" dirty="0"/>
              <a:t> </a:t>
            </a:r>
            <a:r>
              <a:rPr lang="en-US" sz="3200" b="1" dirty="0" err="1"/>
              <a:t>Batool</a:t>
            </a:r>
            <a:endParaRPr lang="en-US" sz="3200" b="1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1428132" y="4056733"/>
            <a:ext cx="9332685" cy="181428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3263" y="4179046"/>
            <a:ext cx="9568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Muhammad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Umair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Ahmad, Ayesha Tahir</a:t>
            </a:r>
          </a:p>
          <a:p>
            <a:pPr algn="ctr">
              <a:lnSpc>
                <a:spcPct val="10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Mam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Asiya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Batool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84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6410-8141-52ED-C5F7-1486C126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98" y="240616"/>
            <a:ext cx="6251110" cy="1444752"/>
          </a:xfrm>
        </p:spPr>
        <p:txBody>
          <a:bodyPr anchor="b"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D3E4-FF3B-63D2-3C36-84AA4B60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Improvements</a:t>
            </a:r>
            <a:r>
              <a:rPr lang="en-US" sz="2400" dirty="0">
                <a:effectLst/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interfaces </a:t>
            </a:r>
            <a:endParaRPr lang="en-US" sz="2400" dirty="0">
              <a:effectLst/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New Features</a:t>
            </a:r>
            <a:r>
              <a:rPr lang="en-US" sz="2400" dirty="0">
                <a:effectLst/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New features for future development 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b="1" u="sng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Security: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0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Random key will be added to make database security more strong password.</a:t>
            </a: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lood Donation Management Syste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49" y="3690700"/>
            <a:ext cx="39147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8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4DE8A-BABD-3C50-F6B9-C7048FF9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000"/>
              <a:t>Any Question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EBEE1AA3-FDF8-0E38-70E5-BCB65A8C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9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4DE8A-BABD-3C50-F6B9-C7048FF9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10000" dirty="0"/>
              <a:t>Thank You</a:t>
            </a:r>
            <a:endParaRPr lang="en-US" sz="100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6426-EBBB-E2BB-5D39-E8666A31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Introduction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5510951-9972-D4AD-7116-9ADC059CF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228398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406CA5EB-A36E-5ED6-5527-C6420C1D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1099"/>
            <a:ext cx="65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BB1CD6-7CD3-093A-FCBE-C6DCC13E9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74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DE4C0-EE12-4CAC-98CF-A8934931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9CF03F-5E6E-4B23-89A5-81548BA4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00A2E-ADE8-0C44-FEE5-C55DFAA7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Motivation</a:t>
            </a:r>
            <a:br>
              <a:rPr lang="en-US" sz="5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5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96D8-525F-3298-C151-166E6C10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333" y="2670628"/>
            <a:ext cx="7801219" cy="3483864"/>
          </a:xfrm>
        </p:spPr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0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ckground: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Blood wing of NSSI </a:t>
            </a:r>
            <a:r>
              <a:rPr lang="en-GB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socity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 our </a:t>
            </a:r>
            <a:r>
              <a:rPr lang="en-GB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Namal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university has no database.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Manual processes lead to errors and delays.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b="1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Need for the Project: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database connected with website can enhance accuracy and    efficiency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of  the data of NSSI Blood Wing.</a:t>
            </a:r>
            <a:endParaRPr lang="en-US" sz="2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 ensures timely availability of blood for patients in need.</a:t>
            </a:r>
          </a:p>
        </p:txBody>
      </p:sp>
      <p:sp>
        <p:nvSpPr>
          <p:cNvPr id="4" name="Minus 3"/>
          <p:cNvSpPr/>
          <p:nvPr/>
        </p:nvSpPr>
        <p:spPr>
          <a:xfrm>
            <a:off x="3686629" y="1553029"/>
            <a:ext cx="8258628" cy="33382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social impact&#10;&#10;Description automatically generated">
            <a:extLst>
              <a:ext uri="{FF2B5EF4-FFF2-40B4-BE49-F238E27FC236}">
                <a16:creationId xmlns:a16="http://schemas.microsoft.com/office/drawing/2014/main" id="{71669093-9BD9-474D-93DE-551933957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" y="1220724"/>
            <a:ext cx="33718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47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C:\Users\Marhaba\Downloads\Blood_Bank (4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4" y="261257"/>
            <a:ext cx="10798630" cy="62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4114" y="566057"/>
            <a:ext cx="3875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NDBMS ERD</a:t>
            </a:r>
          </a:p>
        </p:txBody>
      </p:sp>
    </p:spTree>
    <p:extLst>
      <p:ext uri="{BB962C8B-B14F-4D97-AF65-F5344CB8AC3E}">
        <p14:creationId xmlns:p14="http://schemas.microsoft.com/office/powerpoint/2010/main" val="259385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C36E1-F61F-6B1D-9E24-26F71F42DA95}"/>
              </a:ext>
            </a:extLst>
          </p:cNvPr>
          <p:cNvSpPr txBox="1"/>
          <p:nvPr/>
        </p:nvSpPr>
        <p:spPr>
          <a:xfrm>
            <a:off x="4310006" y="2126053"/>
            <a:ext cx="7678794" cy="4216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228600">
              <a:spcBef>
                <a:spcPts val="0"/>
              </a:spcBef>
              <a:spcAft>
                <a:spcPts val="10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700" dirty="0">
              <a:effectLst/>
              <a:latin typeface="Arial Black" panose="020B0A040201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Image 5" descr="C:\Users\Marhaba\Downloads\Relational model (5)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143" y="1002030"/>
            <a:ext cx="11103428" cy="5558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9257" y="345551"/>
            <a:ext cx="4542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SCHEMA</a:t>
            </a:r>
          </a:p>
        </p:txBody>
      </p:sp>
    </p:spTree>
    <p:extLst>
      <p:ext uri="{BB962C8B-B14F-4D97-AF65-F5344CB8AC3E}">
        <p14:creationId xmlns:p14="http://schemas.microsoft.com/office/powerpoint/2010/main" val="388333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459AD-B1F4-1D20-CC26-2C8693A0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052" y="342158"/>
            <a:ext cx="6749095" cy="1271733"/>
          </a:xfrm>
          <a:solidFill>
            <a:schemeClr val="bg1"/>
          </a:solidFill>
        </p:spPr>
        <p:txBody>
          <a:bodyPr anchor="b">
            <a:normAutofit/>
          </a:bodyPr>
          <a:lstStyle/>
          <a:p>
            <a:r>
              <a:rPr lang="en-US" sz="55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Website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2277-3C58-AF87-9048-7544DE4D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2706624"/>
            <a:ext cx="7126514" cy="382219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Admin Interface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unctionalities such as searching, adding, modifying, and deleting records.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914400" algn="l"/>
              </a:tabLs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User Interface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unctionalities like viewing available blood bags and searching for donors by blood group.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7" name="Image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804" y="2000477"/>
            <a:ext cx="2433184" cy="2276475"/>
          </a:xfrm>
          <a:prstGeom prst="rect">
            <a:avLst/>
          </a:prstGeom>
        </p:spPr>
      </p:pic>
      <p:sp>
        <p:nvSpPr>
          <p:cNvPr id="4" name="Flowchart: Process 3"/>
          <p:cNvSpPr/>
          <p:nvPr/>
        </p:nvSpPr>
        <p:spPr>
          <a:xfrm>
            <a:off x="333829" y="188686"/>
            <a:ext cx="3947885" cy="6458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696" y="2279876"/>
            <a:ext cx="3568390" cy="2276475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38006253-7F34-9596-9CC0-8F7E0887F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178" y="2291264"/>
            <a:ext cx="9058386" cy="129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28A9E-880C-193A-ABAD-86AA2F9D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Admin Interface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36" descr="C:\Users\Marhaba\Desktop\admin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419" y="3067050"/>
            <a:ext cx="6489291" cy="35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7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E86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28A9E-880C-193A-ABAD-86AA2F9D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 Interface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74DF2-1CF1-9D32-2CC4-B1084AE6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92" y="3054524"/>
            <a:ext cx="5251368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9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D4599-92B4-BB2C-D942-CB8916D4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Implementation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9C8E278-F66C-EB98-674B-C5EFEA98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015412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4973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E287D0-22D7-4A65-A0EA-6D08E3697C9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CBE97A3CA10E47A2E9F48B93C665EA" ma:contentTypeVersion="10" ma:contentTypeDescription="Create a new document." ma:contentTypeScope="" ma:versionID="8c4dea28a815298e92f43d4d8bf5dfdf">
  <xsd:schema xmlns:xsd="http://www.w3.org/2001/XMLSchema" xmlns:xs="http://www.w3.org/2001/XMLSchema" xmlns:p="http://schemas.microsoft.com/office/2006/metadata/properties" xmlns:ns3="f13636b9-986b-4af1-82ac-4380e3aedc75" targetNamespace="http://schemas.microsoft.com/office/2006/metadata/properties" ma:root="true" ma:fieldsID="467b53811c238945ed1b5f0d9e69491c" ns3:_="">
    <xsd:import namespace="f13636b9-986b-4af1-82ac-4380e3aedc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636b9-986b-4af1-82ac-4380e3aedc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3636b9-986b-4af1-82ac-4380e3aedc75" xsi:nil="true"/>
  </documentManagement>
</p:properties>
</file>

<file path=customXml/itemProps1.xml><?xml version="1.0" encoding="utf-8"?>
<ds:datastoreItem xmlns:ds="http://schemas.openxmlformats.org/officeDocument/2006/customXml" ds:itemID="{B340814E-4417-44DD-A99F-30709D1492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3636b9-986b-4af1-82ac-4380e3aedc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68E0B5-99F1-4C14-AE7C-13ED531E09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53362D-4123-4A8B-8872-645AE3269934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f13636b9-986b-4af1-82ac-4380e3aedc7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258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Abadi</vt:lpstr>
      <vt:lpstr>ADLaM Display</vt:lpstr>
      <vt:lpstr>Arial</vt:lpstr>
      <vt:lpstr>Arial Black</vt:lpstr>
      <vt:lpstr>Calibri</vt:lpstr>
      <vt:lpstr>Modern Love</vt:lpstr>
      <vt:lpstr>Symbol</vt:lpstr>
      <vt:lpstr>The Hand</vt:lpstr>
      <vt:lpstr>Times New Roman</vt:lpstr>
      <vt:lpstr>Wingdings</vt:lpstr>
      <vt:lpstr>SketchyVTI</vt:lpstr>
      <vt:lpstr>Namal Blood Bank Management System (NBBMS)</vt:lpstr>
      <vt:lpstr> Introduction</vt:lpstr>
      <vt:lpstr>Project Motivation </vt:lpstr>
      <vt:lpstr>PowerPoint Presentation</vt:lpstr>
      <vt:lpstr>PowerPoint Presentation</vt:lpstr>
      <vt:lpstr>Website Interfaces</vt:lpstr>
      <vt:lpstr>Admin Interface</vt:lpstr>
      <vt:lpstr>User Interface</vt:lpstr>
      <vt:lpstr>Implementation</vt:lpstr>
      <vt:lpstr>Future Work</vt:lpstr>
      <vt:lpstr>Any Question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Namal Blood Bank Management System (NBBMS)</dc:title>
  <dc:creator>bscs22f36</dc:creator>
  <cp:lastModifiedBy>bscs22f36</cp:lastModifiedBy>
  <cp:revision>15</cp:revision>
  <dcterms:created xsi:type="dcterms:W3CDTF">2024-07-01T05:57:17Z</dcterms:created>
  <dcterms:modified xsi:type="dcterms:W3CDTF">2024-07-04T14:54:43Z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0x01010014CBE97A3CA10E47A2E9F48B93C665EA</vt:lpwstr>
  </property>
</Properties>
</file>