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66" r:id="rId3"/>
    <p:sldId id="259" r:id="rId4"/>
    <p:sldId id="270" r:id="rId5"/>
    <p:sldId id="260" r:id="rId6"/>
    <p:sldId id="261" r:id="rId7"/>
    <p:sldId id="263" r:id="rId8"/>
    <p:sldId id="267" r:id="rId9"/>
    <p:sldId id="268" r:id="rId10"/>
    <p:sldId id="269" r:id="rId11"/>
    <p:sldId id="265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Maven Pro" panose="020B0604020202020204" charset="0"/>
      <p:regular r:id="rId15"/>
      <p:bold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2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5d3d301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5d3d301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3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5d3d30143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5d3d30143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4b8649360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4b8649360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92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4b8649360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4b8649360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5d3d3014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5d3d30143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2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5d3d3014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5d3d30143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5d3d3014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5d3d3014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5d3d301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5d3d301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5d3d301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5d3d301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8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5d3d301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5d3d301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70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5"/>
          <p:cNvSpPr txBox="1">
            <a:spLocks noGrp="1"/>
          </p:cNvSpPr>
          <p:nvPr>
            <p:ph type="ctrTitle"/>
          </p:nvPr>
        </p:nvSpPr>
        <p:spPr>
          <a:xfrm>
            <a:off x="-486169" y="2234697"/>
            <a:ext cx="6423000" cy="6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Food Ordering App</a:t>
            </a:r>
            <a:br>
              <a:rPr lang="en" sz="2400" dirty="0">
                <a:highlight>
                  <a:srgbClr val="F7F7F8"/>
                </a:highlight>
              </a:rPr>
            </a:br>
            <a:br>
              <a:rPr lang="en" sz="2400" dirty="0">
                <a:highlight>
                  <a:srgbClr val="F7F7F8"/>
                </a:highlight>
              </a:rPr>
            </a:br>
            <a:r>
              <a:rPr lang="en" sz="2400" dirty="0">
                <a:highlight>
                  <a:srgbClr val="F7F7F8"/>
                </a:highlight>
              </a:rPr>
              <a:t>GUCEats</a:t>
            </a:r>
            <a:endParaRPr sz="8900" dirty="0"/>
          </a:p>
        </p:txBody>
      </p:sp>
      <p:sp>
        <p:nvSpPr>
          <p:cNvPr id="1311" name="Google Shape;1311;p25"/>
          <p:cNvSpPr txBox="1">
            <a:spLocks noGrp="1"/>
          </p:cNvSpPr>
          <p:nvPr>
            <p:ph type="subTitle" idx="1"/>
          </p:nvPr>
        </p:nvSpPr>
        <p:spPr>
          <a:xfrm>
            <a:off x="694337" y="3390039"/>
            <a:ext cx="3858900" cy="78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by:Omar Ahmed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Ahmed Tarek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Youssef Rafaat</a:t>
            </a:r>
            <a:endParaRPr sz="1200" dirty="0"/>
          </a:p>
        </p:txBody>
      </p:sp>
      <p:sp>
        <p:nvSpPr>
          <p:cNvPr id="1312" name="Google Shape;1312;p25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3" name="Google Shape;1313;p25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14" name="Google Shape;1314;p25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86EEC-8492-4424-8230-2007E15C3EA2}"/>
              </a:ext>
            </a:extLst>
          </p:cNvPr>
          <p:cNvSpPr/>
          <p:nvPr/>
        </p:nvSpPr>
        <p:spPr>
          <a:xfrm>
            <a:off x="5936831" y="60960"/>
            <a:ext cx="2694089" cy="42265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oard with white text and food&#10;&#10;Description automatically generated">
            <a:extLst>
              <a:ext uri="{FF2B5EF4-FFF2-40B4-BE49-F238E27FC236}">
                <a16:creationId xmlns:a16="http://schemas.microsoft.com/office/drawing/2014/main" id="{096BFD52-03C5-47F2-9061-1B363ABD0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4" t="4334" r="10511" b="14960"/>
          <a:stretch/>
        </p:blipFill>
        <p:spPr>
          <a:xfrm>
            <a:off x="4749358" y="558694"/>
            <a:ext cx="4277701" cy="290087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2"/>
          <p:cNvSpPr txBox="1">
            <a:spLocks noGrp="1"/>
          </p:cNvSpPr>
          <p:nvPr>
            <p:ph type="title" idx="4294967295"/>
          </p:nvPr>
        </p:nvSpPr>
        <p:spPr>
          <a:xfrm>
            <a:off x="676913" y="143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Checkout view</a:t>
            </a:r>
            <a:endParaRPr sz="3200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ECCF84B-D71A-4E11-9F8E-093BE84D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9" y="799637"/>
            <a:ext cx="1890371" cy="420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B4EC7E0-7639-428E-9B7A-359604805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59" y="799637"/>
            <a:ext cx="1759077" cy="420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A8F039C-5A7E-4F51-8FE1-249643052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135" y="799637"/>
            <a:ext cx="1890371" cy="420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03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4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23" name="Google Shape;1423;p34"/>
          <p:cNvSpPr txBox="1">
            <a:spLocks noGrp="1"/>
          </p:cNvSpPr>
          <p:nvPr>
            <p:ph type="subTitle" idx="4294967295"/>
          </p:nvPr>
        </p:nvSpPr>
        <p:spPr>
          <a:xfrm>
            <a:off x="831625" y="33651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Any Questions?</a:t>
            </a:r>
            <a:endParaRPr sz="16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ED548B-D7A1-424D-8F94-2AAFCCE8E478}"/>
              </a:ext>
            </a:extLst>
          </p:cNvPr>
          <p:cNvSpPr/>
          <p:nvPr/>
        </p:nvSpPr>
        <p:spPr>
          <a:xfrm>
            <a:off x="5720080" y="132080"/>
            <a:ext cx="3139440" cy="11734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oard with white text and food&#10;&#10;Description automatically generated">
            <a:extLst>
              <a:ext uri="{FF2B5EF4-FFF2-40B4-BE49-F238E27FC236}">
                <a16:creationId xmlns:a16="http://schemas.microsoft.com/office/drawing/2014/main" id="{A5CEF19A-ADBB-4FAD-B481-B40CD76A5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82" t="13662" r="25845" b="24116"/>
          <a:stretch/>
        </p:blipFill>
        <p:spPr>
          <a:xfrm>
            <a:off x="5073435" y="1062129"/>
            <a:ext cx="2776660" cy="23828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067A56-CBE1-40A9-A548-FA3C41E3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0" y="79265"/>
            <a:ext cx="4635900" cy="572700"/>
          </a:xfrm>
        </p:spPr>
        <p:txBody>
          <a:bodyPr/>
          <a:lstStyle/>
          <a:p>
            <a:r>
              <a:rPr lang="en-US" dirty="0"/>
              <a:t>Login/Register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E37A3-5D05-4148-B7C4-0E118377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54" y="751840"/>
            <a:ext cx="1887093" cy="4193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F89E20D0-86E7-496A-A663-335A8927B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80" y="751840"/>
            <a:ext cx="1887093" cy="4193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29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8;p27">
            <a:extLst>
              <a:ext uri="{FF2B5EF4-FFF2-40B4-BE49-F238E27FC236}">
                <a16:creationId xmlns:a16="http://schemas.microsoft.com/office/drawing/2014/main" id="{4B31BD3B-40E6-4889-9186-66E9920025F9}"/>
              </a:ext>
            </a:extLst>
          </p:cNvPr>
          <p:cNvSpPr txBox="1">
            <a:spLocks/>
          </p:cNvSpPr>
          <p:nvPr/>
        </p:nvSpPr>
        <p:spPr>
          <a:xfrm>
            <a:off x="391186" y="117728"/>
            <a:ext cx="45984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highlight>
                  <a:srgbClr val="F7F7F8"/>
                </a:highlight>
              </a:rPr>
              <a:t>Home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60104413-6FC1-475D-98FE-C00D4B4D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57" y="974388"/>
            <a:ext cx="1763649" cy="391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DEBA71-E8E3-4084-81E2-6545163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37" y="974388"/>
            <a:ext cx="1763649" cy="391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F02B0-D847-4FAF-9ADC-9E16C5B24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7" y="974388"/>
            <a:ext cx="1763649" cy="391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9"/>
          <p:cNvSpPr txBox="1">
            <a:spLocks noGrp="1"/>
          </p:cNvSpPr>
          <p:nvPr>
            <p:ph type="title"/>
          </p:nvPr>
        </p:nvSpPr>
        <p:spPr>
          <a:xfrm>
            <a:off x="854745" y="222010"/>
            <a:ext cx="861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VoIP</a:t>
            </a:r>
            <a:endParaRPr sz="4200" dirty="0"/>
          </a:p>
        </p:txBody>
      </p:sp>
      <p:sp>
        <p:nvSpPr>
          <p:cNvPr id="9" name="Rectangle: Rounded Corners 8" descr="srtthf">
            <a:extLst>
              <a:ext uri="{FF2B5EF4-FFF2-40B4-BE49-F238E27FC236}">
                <a16:creationId xmlns:a16="http://schemas.microsoft.com/office/drawing/2014/main" id="{491D826D-0AAD-49A1-93D2-D4E488E814F7}"/>
              </a:ext>
            </a:extLst>
          </p:cNvPr>
          <p:cNvSpPr/>
          <p:nvPr/>
        </p:nvSpPr>
        <p:spPr>
          <a:xfrm>
            <a:off x="4754879" y="1209040"/>
            <a:ext cx="4157028" cy="2056391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 Both sides should be in the same network.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2- swap your local IP and ports.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3-Both callers should click the green. button to establish the connection.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 To Terminate simply click on the red button.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919FA0-C5C0-4C32-A9D6-5197EF04E79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371251" y="2137059"/>
            <a:ext cx="333770" cy="259051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AFEEDA-1EA8-4DE5-B57C-F969D951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80" y="875270"/>
            <a:ext cx="1820799" cy="4046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74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9"/>
          <p:cNvSpPr txBox="1">
            <a:spLocks noGrp="1"/>
          </p:cNvSpPr>
          <p:nvPr>
            <p:ph type="title"/>
          </p:nvPr>
        </p:nvSpPr>
        <p:spPr>
          <a:xfrm>
            <a:off x="382305" y="302570"/>
            <a:ext cx="861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Personal Profile</a:t>
            </a:r>
            <a:endParaRPr sz="4200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F61AFDA9-2F4A-413C-9D20-15694325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09" y="1052576"/>
            <a:ext cx="1814766" cy="4032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87A69-D7BD-4044-8F26-E28A44F1D13C}"/>
              </a:ext>
            </a:extLst>
          </p:cNvPr>
          <p:cNvSpPr txBox="1"/>
          <p:nvPr/>
        </p:nvSpPr>
        <p:spPr>
          <a:xfrm>
            <a:off x="232093" y="2571750"/>
            <a:ext cx="167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You can upload picture using Gallery or just take a photo</a:t>
            </a:r>
          </a:p>
        </p:txBody>
      </p:sp>
      <p:sp>
        <p:nvSpPr>
          <p:cNvPr id="9" name="Rectangle: Rounded Corners 8" descr="srtthf">
            <a:extLst>
              <a:ext uri="{FF2B5EF4-FFF2-40B4-BE49-F238E27FC236}">
                <a16:creationId xmlns:a16="http://schemas.microsoft.com/office/drawing/2014/main" id="{491D826D-0AAD-49A1-93D2-D4E488E814F7}"/>
              </a:ext>
            </a:extLst>
          </p:cNvPr>
          <p:cNvSpPr/>
          <p:nvPr/>
        </p:nvSpPr>
        <p:spPr>
          <a:xfrm>
            <a:off x="6746240" y="2234191"/>
            <a:ext cx="1778000" cy="103124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GUCEats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Currently supports 8 Shops available in campus</a:t>
            </a:r>
            <a:endParaRPr lang="en-US" dirty="0"/>
          </a:p>
        </p:txBody>
      </p:sp>
      <p:pic>
        <p:nvPicPr>
          <p:cNvPr id="11" name="Picture 10" descr="A cup of coffee with a spoon&#10;&#10;Description automatically generated">
            <a:extLst>
              <a:ext uri="{FF2B5EF4-FFF2-40B4-BE49-F238E27FC236}">
                <a16:creationId xmlns:a16="http://schemas.microsoft.com/office/drawing/2014/main" id="{AD111AD2-AD74-4604-9F2A-C06E8F37C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04" y="1048315"/>
            <a:ext cx="1843096" cy="4095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919FA0-C5C0-4C32-A9D6-5197EF04E79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822344" y="2625581"/>
            <a:ext cx="173047" cy="145274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0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Map</a:t>
            </a:r>
            <a:endParaRPr sz="4200" dirty="0"/>
          </a:p>
        </p:txBody>
      </p:sp>
      <p:pic>
        <p:nvPicPr>
          <p:cNvPr id="3" name="Picture 2" descr="A screenshot of a map of a city&#10;&#10;Description automatically generated">
            <a:extLst>
              <a:ext uri="{FF2B5EF4-FFF2-40B4-BE49-F238E27FC236}">
                <a16:creationId xmlns:a16="http://schemas.microsoft.com/office/drawing/2014/main" id="{969BDE69-9344-413A-AE87-7D4EFEA7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3" y="911716"/>
            <a:ext cx="1746568" cy="3881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screenshot of a map of a city&#10;&#10;Description automatically generated">
            <a:extLst>
              <a:ext uri="{FF2B5EF4-FFF2-40B4-BE49-F238E27FC236}">
                <a16:creationId xmlns:a16="http://schemas.microsoft.com/office/drawing/2014/main" id="{17C21085-F819-4B25-912E-4308A78F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74" y="923146"/>
            <a:ext cx="1751711" cy="3892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91BFB-F2DA-4473-A67E-585E95989B3A}"/>
              </a:ext>
            </a:extLst>
          </p:cNvPr>
          <p:cNvSpPr txBox="1"/>
          <p:nvPr/>
        </p:nvSpPr>
        <p:spPr>
          <a:xfrm>
            <a:off x="3134360" y="1632819"/>
            <a:ext cx="271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Single click view the shop name While a long click enters the shop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3C26-6406-4D33-AC3C-7DBD021216D4}"/>
              </a:ext>
            </a:extLst>
          </p:cNvPr>
          <p:cNvSpPr txBox="1"/>
          <p:nvPr/>
        </p:nvSpPr>
        <p:spPr>
          <a:xfrm>
            <a:off x="3083560" y="3390499"/>
            <a:ext cx="271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If you are a vendor, you are automatically redirected to your 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2"/>
          <p:cNvSpPr txBox="1">
            <a:spLocks noGrp="1"/>
          </p:cNvSpPr>
          <p:nvPr>
            <p:ph type="title" idx="4294967295"/>
          </p:nvPr>
        </p:nvSpPr>
        <p:spPr>
          <a:xfrm>
            <a:off x="676913" y="143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Vendor view</a:t>
            </a:r>
            <a:endParaRPr sz="3200" dirty="0"/>
          </a:p>
        </p:txBody>
      </p:sp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87331AEB-4529-4586-ABB5-88D61475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09" y="812517"/>
            <a:ext cx="1925955" cy="427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F932586-4C78-4BA6-A0FD-43A96DEC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042" y="812517"/>
            <a:ext cx="1928125" cy="428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1DA4ED-6E3B-4F99-AF8D-07685FA0DA76}"/>
              </a:ext>
            </a:extLst>
          </p:cNvPr>
          <p:cNvSpPr/>
          <p:nvPr/>
        </p:nvSpPr>
        <p:spPr>
          <a:xfrm>
            <a:off x="4416474" y="4470400"/>
            <a:ext cx="404447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41B8506-0E62-4701-98E8-904070F92021}"/>
              </a:ext>
            </a:extLst>
          </p:cNvPr>
          <p:cNvCxnSpPr>
            <a:cxnSpLocks/>
          </p:cNvCxnSpPr>
          <p:nvPr/>
        </p:nvCxnSpPr>
        <p:spPr>
          <a:xfrm flipV="1">
            <a:off x="4820921" y="3601720"/>
            <a:ext cx="1257971" cy="107442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food&#10;&#10;Description automatically generated">
            <a:extLst>
              <a:ext uri="{FF2B5EF4-FFF2-40B4-BE49-F238E27FC236}">
                <a16:creationId xmlns:a16="http://schemas.microsoft.com/office/drawing/2014/main" id="{D88FA8DF-3CD9-44EF-8306-C59463E69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21" y="817339"/>
            <a:ext cx="1925956" cy="4279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B3E31C2-D0C7-40D8-B2AB-CE5B05C0D216}"/>
              </a:ext>
            </a:extLst>
          </p:cNvPr>
          <p:cNvSpPr/>
          <p:nvPr/>
        </p:nvSpPr>
        <p:spPr>
          <a:xfrm>
            <a:off x="3334434" y="3134360"/>
            <a:ext cx="404447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873ECED-0601-4F6D-970F-5DDDADA6232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2325678" y="2957290"/>
            <a:ext cx="1011603" cy="46126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2"/>
          <p:cNvSpPr txBox="1">
            <a:spLocks noGrp="1"/>
          </p:cNvSpPr>
          <p:nvPr>
            <p:ph type="title" idx="4294967295"/>
          </p:nvPr>
        </p:nvSpPr>
        <p:spPr>
          <a:xfrm>
            <a:off x="676913" y="143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Vendor view</a:t>
            </a:r>
            <a:endParaRPr sz="3200" dirty="0"/>
          </a:p>
        </p:txBody>
      </p:sp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87331AEB-4529-4586-ABB5-88D61475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67" y="839657"/>
            <a:ext cx="1864361" cy="4143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1DA4ED-6E3B-4F99-AF8D-07685FA0DA76}"/>
              </a:ext>
            </a:extLst>
          </p:cNvPr>
          <p:cNvSpPr/>
          <p:nvPr/>
        </p:nvSpPr>
        <p:spPr>
          <a:xfrm>
            <a:off x="3094563" y="970279"/>
            <a:ext cx="282765" cy="295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41B8506-0E62-4701-98E8-904070F92021}"/>
              </a:ext>
            </a:extLst>
          </p:cNvPr>
          <p:cNvCxnSpPr>
            <a:cxnSpLocks/>
          </p:cNvCxnSpPr>
          <p:nvPr/>
        </p:nvCxnSpPr>
        <p:spPr>
          <a:xfrm>
            <a:off x="3326527" y="1117963"/>
            <a:ext cx="1477437" cy="12747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D54B95F-C67B-40CB-B83C-5DAB28CA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64" y="857437"/>
            <a:ext cx="1864361" cy="4143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72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2"/>
          <p:cNvSpPr txBox="1">
            <a:spLocks noGrp="1"/>
          </p:cNvSpPr>
          <p:nvPr>
            <p:ph type="title" idx="4294967295"/>
          </p:nvPr>
        </p:nvSpPr>
        <p:spPr>
          <a:xfrm>
            <a:off x="676913" y="143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Customer view</a:t>
            </a:r>
            <a:endParaRPr sz="3200" dirty="0"/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B142FA6E-C7E1-4297-B27D-43781D36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71" y="746322"/>
            <a:ext cx="1853992" cy="411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1DA4ED-6E3B-4F99-AF8D-07685FA0DA76}"/>
              </a:ext>
            </a:extLst>
          </p:cNvPr>
          <p:cNvSpPr/>
          <p:nvPr/>
        </p:nvSpPr>
        <p:spPr>
          <a:xfrm>
            <a:off x="2634774" y="4231641"/>
            <a:ext cx="347186" cy="39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41B8506-0E62-4701-98E8-904070F92021}"/>
              </a:ext>
            </a:extLst>
          </p:cNvPr>
          <p:cNvCxnSpPr>
            <a:cxnSpLocks/>
          </p:cNvCxnSpPr>
          <p:nvPr/>
        </p:nvCxnSpPr>
        <p:spPr>
          <a:xfrm flipV="1">
            <a:off x="2981960" y="3291840"/>
            <a:ext cx="2214880" cy="116964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C445A2-007A-4FE6-BAC6-56B572131635}"/>
              </a:ext>
            </a:extLst>
          </p:cNvPr>
          <p:cNvCxnSpPr/>
          <p:nvPr/>
        </p:nvCxnSpPr>
        <p:spPr>
          <a:xfrm rot="10800000" flipV="1">
            <a:off x="2824480" y="1254760"/>
            <a:ext cx="960120" cy="853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170EC0-A1C9-474B-8BE0-E3EEC86AE038}"/>
              </a:ext>
            </a:extLst>
          </p:cNvPr>
          <p:cNvSpPr/>
          <p:nvPr/>
        </p:nvSpPr>
        <p:spPr>
          <a:xfrm>
            <a:off x="3784600" y="875472"/>
            <a:ext cx="1118473" cy="69932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Adds Item to Cart</a:t>
            </a:r>
          </a:p>
        </p:txBody>
      </p:sp>
      <p:pic>
        <p:nvPicPr>
          <p:cNvPr id="16" name="Picture 15" descr="A screenshot of a food order&#10;&#10;Description automatically generated">
            <a:extLst>
              <a:ext uri="{FF2B5EF4-FFF2-40B4-BE49-F238E27FC236}">
                <a16:creationId xmlns:a16="http://schemas.microsoft.com/office/drawing/2014/main" id="{A49A07C0-8D54-48BD-B16E-F8B86545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71" y="715739"/>
            <a:ext cx="1890371" cy="420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0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127</Words>
  <Application>Microsoft Office PowerPoint</Application>
  <PresentationFormat>On-screen Show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Maven Pro</vt:lpstr>
      <vt:lpstr>Nunito Light</vt:lpstr>
      <vt:lpstr>Roboto</vt:lpstr>
      <vt:lpstr>Montserrat</vt:lpstr>
      <vt:lpstr>Investment Banking Expert Portfolio by Slidesgo</vt:lpstr>
      <vt:lpstr>Food Ordering App  GUCEats</vt:lpstr>
      <vt:lpstr>Login/Register</vt:lpstr>
      <vt:lpstr>PowerPoint Presentation</vt:lpstr>
      <vt:lpstr>VoIP</vt:lpstr>
      <vt:lpstr>Personal Profile</vt:lpstr>
      <vt:lpstr>Map</vt:lpstr>
      <vt:lpstr>Vendor view</vt:lpstr>
      <vt:lpstr>Vendor view</vt:lpstr>
      <vt:lpstr>Customer view</vt:lpstr>
      <vt:lpstr>Checkout view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Financial Health Coach</dc:title>
  <dc:creator>latif ashraf</dc:creator>
  <cp:lastModifiedBy>Omar Ahmed</cp:lastModifiedBy>
  <cp:revision>8</cp:revision>
  <dcterms:modified xsi:type="dcterms:W3CDTF">2023-12-13T22:38:13Z</dcterms:modified>
</cp:coreProperties>
</file>