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59" r:id="rId4"/>
    <p:sldId id="260" r:id="rId5"/>
    <p:sldId id="261" r:id="rId6"/>
    <p:sldId id="268" r:id="rId7"/>
    <p:sldId id="273" r:id="rId8"/>
    <p:sldId id="267" r:id="rId9"/>
    <p:sldId id="262" r:id="rId10"/>
    <p:sldId id="265" r:id="rId11"/>
    <p:sldId id="266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02FE-9DC3-4827-B673-FDCDA463C42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F07A-5A4B-4084-BA7A-F6BC2C96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35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02FE-9DC3-4827-B673-FDCDA463C42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F07A-5A4B-4084-BA7A-F6BC2C96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68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02FE-9DC3-4827-B673-FDCDA463C42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F07A-5A4B-4084-BA7A-F6BC2C96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84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02FE-9DC3-4827-B673-FDCDA463C42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F07A-5A4B-4084-BA7A-F6BC2C96DA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209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02FE-9DC3-4827-B673-FDCDA463C42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F07A-5A4B-4084-BA7A-F6BC2C96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17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02FE-9DC3-4827-B673-FDCDA463C42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F07A-5A4B-4084-BA7A-F6BC2C96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40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02FE-9DC3-4827-B673-FDCDA463C42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F07A-5A4B-4084-BA7A-F6BC2C96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28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02FE-9DC3-4827-B673-FDCDA463C42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F07A-5A4B-4084-BA7A-F6BC2C96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58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02FE-9DC3-4827-B673-FDCDA463C42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F07A-5A4B-4084-BA7A-F6BC2C96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24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02FE-9DC3-4827-B673-FDCDA463C42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F07A-5A4B-4084-BA7A-F6BC2C96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32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02FE-9DC3-4827-B673-FDCDA463C42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F07A-5A4B-4084-BA7A-F6BC2C96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65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02FE-9DC3-4827-B673-FDCDA463C42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F07A-5A4B-4084-BA7A-F6BC2C96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97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02FE-9DC3-4827-B673-FDCDA463C42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F07A-5A4B-4084-BA7A-F6BC2C96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88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02FE-9DC3-4827-B673-FDCDA463C42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F07A-5A4B-4084-BA7A-F6BC2C96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03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02FE-9DC3-4827-B673-FDCDA463C42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F07A-5A4B-4084-BA7A-F6BC2C96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40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02FE-9DC3-4827-B673-FDCDA463C42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F07A-5A4B-4084-BA7A-F6BC2C96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82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02FE-9DC3-4827-B673-FDCDA463C42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F07A-5A4B-4084-BA7A-F6BC2C96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6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56502FE-9DC3-4827-B673-FDCDA463C42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27BF07A-5A4B-4084-BA7A-F6BC2C96D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76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065610-DF67-532F-1F55-8929917E10FB}"/>
              </a:ext>
            </a:extLst>
          </p:cNvPr>
          <p:cNvSpPr/>
          <p:nvPr/>
        </p:nvSpPr>
        <p:spPr>
          <a:xfrm>
            <a:off x="4435876" y="2261586"/>
            <a:ext cx="3320248" cy="233482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u="sng" dirty="0">
                <a:latin typeface="LEMON MILK" panose="00000500000000000000" pitchFamily="50" charset="0"/>
              </a:rPr>
              <a:t>t5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91EC6-57C4-36F0-1347-FD884712E0BC}"/>
              </a:ext>
            </a:extLst>
          </p:cNvPr>
          <p:cNvSpPr txBox="1"/>
          <p:nvPr/>
        </p:nvSpPr>
        <p:spPr>
          <a:xfrm>
            <a:off x="4536117" y="497149"/>
            <a:ext cx="311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EMON MILK" panose="00000500000000000000" pitchFamily="50" charset="0"/>
              </a:rPr>
              <a:t>In Training</a:t>
            </a:r>
          </a:p>
        </p:txBody>
      </p:sp>
    </p:spTree>
    <p:extLst>
      <p:ext uri="{BB962C8B-B14F-4D97-AF65-F5344CB8AC3E}">
        <p14:creationId xmlns:p14="http://schemas.microsoft.com/office/powerpoint/2010/main" val="832565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7826-8461-6E38-6B56-D74F2D9FE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5D46B65-927B-844F-2801-4E75D561E168}"/>
              </a:ext>
            </a:extLst>
          </p:cNvPr>
          <p:cNvSpPr txBox="1"/>
          <p:nvPr/>
        </p:nvSpPr>
        <p:spPr>
          <a:xfrm>
            <a:off x="4696418" y="497149"/>
            <a:ext cx="2799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EMON MILK" panose="00000500000000000000" pitchFamily="50" charset="0"/>
              </a:rPr>
              <a:t>In Testing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6F049E-0B5A-8C2E-A3DB-CAF8CB9D1B1B}"/>
              </a:ext>
            </a:extLst>
          </p:cNvPr>
          <p:cNvGrpSpPr/>
          <p:nvPr/>
        </p:nvGrpSpPr>
        <p:grpSpPr>
          <a:xfrm>
            <a:off x="4187301" y="2135356"/>
            <a:ext cx="7705818" cy="2587287"/>
            <a:chOff x="506028" y="1523074"/>
            <a:chExt cx="10741980" cy="381185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E673148-91FC-AB87-D3FE-D41AD804DA03}"/>
                </a:ext>
              </a:extLst>
            </p:cNvPr>
            <p:cNvSpPr/>
            <p:nvPr/>
          </p:nvSpPr>
          <p:spPr>
            <a:xfrm>
              <a:off x="4435876" y="2261585"/>
              <a:ext cx="3320248" cy="2334827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u="sng" dirty="0">
                  <a:latin typeface="LEMON MILK" panose="00000500000000000000" pitchFamily="50" charset="0"/>
                </a:rPr>
                <a:t>t5</a:t>
              </a:r>
            </a:p>
          </p:txBody>
        </p:sp>
        <p:cxnSp>
          <p:nvCxnSpPr>
            <p:cNvPr id="3" name="Connector: Curved 2">
              <a:extLst>
                <a:ext uri="{FF2B5EF4-FFF2-40B4-BE49-F238E27FC236}">
                  <a16:creationId xmlns:a16="http://schemas.microsoft.com/office/drawing/2014/main" id="{AA1B0155-5120-EBC1-799E-9EF9E45CAFC1}"/>
                </a:ext>
              </a:extLst>
            </p:cNvPr>
            <p:cNvCxnSpPr>
              <a:cxnSpLocks/>
              <a:stCxn id="7" idx="3"/>
              <a:endCxn id="4" idx="1"/>
            </p:cNvCxnSpPr>
            <p:nvPr/>
          </p:nvCxnSpPr>
          <p:spPr>
            <a:xfrm>
              <a:off x="2565647" y="2148950"/>
              <a:ext cx="1870229" cy="1280050"/>
            </a:xfrm>
            <a:prstGeom prst="curved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98E736E-AF10-F736-4496-F71F5EE93EA8}"/>
                </a:ext>
              </a:extLst>
            </p:cNvPr>
            <p:cNvSpPr/>
            <p:nvPr/>
          </p:nvSpPr>
          <p:spPr>
            <a:xfrm>
              <a:off x="506028" y="1523074"/>
              <a:ext cx="2059619" cy="1251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LEMON MILK" panose="00000500000000000000" pitchFamily="50" charset="0"/>
                </a:rPr>
                <a:t>Question</a:t>
              </a:r>
              <a:endParaRPr lang="en-US" sz="1200" dirty="0">
                <a:latin typeface="LEMON MILK" panose="00000500000000000000" pitchFamily="50" charset="0"/>
              </a:endParaRPr>
            </a:p>
          </p:txBody>
        </p:sp>
        <p:cxnSp>
          <p:nvCxnSpPr>
            <p:cNvPr id="2" name="Connector: Curved 1">
              <a:extLst>
                <a:ext uri="{FF2B5EF4-FFF2-40B4-BE49-F238E27FC236}">
                  <a16:creationId xmlns:a16="http://schemas.microsoft.com/office/drawing/2014/main" id="{5B73711A-7C7E-946A-BD79-F08063D57B48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 flipV="1">
              <a:off x="2565647" y="3429000"/>
              <a:ext cx="1870229" cy="1280051"/>
            </a:xfrm>
            <a:prstGeom prst="curved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6BED157-3D25-A799-54A4-E26D57650030}"/>
                </a:ext>
              </a:extLst>
            </p:cNvPr>
            <p:cNvSpPr/>
            <p:nvPr/>
          </p:nvSpPr>
          <p:spPr>
            <a:xfrm>
              <a:off x="506028" y="4083175"/>
              <a:ext cx="2059619" cy="125175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LEMON MILK" panose="00000500000000000000" pitchFamily="50" charset="0"/>
                </a:rPr>
                <a:t>Context</a:t>
              </a:r>
              <a:endParaRPr lang="en-US" sz="1200" dirty="0">
                <a:latin typeface="LEMON MILK" panose="00000500000000000000" pitchFamily="50" charset="0"/>
              </a:endParaRPr>
            </a:p>
          </p:txBody>
        </p:sp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7ABF6D68-4D71-C0AD-C851-DDEF4D4E38B4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>
              <a:off x="7756124" y="3429000"/>
              <a:ext cx="1432265" cy="12700"/>
            </a:xfrm>
            <a:prstGeom prst="curved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FBC67FF-9D85-6FCE-23A6-2AF9F3A4C324}"/>
                </a:ext>
              </a:extLst>
            </p:cNvPr>
            <p:cNvSpPr/>
            <p:nvPr/>
          </p:nvSpPr>
          <p:spPr>
            <a:xfrm>
              <a:off x="9188389" y="2803124"/>
              <a:ext cx="2059619" cy="1251752"/>
            </a:xfrm>
            <a:prstGeom prst="roundRect">
              <a:avLst/>
            </a:prstGeom>
            <a:solidFill>
              <a:srgbClr val="C9353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LEMON MILK" panose="00000500000000000000" pitchFamily="50" charset="0"/>
                </a:rPr>
                <a:t>Answer</a:t>
              </a:r>
              <a:endParaRPr lang="en-US" sz="1200" dirty="0">
                <a:latin typeface="LEMON MILK" panose="00000500000000000000" pitchFamily="50" charset="0"/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2CE3CB-8E6D-7AE3-3AB2-48FB3F92E65B}"/>
              </a:ext>
            </a:extLst>
          </p:cNvPr>
          <p:cNvSpPr/>
          <p:nvPr/>
        </p:nvSpPr>
        <p:spPr>
          <a:xfrm>
            <a:off x="463884" y="2636618"/>
            <a:ext cx="2381798" cy="158475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u="sng" dirty="0">
                <a:latin typeface="LEMON MILK" panose="00000500000000000000" pitchFamily="50" charset="0"/>
              </a:rPr>
              <a:t>Distil</a:t>
            </a:r>
          </a:p>
          <a:p>
            <a:pPr algn="ctr"/>
            <a:r>
              <a:rPr lang="en-US" sz="3600" u="sng" dirty="0" err="1">
                <a:latin typeface="LEMON MILK" panose="00000500000000000000" pitchFamily="50" charset="0"/>
              </a:rPr>
              <a:t>roBert</a:t>
            </a:r>
            <a:endParaRPr lang="en-US" sz="3600" u="sng" dirty="0">
              <a:latin typeface="LEMON MILK" panose="00000500000000000000" pitchFamily="50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1FAB130-A34A-9256-957A-96E4164F4BA1}"/>
              </a:ext>
            </a:extLst>
          </p:cNvPr>
          <p:cNvCxnSpPr>
            <a:cxnSpLocks/>
            <a:stCxn id="7" idx="1"/>
            <a:endCxn id="14" idx="3"/>
          </p:cNvCxnSpPr>
          <p:nvPr/>
        </p:nvCxnSpPr>
        <p:spPr>
          <a:xfrm rot="10800000" flipV="1">
            <a:off x="2845683" y="2560168"/>
            <a:ext cx="1341619" cy="86883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D5E02CA-AF17-6076-8971-65189B8EE9C3}"/>
              </a:ext>
            </a:extLst>
          </p:cNvPr>
          <p:cNvCxnSpPr>
            <a:cxnSpLocks/>
            <a:stCxn id="14" idx="2"/>
            <a:endCxn id="19" idx="1"/>
          </p:cNvCxnSpPr>
          <p:nvPr/>
        </p:nvCxnSpPr>
        <p:spPr>
          <a:xfrm rot="5400000">
            <a:off x="717300" y="4563412"/>
            <a:ext cx="1279519" cy="595449"/>
          </a:xfrm>
          <a:prstGeom prst="curvedConnector4">
            <a:avLst>
              <a:gd name="adj1" fmla="val 30792"/>
              <a:gd name="adj2" fmla="val 13839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645B58-0EFF-3789-F52E-EEE6C156E49B}"/>
              </a:ext>
            </a:extLst>
          </p:cNvPr>
          <p:cNvSpPr/>
          <p:nvPr/>
        </p:nvSpPr>
        <p:spPr>
          <a:xfrm>
            <a:off x="1059334" y="5009364"/>
            <a:ext cx="1470802" cy="983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bg1">
                    <a:lumMod val="95000"/>
                    <a:lumOff val="5000"/>
                  </a:schemeClr>
                </a:solidFill>
                <a:latin typeface="LEMON MILK" panose="00000500000000000000" pitchFamily="50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812727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61633-6707-565C-0CED-A686F352D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4E0931-E7D7-AFB7-A065-CB40856764F9}"/>
              </a:ext>
            </a:extLst>
          </p:cNvPr>
          <p:cNvSpPr txBox="1"/>
          <p:nvPr/>
        </p:nvSpPr>
        <p:spPr>
          <a:xfrm>
            <a:off x="4696418" y="497149"/>
            <a:ext cx="2799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EMON MILK" panose="00000500000000000000" pitchFamily="50" charset="0"/>
              </a:rPr>
              <a:t>In Testing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110700-E411-D670-53BB-3D6234839E3A}"/>
              </a:ext>
            </a:extLst>
          </p:cNvPr>
          <p:cNvGrpSpPr/>
          <p:nvPr/>
        </p:nvGrpSpPr>
        <p:grpSpPr>
          <a:xfrm>
            <a:off x="4187301" y="2135356"/>
            <a:ext cx="7705818" cy="2587287"/>
            <a:chOff x="506028" y="1523074"/>
            <a:chExt cx="10741980" cy="381185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24E0716-D0FE-A287-003F-C2DEF9A5A666}"/>
                </a:ext>
              </a:extLst>
            </p:cNvPr>
            <p:cNvSpPr/>
            <p:nvPr/>
          </p:nvSpPr>
          <p:spPr>
            <a:xfrm>
              <a:off x="4435876" y="2261585"/>
              <a:ext cx="3320248" cy="2334827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u="sng" dirty="0">
                  <a:latin typeface="LEMON MILK" panose="00000500000000000000" pitchFamily="50" charset="0"/>
                </a:rPr>
                <a:t>t5</a:t>
              </a:r>
            </a:p>
          </p:txBody>
        </p:sp>
        <p:cxnSp>
          <p:nvCxnSpPr>
            <p:cNvPr id="3" name="Connector: Curved 2">
              <a:extLst>
                <a:ext uri="{FF2B5EF4-FFF2-40B4-BE49-F238E27FC236}">
                  <a16:creationId xmlns:a16="http://schemas.microsoft.com/office/drawing/2014/main" id="{27D94F5F-0E93-3C2E-2606-8740A0A5A1F7}"/>
                </a:ext>
              </a:extLst>
            </p:cNvPr>
            <p:cNvCxnSpPr>
              <a:cxnSpLocks/>
              <a:stCxn id="7" idx="3"/>
              <a:endCxn id="4" idx="1"/>
            </p:cNvCxnSpPr>
            <p:nvPr/>
          </p:nvCxnSpPr>
          <p:spPr>
            <a:xfrm>
              <a:off x="2565647" y="2148950"/>
              <a:ext cx="1870229" cy="1280050"/>
            </a:xfrm>
            <a:prstGeom prst="curved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EF2893-7274-6D56-4C8E-7E6808E08F21}"/>
                </a:ext>
              </a:extLst>
            </p:cNvPr>
            <p:cNvSpPr/>
            <p:nvPr/>
          </p:nvSpPr>
          <p:spPr>
            <a:xfrm>
              <a:off x="506028" y="1523074"/>
              <a:ext cx="2059619" cy="1251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LEMON MILK" panose="00000500000000000000" pitchFamily="50" charset="0"/>
                </a:rPr>
                <a:t>Question</a:t>
              </a:r>
              <a:endParaRPr lang="en-US" sz="1200" dirty="0">
                <a:latin typeface="LEMON MILK" panose="00000500000000000000" pitchFamily="50" charset="0"/>
              </a:endParaRPr>
            </a:p>
          </p:txBody>
        </p:sp>
        <p:cxnSp>
          <p:nvCxnSpPr>
            <p:cNvPr id="2" name="Connector: Curved 1">
              <a:extLst>
                <a:ext uri="{FF2B5EF4-FFF2-40B4-BE49-F238E27FC236}">
                  <a16:creationId xmlns:a16="http://schemas.microsoft.com/office/drawing/2014/main" id="{2C275793-E833-D306-DACF-C052018C2504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 flipV="1">
              <a:off x="2565647" y="3429000"/>
              <a:ext cx="1870229" cy="1280051"/>
            </a:xfrm>
            <a:prstGeom prst="curved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A5F76C6-EEA3-0326-6749-F9B31194AD0A}"/>
                </a:ext>
              </a:extLst>
            </p:cNvPr>
            <p:cNvSpPr/>
            <p:nvPr/>
          </p:nvSpPr>
          <p:spPr>
            <a:xfrm>
              <a:off x="506028" y="4083175"/>
              <a:ext cx="2059619" cy="1251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LEMON MILK" panose="00000500000000000000" pitchFamily="50" charset="0"/>
                </a:rPr>
                <a:t>Context</a:t>
              </a:r>
              <a:endParaRPr lang="en-US" sz="1200" dirty="0">
                <a:latin typeface="LEMON MILK" panose="00000500000000000000" pitchFamily="50" charset="0"/>
              </a:endParaRPr>
            </a:p>
          </p:txBody>
        </p:sp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342A8674-17A9-7C27-3C4C-3627CA065B19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>
              <a:off x="7756124" y="3429000"/>
              <a:ext cx="1432265" cy="12700"/>
            </a:xfrm>
            <a:prstGeom prst="curved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6120B7E-6B26-83D7-CB3F-8A2EAA7E49B3}"/>
                </a:ext>
              </a:extLst>
            </p:cNvPr>
            <p:cNvSpPr/>
            <p:nvPr/>
          </p:nvSpPr>
          <p:spPr>
            <a:xfrm>
              <a:off x="9188389" y="2803124"/>
              <a:ext cx="2059619" cy="1251752"/>
            </a:xfrm>
            <a:prstGeom prst="roundRect">
              <a:avLst/>
            </a:prstGeom>
            <a:solidFill>
              <a:srgbClr val="C9353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LEMON MILK" panose="00000500000000000000" pitchFamily="50" charset="0"/>
                </a:rPr>
                <a:t>Answer</a:t>
              </a:r>
              <a:endParaRPr lang="en-US" sz="1200" dirty="0">
                <a:latin typeface="LEMON MILK" panose="00000500000000000000" pitchFamily="50" charset="0"/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4B36EA-476F-1C22-9499-7DC0A8915102}"/>
              </a:ext>
            </a:extLst>
          </p:cNvPr>
          <p:cNvSpPr/>
          <p:nvPr/>
        </p:nvSpPr>
        <p:spPr>
          <a:xfrm>
            <a:off x="463884" y="2636618"/>
            <a:ext cx="2381798" cy="158475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u="sng" dirty="0">
                <a:latin typeface="LEMON MILK" panose="00000500000000000000" pitchFamily="50" charset="0"/>
              </a:rPr>
              <a:t>Distil</a:t>
            </a:r>
          </a:p>
          <a:p>
            <a:pPr algn="ctr"/>
            <a:r>
              <a:rPr lang="en-US" sz="3600" u="sng" dirty="0" err="1">
                <a:latin typeface="LEMON MILK" panose="00000500000000000000" pitchFamily="50" charset="0"/>
              </a:rPr>
              <a:t>roBert</a:t>
            </a:r>
            <a:endParaRPr lang="en-US" sz="3600" u="sng" dirty="0">
              <a:latin typeface="LEMON MILK" panose="00000500000000000000" pitchFamily="50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9393274-2FEB-5346-F1E7-819C4F476BCE}"/>
              </a:ext>
            </a:extLst>
          </p:cNvPr>
          <p:cNvCxnSpPr>
            <a:cxnSpLocks/>
            <a:stCxn id="7" idx="1"/>
            <a:endCxn id="14" idx="3"/>
          </p:cNvCxnSpPr>
          <p:nvPr/>
        </p:nvCxnSpPr>
        <p:spPr>
          <a:xfrm rot="10800000" flipV="1">
            <a:off x="2845683" y="2560168"/>
            <a:ext cx="1341619" cy="86883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87BA193-72FE-24B1-D7FF-12409402D517}"/>
              </a:ext>
            </a:extLst>
          </p:cNvPr>
          <p:cNvCxnSpPr>
            <a:cxnSpLocks/>
            <a:stCxn id="14" idx="2"/>
            <a:endCxn id="19" idx="1"/>
          </p:cNvCxnSpPr>
          <p:nvPr/>
        </p:nvCxnSpPr>
        <p:spPr>
          <a:xfrm rot="5400000">
            <a:off x="717300" y="4563412"/>
            <a:ext cx="1279519" cy="595449"/>
          </a:xfrm>
          <a:prstGeom prst="curvedConnector4">
            <a:avLst>
              <a:gd name="adj1" fmla="val 30792"/>
              <a:gd name="adj2" fmla="val 13839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122D31-32A8-2DED-4D7A-D46B6630B207}"/>
              </a:ext>
            </a:extLst>
          </p:cNvPr>
          <p:cNvSpPr/>
          <p:nvPr/>
        </p:nvSpPr>
        <p:spPr>
          <a:xfrm>
            <a:off x="1059334" y="5009364"/>
            <a:ext cx="1470802" cy="9830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bg1"/>
                </a:solidFill>
                <a:latin typeface="LEMON MILK" panose="00000500000000000000" pitchFamily="50" charset="0"/>
              </a:rPr>
              <a:t>Database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8C9B693-C0DF-973D-29E7-67DDFEF2907F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2530136" y="4297831"/>
            <a:ext cx="1657165" cy="120306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690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36159-1C37-1347-B992-5EE7E3646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A6FC9B-3DAA-8FC2-2A67-5D6BCBB8618C}"/>
              </a:ext>
            </a:extLst>
          </p:cNvPr>
          <p:cNvSpPr txBox="1"/>
          <p:nvPr/>
        </p:nvSpPr>
        <p:spPr>
          <a:xfrm>
            <a:off x="4589017" y="497149"/>
            <a:ext cx="3013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EMON MILK" panose="00000500000000000000" pitchFamily="50" charset="0"/>
              </a:rPr>
              <a:t>Workflow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525A62-3ED2-AE54-4F66-30E5632961AA}"/>
              </a:ext>
            </a:extLst>
          </p:cNvPr>
          <p:cNvGrpSpPr/>
          <p:nvPr/>
        </p:nvGrpSpPr>
        <p:grpSpPr>
          <a:xfrm>
            <a:off x="568912" y="2224132"/>
            <a:ext cx="7741538" cy="2713363"/>
            <a:chOff x="463884" y="2135356"/>
            <a:chExt cx="11004670" cy="38570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94973B-0E88-6316-D069-4682A2D64E32}"/>
                </a:ext>
              </a:extLst>
            </p:cNvPr>
            <p:cNvGrpSpPr/>
            <p:nvPr/>
          </p:nvGrpSpPr>
          <p:grpSpPr>
            <a:xfrm>
              <a:off x="4187301" y="2135356"/>
              <a:ext cx="7281253" cy="2587287"/>
              <a:chOff x="506028" y="1523074"/>
              <a:chExt cx="10150132" cy="381185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4126934-29E4-08C6-BC69-CB02205C6591}"/>
                  </a:ext>
                </a:extLst>
              </p:cNvPr>
              <p:cNvSpPr/>
              <p:nvPr/>
            </p:nvSpPr>
            <p:spPr>
              <a:xfrm>
                <a:off x="4435876" y="2261585"/>
                <a:ext cx="3320248" cy="2334827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u="sng" dirty="0">
                    <a:latin typeface="LEMON MILK" panose="00000500000000000000" pitchFamily="50" charset="0"/>
                  </a:rPr>
                  <a:t>t5</a:t>
                </a:r>
              </a:p>
            </p:txBody>
          </p:sp>
          <p:cxnSp>
            <p:nvCxnSpPr>
              <p:cNvPr id="3" name="Connector: Curved 2">
                <a:extLst>
                  <a:ext uri="{FF2B5EF4-FFF2-40B4-BE49-F238E27FC236}">
                    <a16:creationId xmlns:a16="http://schemas.microsoft.com/office/drawing/2014/main" id="{50B67008-07A1-9A73-5375-1BA212373018}"/>
                  </a:ext>
                </a:extLst>
              </p:cNvPr>
              <p:cNvCxnSpPr>
                <a:cxnSpLocks/>
                <a:stCxn id="7" idx="3"/>
                <a:endCxn id="4" idx="1"/>
              </p:cNvCxnSpPr>
              <p:nvPr/>
            </p:nvCxnSpPr>
            <p:spPr>
              <a:xfrm>
                <a:off x="2565647" y="2148950"/>
                <a:ext cx="1870229" cy="1280050"/>
              </a:xfrm>
              <a:prstGeom prst="curvedConnector3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80B416A-9B3D-7E54-8369-660859B20987}"/>
                  </a:ext>
                </a:extLst>
              </p:cNvPr>
              <p:cNvSpPr/>
              <p:nvPr/>
            </p:nvSpPr>
            <p:spPr>
              <a:xfrm>
                <a:off x="506028" y="1523074"/>
                <a:ext cx="2059619" cy="1251752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LEMON MILK" panose="00000500000000000000" pitchFamily="50" charset="0"/>
                  </a:rPr>
                  <a:t>Question</a:t>
                </a:r>
                <a:endParaRPr lang="en-US" sz="1200" dirty="0">
                  <a:latin typeface="LEMON MILK" panose="00000500000000000000" pitchFamily="50" charset="0"/>
                </a:endParaRPr>
              </a:p>
            </p:txBody>
          </p:sp>
          <p:cxnSp>
            <p:nvCxnSpPr>
              <p:cNvPr id="2" name="Connector: Curved 1">
                <a:extLst>
                  <a:ext uri="{FF2B5EF4-FFF2-40B4-BE49-F238E27FC236}">
                    <a16:creationId xmlns:a16="http://schemas.microsoft.com/office/drawing/2014/main" id="{537CFB73-36D2-15FD-FE6A-ADDFC0EEFFEE}"/>
                  </a:ext>
                </a:extLst>
              </p:cNvPr>
              <p:cNvCxnSpPr>
                <a:cxnSpLocks/>
                <a:stCxn id="5" idx="3"/>
                <a:endCxn id="4" idx="1"/>
              </p:cNvCxnSpPr>
              <p:nvPr/>
            </p:nvCxnSpPr>
            <p:spPr>
              <a:xfrm flipV="1">
                <a:off x="2565647" y="3429000"/>
                <a:ext cx="1870229" cy="1280051"/>
              </a:xfrm>
              <a:prstGeom prst="curvedConnector3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194C535-4A48-1C3C-25BD-850EC0A32FF8}"/>
                  </a:ext>
                </a:extLst>
              </p:cNvPr>
              <p:cNvSpPr/>
              <p:nvPr/>
            </p:nvSpPr>
            <p:spPr>
              <a:xfrm>
                <a:off x="506028" y="4083175"/>
                <a:ext cx="2059619" cy="1251752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LEMON MILK" panose="00000500000000000000" pitchFamily="50" charset="0"/>
                  </a:rPr>
                  <a:t>Context</a:t>
                </a:r>
                <a:endParaRPr lang="en-US" sz="1050" dirty="0">
                  <a:latin typeface="LEMON MILK" panose="00000500000000000000" pitchFamily="50" charset="0"/>
                </a:endParaRPr>
              </a:p>
            </p:txBody>
          </p:sp>
          <p:cxnSp>
            <p:nvCxnSpPr>
              <p:cNvPr id="6" name="Connector: Curved 5">
                <a:extLst>
                  <a:ext uri="{FF2B5EF4-FFF2-40B4-BE49-F238E27FC236}">
                    <a16:creationId xmlns:a16="http://schemas.microsoft.com/office/drawing/2014/main" id="{59CAE8D6-9D00-1906-E084-E5EC788988E0}"/>
                  </a:ext>
                </a:extLst>
              </p:cNvPr>
              <p:cNvCxnSpPr>
                <a:cxnSpLocks/>
                <a:stCxn id="4" idx="3"/>
                <a:endCxn id="8" idx="1"/>
              </p:cNvCxnSpPr>
              <p:nvPr/>
            </p:nvCxnSpPr>
            <p:spPr>
              <a:xfrm>
                <a:off x="7756125" y="3428998"/>
                <a:ext cx="840417" cy="12700"/>
              </a:xfrm>
              <a:prstGeom prst="curvedConnector3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940FE21-EA14-B5A5-4FDE-474E9A1A4931}"/>
                  </a:ext>
                </a:extLst>
              </p:cNvPr>
              <p:cNvSpPr/>
              <p:nvPr/>
            </p:nvSpPr>
            <p:spPr>
              <a:xfrm>
                <a:off x="8596542" y="2803122"/>
                <a:ext cx="2059618" cy="1251751"/>
              </a:xfrm>
              <a:prstGeom prst="roundRect">
                <a:avLst/>
              </a:prstGeom>
              <a:solidFill>
                <a:srgbClr val="C9353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LEMON MILK" panose="00000500000000000000" pitchFamily="50" charset="0"/>
                  </a:rPr>
                  <a:t>Answer</a:t>
                </a:r>
                <a:endParaRPr lang="en-US" sz="1100" dirty="0">
                  <a:latin typeface="LEMON MILK" panose="00000500000000000000" pitchFamily="50" charset="0"/>
                </a:endParaRP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D21AA4A-8288-5396-A374-21F6BF5AF81F}"/>
                </a:ext>
              </a:extLst>
            </p:cNvPr>
            <p:cNvSpPr/>
            <p:nvPr/>
          </p:nvSpPr>
          <p:spPr>
            <a:xfrm>
              <a:off x="463884" y="2636618"/>
              <a:ext cx="2381798" cy="158475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>
                  <a:latin typeface="LEMON MILK" panose="00000500000000000000" pitchFamily="50" charset="0"/>
                </a:rPr>
                <a:t>Distil</a:t>
              </a:r>
            </a:p>
            <a:p>
              <a:pPr algn="ctr"/>
              <a:r>
                <a:rPr lang="en-US" sz="2400" u="sng" dirty="0" err="1">
                  <a:latin typeface="LEMON MILK" panose="00000500000000000000" pitchFamily="50" charset="0"/>
                </a:rPr>
                <a:t>roBert</a:t>
              </a:r>
              <a:endParaRPr lang="en-US" sz="2400" u="sng" dirty="0">
                <a:latin typeface="LEMON MILK" panose="00000500000000000000" pitchFamily="50" charset="0"/>
              </a:endParaRP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8C7D3F0A-0DC3-60C7-BC8B-9850610C2EE3}"/>
                </a:ext>
              </a:extLst>
            </p:cNvPr>
            <p:cNvCxnSpPr>
              <a:cxnSpLocks/>
              <a:stCxn id="7" idx="1"/>
              <a:endCxn id="14" idx="3"/>
            </p:cNvCxnSpPr>
            <p:nvPr/>
          </p:nvCxnSpPr>
          <p:spPr>
            <a:xfrm rot="10800000" flipV="1">
              <a:off x="2845683" y="2560168"/>
              <a:ext cx="1341619" cy="8688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72504D24-2804-310E-26A5-00C69249B69A}"/>
                </a:ext>
              </a:extLst>
            </p:cNvPr>
            <p:cNvCxnSpPr>
              <a:cxnSpLocks/>
              <a:stCxn id="14" idx="2"/>
              <a:endCxn id="19" idx="1"/>
            </p:cNvCxnSpPr>
            <p:nvPr/>
          </p:nvCxnSpPr>
          <p:spPr>
            <a:xfrm rot="5400000">
              <a:off x="717300" y="4563412"/>
              <a:ext cx="1279519" cy="595449"/>
            </a:xfrm>
            <a:prstGeom prst="curvedConnector4">
              <a:avLst>
                <a:gd name="adj1" fmla="val 30792"/>
                <a:gd name="adj2" fmla="val 138391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5CEBEF-E9F4-4F6B-FA98-C9DA170E573C}"/>
                </a:ext>
              </a:extLst>
            </p:cNvPr>
            <p:cNvSpPr/>
            <p:nvPr/>
          </p:nvSpPr>
          <p:spPr>
            <a:xfrm>
              <a:off x="1059334" y="5009364"/>
              <a:ext cx="1470802" cy="98306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>
                  <a:solidFill>
                    <a:schemeClr val="bg1"/>
                  </a:solidFill>
                  <a:latin typeface="LEMON MILK" panose="00000500000000000000" pitchFamily="50" charset="0"/>
                </a:rPr>
                <a:t>Database</a:t>
              </a: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1520DF0A-4398-9E03-05AC-9E63BEA386E5}"/>
                </a:ext>
              </a:extLst>
            </p:cNvPr>
            <p:cNvCxnSpPr>
              <a:cxnSpLocks/>
              <a:stCxn id="19" idx="3"/>
              <a:endCxn id="5" idx="1"/>
            </p:cNvCxnSpPr>
            <p:nvPr/>
          </p:nvCxnSpPr>
          <p:spPr>
            <a:xfrm flipV="1">
              <a:off x="2530136" y="4297831"/>
              <a:ext cx="1657165" cy="1203065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E31F9-6AF1-80A0-52A2-4C8DA59BD3F8}"/>
              </a:ext>
            </a:extLst>
          </p:cNvPr>
          <p:cNvSpPr/>
          <p:nvPr/>
        </p:nvSpPr>
        <p:spPr>
          <a:xfrm>
            <a:off x="8946619" y="2576758"/>
            <a:ext cx="2585474" cy="111484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atin typeface="LEMON MILK" panose="00000500000000000000" pitchFamily="50" charset="0"/>
              </a:rPr>
              <a:t>Conversational</a:t>
            </a:r>
          </a:p>
          <a:p>
            <a:pPr algn="ctr"/>
            <a:r>
              <a:rPr lang="en-US" u="sng" dirty="0">
                <a:latin typeface="LEMON MILK" panose="00000500000000000000" pitchFamily="50" charset="0"/>
              </a:rPr>
              <a:t>model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4F0DEEF2-AB62-F7ED-483E-460753E0EF23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8310450" y="3134179"/>
            <a:ext cx="636169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301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7DB04-6374-603B-6FF1-7FC615A79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9EE01B3-2175-750A-3B73-F91E3CDF7EF9}"/>
              </a:ext>
            </a:extLst>
          </p:cNvPr>
          <p:cNvSpPr txBox="1"/>
          <p:nvPr/>
        </p:nvSpPr>
        <p:spPr>
          <a:xfrm>
            <a:off x="4589017" y="497149"/>
            <a:ext cx="3013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EMON MILK" panose="00000500000000000000" pitchFamily="50" charset="0"/>
              </a:rPr>
              <a:t>Workflow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4A25B7-E4BE-1BF0-8B0B-EA12B4F784DB}"/>
              </a:ext>
            </a:extLst>
          </p:cNvPr>
          <p:cNvGrpSpPr/>
          <p:nvPr/>
        </p:nvGrpSpPr>
        <p:grpSpPr>
          <a:xfrm>
            <a:off x="1657681" y="2676276"/>
            <a:ext cx="8876637" cy="2196948"/>
            <a:chOff x="568912" y="2224132"/>
            <a:chExt cx="10963181" cy="271336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601C25-DFF5-F473-23F6-689C1D4FCD61}"/>
                </a:ext>
              </a:extLst>
            </p:cNvPr>
            <p:cNvGrpSpPr/>
            <p:nvPr/>
          </p:nvGrpSpPr>
          <p:grpSpPr>
            <a:xfrm>
              <a:off x="568912" y="2224132"/>
              <a:ext cx="7741538" cy="2713363"/>
              <a:chOff x="463884" y="2135356"/>
              <a:chExt cx="11004670" cy="385707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07DDA66-B604-F763-07DD-8C6F0E7D17E9}"/>
                  </a:ext>
                </a:extLst>
              </p:cNvPr>
              <p:cNvGrpSpPr/>
              <p:nvPr/>
            </p:nvGrpSpPr>
            <p:grpSpPr>
              <a:xfrm>
                <a:off x="4187301" y="2135356"/>
                <a:ext cx="7281253" cy="2587287"/>
                <a:chOff x="506028" y="1523074"/>
                <a:chExt cx="10150132" cy="381185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64D4680B-3F7D-4473-4AF4-30FBED9033B3}"/>
                    </a:ext>
                  </a:extLst>
                </p:cNvPr>
                <p:cNvSpPr/>
                <p:nvPr/>
              </p:nvSpPr>
              <p:spPr>
                <a:xfrm>
                  <a:off x="4435876" y="2261585"/>
                  <a:ext cx="3320248" cy="2334827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600" u="sng" dirty="0">
                      <a:latin typeface="LEMON MILK" panose="00000500000000000000" pitchFamily="50" charset="0"/>
                    </a:rPr>
                    <a:t>t5</a:t>
                  </a:r>
                </a:p>
              </p:txBody>
            </p:sp>
            <p:cxnSp>
              <p:nvCxnSpPr>
                <p:cNvPr id="3" name="Connector: Curved 2">
                  <a:extLst>
                    <a:ext uri="{FF2B5EF4-FFF2-40B4-BE49-F238E27FC236}">
                      <a16:creationId xmlns:a16="http://schemas.microsoft.com/office/drawing/2014/main" id="{BE8CDEB7-C9C8-C831-9DBA-77CEEBD1587B}"/>
                    </a:ext>
                  </a:extLst>
                </p:cNvPr>
                <p:cNvCxnSpPr>
                  <a:cxnSpLocks/>
                  <a:stCxn id="7" idx="3"/>
                  <a:endCxn id="4" idx="1"/>
                </p:cNvCxnSpPr>
                <p:nvPr/>
              </p:nvCxnSpPr>
              <p:spPr>
                <a:xfrm>
                  <a:off x="2565647" y="2148950"/>
                  <a:ext cx="1870229" cy="1280050"/>
                </a:xfrm>
                <a:prstGeom prst="curvedConnector3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AD0F2BD-ED3D-3648-DD4A-7EE84E07CEE9}"/>
                    </a:ext>
                  </a:extLst>
                </p:cNvPr>
                <p:cNvSpPr/>
                <p:nvPr/>
              </p:nvSpPr>
              <p:spPr>
                <a:xfrm>
                  <a:off x="506028" y="1523074"/>
                  <a:ext cx="2059619" cy="1251752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latin typeface="LEMON MILK" panose="00000500000000000000" pitchFamily="50" charset="0"/>
                    </a:rPr>
                    <a:t>Question</a:t>
                  </a:r>
                  <a:endParaRPr lang="en-US" sz="1200" dirty="0">
                    <a:latin typeface="LEMON MILK" panose="00000500000000000000" pitchFamily="50" charset="0"/>
                  </a:endParaRPr>
                </a:p>
              </p:txBody>
            </p:sp>
            <p:cxnSp>
              <p:nvCxnSpPr>
                <p:cNvPr id="2" name="Connector: Curved 1">
                  <a:extLst>
                    <a:ext uri="{FF2B5EF4-FFF2-40B4-BE49-F238E27FC236}">
                      <a16:creationId xmlns:a16="http://schemas.microsoft.com/office/drawing/2014/main" id="{42A53619-D274-B975-DA25-833D08F8520F}"/>
                    </a:ext>
                  </a:extLst>
                </p:cNvPr>
                <p:cNvCxnSpPr>
                  <a:cxnSpLocks/>
                  <a:stCxn id="5" idx="3"/>
                  <a:endCxn id="4" idx="1"/>
                </p:cNvCxnSpPr>
                <p:nvPr/>
              </p:nvCxnSpPr>
              <p:spPr>
                <a:xfrm flipV="1">
                  <a:off x="2565647" y="3429000"/>
                  <a:ext cx="1870229" cy="1280051"/>
                </a:xfrm>
                <a:prstGeom prst="curvedConnector3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3AD745CD-BCE6-BA1C-987C-A9951C950BC9}"/>
                    </a:ext>
                  </a:extLst>
                </p:cNvPr>
                <p:cNvSpPr/>
                <p:nvPr/>
              </p:nvSpPr>
              <p:spPr>
                <a:xfrm>
                  <a:off x="506028" y="4083175"/>
                  <a:ext cx="2059619" cy="1251752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latin typeface="LEMON MILK" panose="00000500000000000000" pitchFamily="50" charset="0"/>
                    </a:rPr>
                    <a:t>Context</a:t>
                  </a:r>
                  <a:endParaRPr lang="en-US" sz="700" dirty="0">
                    <a:latin typeface="LEMON MILK" panose="00000500000000000000" pitchFamily="50" charset="0"/>
                  </a:endParaRPr>
                </a:p>
              </p:txBody>
            </p:sp>
            <p:cxnSp>
              <p:nvCxnSpPr>
                <p:cNvPr id="6" name="Connector: Curved 5">
                  <a:extLst>
                    <a:ext uri="{FF2B5EF4-FFF2-40B4-BE49-F238E27FC236}">
                      <a16:creationId xmlns:a16="http://schemas.microsoft.com/office/drawing/2014/main" id="{ADAA7EFE-9F48-3C2A-1722-B4892661AA79}"/>
                    </a:ext>
                  </a:extLst>
                </p:cNvPr>
                <p:cNvCxnSpPr>
                  <a:cxnSpLocks/>
                  <a:stCxn id="4" idx="3"/>
                  <a:endCxn id="8" idx="1"/>
                </p:cNvCxnSpPr>
                <p:nvPr/>
              </p:nvCxnSpPr>
              <p:spPr>
                <a:xfrm>
                  <a:off x="7756125" y="3428998"/>
                  <a:ext cx="840417" cy="12700"/>
                </a:xfrm>
                <a:prstGeom prst="curvedConnector3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7644634-9A5A-5171-7DAE-B3D6849E0115}"/>
                    </a:ext>
                  </a:extLst>
                </p:cNvPr>
                <p:cNvSpPr/>
                <p:nvPr/>
              </p:nvSpPr>
              <p:spPr>
                <a:xfrm>
                  <a:off x="8596542" y="2803122"/>
                  <a:ext cx="2059618" cy="1251751"/>
                </a:xfrm>
                <a:prstGeom prst="roundRect">
                  <a:avLst/>
                </a:prstGeom>
                <a:solidFill>
                  <a:srgbClr val="C9353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LEMON MILK" panose="00000500000000000000" pitchFamily="50" charset="0"/>
                    </a:rPr>
                    <a:t>Answer</a:t>
                  </a:r>
                  <a:endParaRPr lang="en-US" sz="900" dirty="0">
                    <a:latin typeface="LEMON MILK" panose="00000500000000000000" pitchFamily="50" charset="0"/>
                  </a:endParaRPr>
                </a:p>
              </p:txBody>
            </p:sp>
          </p:grp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2531F9F-11A9-5C86-53C1-17A5E0A950DD}"/>
                  </a:ext>
                </a:extLst>
              </p:cNvPr>
              <p:cNvSpPr/>
              <p:nvPr/>
            </p:nvSpPr>
            <p:spPr>
              <a:xfrm>
                <a:off x="463884" y="2636618"/>
                <a:ext cx="2381798" cy="1584759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u="sng" dirty="0">
                    <a:latin typeface="LEMON MILK" panose="00000500000000000000" pitchFamily="50" charset="0"/>
                  </a:rPr>
                  <a:t>Distil</a:t>
                </a:r>
              </a:p>
              <a:p>
                <a:pPr algn="ctr"/>
                <a:r>
                  <a:rPr lang="en-US" sz="2000" u="sng" dirty="0" err="1">
                    <a:latin typeface="LEMON MILK" panose="00000500000000000000" pitchFamily="50" charset="0"/>
                  </a:rPr>
                  <a:t>roBert</a:t>
                </a:r>
                <a:endParaRPr lang="en-US" sz="2000" u="sng" dirty="0">
                  <a:latin typeface="LEMON MILK" panose="00000500000000000000" pitchFamily="50" charset="0"/>
                </a:endParaRPr>
              </a:p>
            </p:txBody>
          </p:sp>
          <p:cxnSp>
            <p:nvCxnSpPr>
              <p:cNvPr id="15" name="Connector: Curved 14">
                <a:extLst>
                  <a:ext uri="{FF2B5EF4-FFF2-40B4-BE49-F238E27FC236}">
                    <a16:creationId xmlns:a16="http://schemas.microsoft.com/office/drawing/2014/main" id="{5E7ACD95-48F1-BC42-AD27-399C3E1CDD3A}"/>
                  </a:ext>
                </a:extLst>
              </p:cNvPr>
              <p:cNvCxnSpPr>
                <a:cxnSpLocks/>
                <a:stCxn id="7" idx="1"/>
                <a:endCxn id="14" idx="3"/>
              </p:cNvCxnSpPr>
              <p:nvPr/>
            </p:nvCxnSpPr>
            <p:spPr>
              <a:xfrm rot="10800000" flipV="1">
                <a:off x="2845683" y="2560168"/>
                <a:ext cx="1341619" cy="86883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Curved 11">
                <a:extLst>
                  <a:ext uri="{FF2B5EF4-FFF2-40B4-BE49-F238E27FC236}">
                    <a16:creationId xmlns:a16="http://schemas.microsoft.com/office/drawing/2014/main" id="{7F98BB06-1860-66A9-2FBD-6DACB4B2C1B6}"/>
                  </a:ext>
                </a:extLst>
              </p:cNvPr>
              <p:cNvCxnSpPr>
                <a:cxnSpLocks/>
                <a:stCxn id="14" idx="2"/>
                <a:endCxn id="19" idx="1"/>
              </p:cNvCxnSpPr>
              <p:nvPr/>
            </p:nvCxnSpPr>
            <p:spPr>
              <a:xfrm rot="5400000">
                <a:off x="717300" y="4563412"/>
                <a:ext cx="1279519" cy="595449"/>
              </a:xfrm>
              <a:prstGeom prst="curvedConnector4">
                <a:avLst>
                  <a:gd name="adj1" fmla="val 30792"/>
                  <a:gd name="adj2" fmla="val 138391"/>
                </a:avLst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3D1F7D4-D70D-8662-47AD-0AA9DAB5D76E}"/>
                  </a:ext>
                </a:extLst>
              </p:cNvPr>
              <p:cNvSpPr/>
              <p:nvPr/>
            </p:nvSpPr>
            <p:spPr>
              <a:xfrm>
                <a:off x="1059334" y="5009364"/>
                <a:ext cx="1470802" cy="98306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  <a:latin typeface="LEMON MILK" panose="00000500000000000000" pitchFamily="50" charset="0"/>
                  </a:rPr>
                  <a:t>Database</a:t>
                </a:r>
              </a:p>
            </p:txBody>
          </p:sp>
          <p:cxnSp>
            <p:nvCxnSpPr>
              <p:cNvPr id="11" name="Connector: Curved 10">
                <a:extLst>
                  <a:ext uri="{FF2B5EF4-FFF2-40B4-BE49-F238E27FC236}">
                    <a16:creationId xmlns:a16="http://schemas.microsoft.com/office/drawing/2014/main" id="{BC7EA37E-EC2B-D366-E446-CDF8B1433F3F}"/>
                  </a:ext>
                </a:extLst>
              </p:cNvPr>
              <p:cNvCxnSpPr>
                <a:cxnSpLocks/>
                <a:stCxn id="19" idx="3"/>
                <a:endCxn id="5" idx="1"/>
              </p:cNvCxnSpPr>
              <p:nvPr/>
            </p:nvCxnSpPr>
            <p:spPr>
              <a:xfrm flipV="1">
                <a:off x="2530136" y="4297831"/>
                <a:ext cx="1657165" cy="1203065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FBEB627-2B4B-FAA5-8013-2F70ED1E60F4}"/>
                </a:ext>
              </a:extLst>
            </p:cNvPr>
            <p:cNvSpPr/>
            <p:nvPr/>
          </p:nvSpPr>
          <p:spPr>
            <a:xfrm>
              <a:off x="8946619" y="2576758"/>
              <a:ext cx="2585474" cy="1114842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>
                  <a:latin typeface="LEMON MILK" panose="00000500000000000000" pitchFamily="50" charset="0"/>
                </a:rPr>
                <a:t>Conversational</a:t>
              </a:r>
            </a:p>
            <a:p>
              <a:pPr algn="ctr"/>
              <a:r>
                <a:rPr lang="en-US" sz="1400" u="sng" dirty="0">
                  <a:latin typeface="LEMON MILK" panose="00000500000000000000" pitchFamily="50" charset="0"/>
                </a:rPr>
                <a:t>model</a:t>
              </a:r>
            </a:p>
          </p:txBody>
        </p: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5B69FA2B-5CD7-61FE-C03A-FA3843C844CC}"/>
                </a:ext>
              </a:extLst>
            </p:cNvPr>
            <p:cNvCxnSpPr>
              <a:cxnSpLocks/>
              <a:stCxn id="8" idx="3"/>
              <a:endCxn id="16" idx="1"/>
            </p:cNvCxnSpPr>
            <p:nvPr/>
          </p:nvCxnSpPr>
          <p:spPr>
            <a:xfrm flipV="1">
              <a:off x="8310450" y="3134179"/>
              <a:ext cx="636169" cy="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7C8897C-168B-3085-BE4A-731B76EA60C9}"/>
              </a:ext>
            </a:extLst>
          </p:cNvPr>
          <p:cNvSpPr/>
          <p:nvPr/>
        </p:nvSpPr>
        <p:spPr>
          <a:xfrm>
            <a:off x="1657680" y="1564254"/>
            <a:ext cx="1356647" cy="90266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latin typeface="LEMON MILK" panose="00000500000000000000" pitchFamily="50" charset="0"/>
              </a:rPr>
              <a:t>S2t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04E4461-4BDF-1D30-163D-E162C7B8B1D8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>
            <a:off x="3014327" y="2015585"/>
            <a:ext cx="764174" cy="90266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99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7DAA6-2E00-1DD8-289F-B1958BC8B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ABCCDC-D507-0B1F-D870-7E0DDF91D801}"/>
              </a:ext>
            </a:extLst>
          </p:cNvPr>
          <p:cNvSpPr txBox="1"/>
          <p:nvPr/>
        </p:nvSpPr>
        <p:spPr>
          <a:xfrm>
            <a:off x="4589017" y="497149"/>
            <a:ext cx="3013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EMON MILK" panose="00000500000000000000" pitchFamily="50" charset="0"/>
              </a:rPr>
              <a:t>Workflow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4752A7-9B91-8301-64F6-30E8CC68B282}"/>
              </a:ext>
            </a:extLst>
          </p:cNvPr>
          <p:cNvGrpSpPr/>
          <p:nvPr/>
        </p:nvGrpSpPr>
        <p:grpSpPr>
          <a:xfrm>
            <a:off x="1657681" y="2676276"/>
            <a:ext cx="8876637" cy="2196948"/>
            <a:chOff x="568912" y="2224132"/>
            <a:chExt cx="10963181" cy="271336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8D2DB4F-8ECE-6FA9-6C92-E9619F6DD8E8}"/>
                </a:ext>
              </a:extLst>
            </p:cNvPr>
            <p:cNvGrpSpPr/>
            <p:nvPr/>
          </p:nvGrpSpPr>
          <p:grpSpPr>
            <a:xfrm>
              <a:off x="568912" y="2224132"/>
              <a:ext cx="7741538" cy="2713363"/>
              <a:chOff x="463884" y="2135356"/>
              <a:chExt cx="11004670" cy="385707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D8516E4-F010-23DB-521A-AB01394EED0C}"/>
                  </a:ext>
                </a:extLst>
              </p:cNvPr>
              <p:cNvGrpSpPr/>
              <p:nvPr/>
            </p:nvGrpSpPr>
            <p:grpSpPr>
              <a:xfrm>
                <a:off x="4187301" y="2135356"/>
                <a:ext cx="7281253" cy="2587287"/>
                <a:chOff x="506028" y="1523074"/>
                <a:chExt cx="10150132" cy="381185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4FB3311F-0DEE-2B2C-3249-68256FB2B903}"/>
                    </a:ext>
                  </a:extLst>
                </p:cNvPr>
                <p:cNvSpPr/>
                <p:nvPr/>
              </p:nvSpPr>
              <p:spPr>
                <a:xfrm>
                  <a:off x="4435876" y="2261585"/>
                  <a:ext cx="3320248" cy="2334827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600" u="sng" dirty="0">
                      <a:latin typeface="LEMON MILK" panose="00000500000000000000" pitchFamily="50" charset="0"/>
                    </a:rPr>
                    <a:t>t5</a:t>
                  </a:r>
                </a:p>
              </p:txBody>
            </p:sp>
            <p:cxnSp>
              <p:nvCxnSpPr>
                <p:cNvPr id="3" name="Connector: Curved 2">
                  <a:extLst>
                    <a:ext uri="{FF2B5EF4-FFF2-40B4-BE49-F238E27FC236}">
                      <a16:creationId xmlns:a16="http://schemas.microsoft.com/office/drawing/2014/main" id="{CA7DD37F-CFA1-E36D-CD82-C523F2DDBAD8}"/>
                    </a:ext>
                  </a:extLst>
                </p:cNvPr>
                <p:cNvCxnSpPr>
                  <a:cxnSpLocks/>
                  <a:stCxn id="7" idx="3"/>
                  <a:endCxn id="4" idx="1"/>
                </p:cNvCxnSpPr>
                <p:nvPr/>
              </p:nvCxnSpPr>
              <p:spPr>
                <a:xfrm>
                  <a:off x="2565647" y="2148950"/>
                  <a:ext cx="1870229" cy="1280050"/>
                </a:xfrm>
                <a:prstGeom prst="curvedConnector3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75B512AF-E634-7576-F0D5-2AA88C71BC9C}"/>
                    </a:ext>
                  </a:extLst>
                </p:cNvPr>
                <p:cNvSpPr/>
                <p:nvPr/>
              </p:nvSpPr>
              <p:spPr>
                <a:xfrm>
                  <a:off x="506028" y="1523074"/>
                  <a:ext cx="2059619" cy="1251752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latin typeface="LEMON MILK" panose="00000500000000000000" pitchFamily="50" charset="0"/>
                    </a:rPr>
                    <a:t>Question</a:t>
                  </a:r>
                  <a:endParaRPr lang="en-US" sz="1200" dirty="0">
                    <a:latin typeface="LEMON MILK" panose="00000500000000000000" pitchFamily="50" charset="0"/>
                  </a:endParaRPr>
                </a:p>
              </p:txBody>
            </p:sp>
            <p:cxnSp>
              <p:nvCxnSpPr>
                <p:cNvPr id="2" name="Connector: Curved 1">
                  <a:extLst>
                    <a:ext uri="{FF2B5EF4-FFF2-40B4-BE49-F238E27FC236}">
                      <a16:creationId xmlns:a16="http://schemas.microsoft.com/office/drawing/2014/main" id="{46E97660-8408-CB01-8042-44ED8D25F719}"/>
                    </a:ext>
                  </a:extLst>
                </p:cNvPr>
                <p:cNvCxnSpPr>
                  <a:cxnSpLocks/>
                  <a:stCxn id="5" idx="3"/>
                  <a:endCxn id="4" idx="1"/>
                </p:cNvCxnSpPr>
                <p:nvPr/>
              </p:nvCxnSpPr>
              <p:spPr>
                <a:xfrm flipV="1">
                  <a:off x="2565647" y="3429000"/>
                  <a:ext cx="1870229" cy="1280051"/>
                </a:xfrm>
                <a:prstGeom prst="curvedConnector3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30E61C8A-0081-5572-CA60-217AA31384DB}"/>
                    </a:ext>
                  </a:extLst>
                </p:cNvPr>
                <p:cNvSpPr/>
                <p:nvPr/>
              </p:nvSpPr>
              <p:spPr>
                <a:xfrm>
                  <a:off x="506028" y="4083175"/>
                  <a:ext cx="2059619" cy="1251752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latin typeface="LEMON MILK" panose="00000500000000000000" pitchFamily="50" charset="0"/>
                    </a:rPr>
                    <a:t>Context</a:t>
                  </a:r>
                  <a:endParaRPr lang="en-US" sz="700" dirty="0">
                    <a:latin typeface="LEMON MILK" panose="00000500000000000000" pitchFamily="50" charset="0"/>
                  </a:endParaRPr>
                </a:p>
              </p:txBody>
            </p:sp>
            <p:cxnSp>
              <p:nvCxnSpPr>
                <p:cNvPr id="6" name="Connector: Curved 5">
                  <a:extLst>
                    <a:ext uri="{FF2B5EF4-FFF2-40B4-BE49-F238E27FC236}">
                      <a16:creationId xmlns:a16="http://schemas.microsoft.com/office/drawing/2014/main" id="{91104C05-E720-BED1-F87A-AD9C73F680F5}"/>
                    </a:ext>
                  </a:extLst>
                </p:cNvPr>
                <p:cNvCxnSpPr>
                  <a:cxnSpLocks/>
                  <a:stCxn id="4" idx="3"/>
                  <a:endCxn id="8" idx="1"/>
                </p:cNvCxnSpPr>
                <p:nvPr/>
              </p:nvCxnSpPr>
              <p:spPr>
                <a:xfrm>
                  <a:off x="7756125" y="3428998"/>
                  <a:ext cx="840417" cy="12700"/>
                </a:xfrm>
                <a:prstGeom prst="curvedConnector3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F7DF9467-4F87-C219-6B5F-6E6557B23479}"/>
                    </a:ext>
                  </a:extLst>
                </p:cNvPr>
                <p:cNvSpPr/>
                <p:nvPr/>
              </p:nvSpPr>
              <p:spPr>
                <a:xfrm>
                  <a:off x="8596542" y="2803122"/>
                  <a:ext cx="2059618" cy="1251751"/>
                </a:xfrm>
                <a:prstGeom prst="roundRect">
                  <a:avLst/>
                </a:prstGeom>
                <a:solidFill>
                  <a:srgbClr val="C9353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LEMON MILK" panose="00000500000000000000" pitchFamily="50" charset="0"/>
                    </a:rPr>
                    <a:t>Answer</a:t>
                  </a:r>
                  <a:endParaRPr lang="en-US" sz="900" dirty="0">
                    <a:latin typeface="LEMON MILK" panose="00000500000000000000" pitchFamily="50" charset="0"/>
                  </a:endParaRPr>
                </a:p>
              </p:txBody>
            </p:sp>
          </p:grp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96178E6-5A09-EAE1-3A5D-CA84EEC54744}"/>
                  </a:ext>
                </a:extLst>
              </p:cNvPr>
              <p:cNvSpPr/>
              <p:nvPr/>
            </p:nvSpPr>
            <p:spPr>
              <a:xfrm>
                <a:off x="463884" y="2636618"/>
                <a:ext cx="2381798" cy="1584759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u="sng" dirty="0">
                    <a:latin typeface="LEMON MILK" panose="00000500000000000000" pitchFamily="50" charset="0"/>
                  </a:rPr>
                  <a:t>Distil</a:t>
                </a:r>
              </a:p>
              <a:p>
                <a:pPr algn="ctr"/>
                <a:r>
                  <a:rPr lang="en-US" sz="2000" u="sng" dirty="0" err="1">
                    <a:latin typeface="LEMON MILK" panose="00000500000000000000" pitchFamily="50" charset="0"/>
                  </a:rPr>
                  <a:t>roBert</a:t>
                </a:r>
                <a:endParaRPr lang="en-US" sz="2000" u="sng" dirty="0">
                  <a:latin typeface="LEMON MILK" panose="00000500000000000000" pitchFamily="50" charset="0"/>
                </a:endParaRPr>
              </a:p>
            </p:txBody>
          </p:sp>
          <p:cxnSp>
            <p:nvCxnSpPr>
              <p:cNvPr id="15" name="Connector: Curved 14">
                <a:extLst>
                  <a:ext uri="{FF2B5EF4-FFF2-40B4-BE49-F238E27FC236}">
                    <a16:creationId xmlns:a16="http://schemas.microsoft.com/office/drawing/2014/main" id="{86963CB1-BF8A-E550-E55F-8C28FAD4627F}"/>
                  </a:ext>
                </a:extLst>
              </p:cNvPr>
              <p:cNvCxnSpPr>
                <a:cxnSpLocks/>
                <a:stCxn id="7" idx="1"/>
                <a:endCxn id="14" idx="3"/>
              </p:cNvCxnSpPr>
              <p:nvPr/>
            </p:nvCxnSpPr>
            <p:spPr>
              <a:xfrm rot="10800000" flipV="1">
                <a:off x="2845683" y="2560168"/>
                <a:ext cx="1341619" cy="868830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Curved 11">
                <a:extLst>
                  <a:ext uri="{FF2B5EF4-FFF2-40B4-BE49-F238E27FC236}">
                    <a16:creationId xmlns:a16="http://schemas.microsoft.com/office/drawing/2014/main" id="{69563736-7C4A-889B-2AE2-6DBC8147A7CF}"/>
                  </a:ext>
                </a:extLst>
              </p:cNvPr>
              <p:cNvCxnSpPr>
                <a:cxnSpLocks/>
                <a:stCxn id="14" idx="2"/>
                <a:endCxn id="19" idx="1"/>
              </p:cNvCxnSpPr>
              <p:nvPr/>
            </p:nvCxnSpPr>
            <p:spPr>
              <a:xfrm rot="5400000">
                <a:off x="717300" y="4563412"/>
                <a:ext cx="1279519" cy="595449"/>
              </a:xfrm>
              <a:prstGeom prst="curvedConnector4">
                <a:avLst>
                  <a:gd name="adj1" fmla="val 30792"/>
                  <a:gd name="adj2" fmla="val 138391"/>
                </a:avLst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9721495-919E-4389-92CB-50616A1705E4}"/>
                  </a:ext>
                </a:extLst>
              </p:cNvPr>
              <p:cNvSpPr/>
              <p:nvPr/>
            </p:nvSpPr>
            <p:spPr>
              <a:xfrm>
                <a:off x="1059334" y="5009364"/>
                <a:ext cx="1470802" cy="98306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  <a:latin typeface="LEMON MILK" panose="00000500000000000000" pitchFamily="50" charset="0"/>
                  </a:rPr>
                  <a:t>Database</a:t>
                </a:r>
              </a:p>
            </p:txBody>
          </p:sp>
          <p:cxnSp>
            <p:nvCxnSpPr>
              <p:cNvPr id="11" name="Connector: Curved 10">
                <a:extLst>
                  <a:ext uri="{FF2B5EF4-FFF2-40B4-BE49-F238E27FC236}">
                    <a16:creationId xmlns:a16="http://schemas.microsoft.com/office/drawing/2014/main" id="{038FA762-192A-8099-946E-102E7D596F62}"/>
                  </a:ext>
                </a:extLst>
              </p:cNvPr>
              <p:cNvCxnSpPr>
                <a:cxnSpLocks/>
                <a:stCxn id="19" idx="3"/>
                <a:endCxn id="5" idx="1"/>
              </p:cNvCxnSpPr>
              <p:nvPr/>
            </p:nvCxnSpPr>
            <p:spPr>
              <a:xfrm flipV="1">
                <a:off x="2530136" y="4297831"/>
                <a:ext cx="1657165" cy="1203065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C691A20-2286-FAFC-B047-EADCEA0A61AD}"/>
                </a:ext>
              </a:extLst>
            </p:cNvPr>
            <p:cNvSpPr/>
            <p:nvPr/>
          </p:nvSpPr>
          <p:spPr>
            <a:xfrm>
              <a:off x="8946619" y="2576758"/>
              <a:ext cx="2585474" cy="1114842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>
                  <a:latin typeface="LEMON MILK" panose="00000500000000000000" pitchFamily="50" charset="0"/>
                </a:rPr>
                <a:t>Conversational</a:t>
              </a:r>
            </a:p>
            <a:p>
              <a:pPr algn="ctr"/>
              <a:r>
                <a:rPr lang="en-US" sz="1400" u="sng" dirty="0">
                  <a:latin typeface="LEMON MILK" panose="00000500000000000000" pitchFamily="50" charset="0"/>
                </a:rPr>
                <a:t>model</a:t>
              </a:r>
            </a:p>
          </p:txBody>
        </p: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A1132E27-016A-ABDD-E4B6-6778739B8A03}"/>
                </a:ext>
              </a:extLst>
            </p:cNvPr>
            <p:cNvCxnSpPr>
              <a:cxnSpLocks/>
              <a:stCxn id="8" idx="3"/>
              <a:endCxn id="16" idx="1"/>
            </p:cNvCxnSpPr>
            <p:nvPr/>
          </p:nvCxnSpPr>
          <p:spPr>
            <a:xfrm flipV="1">
              <a:off x="8310450" y="3134179"/>
              <a:ext cx="636169" cy="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0E5C585-132F-94B8-E09A-D7AA231363DB}"/>
              </a:ext>
            </a:extLst>
          </p:cNvPr>
          <p:cNvSpPr/>
          <p:nvPr/>
        </p:nvSpPr>
        <p:spPr>
          <a:xfrm>
            <a:off x="1657680" y="1564254"/>
            <a:ext cx="1356647" cy="90266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latin typeface="LEMON MILK" panose="00000500000000000000" pitchFamily="50" charset="0"/>
              </a:rPr>
              <a:t>S2t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75C4380-1E71-3578-6FFD-AAFACA33339F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>
            <a:off x="3014327" y="2015585"/>
            <a:ext cx="764174" cy="90266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778F8D-6B40-9C7C-06B4-614677F046F8}"/>
              </a:ext>
            </a:extLst>
          </p:cNvPr>
          <p:cNvSpPr/>
          <p:nvPr/>
        </p:nvSpPr>
        <p:spPr>
          <a:xfrm>
            <a:off x="7505049" y="5050529"/>
            <a:ext cx="1356647" cy="90266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latin typeface="LEMON MILK" panose="00000500000000000000" pitchFamily="50" charset="0"/>
              </a:rPr>
              <a:t>T2s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44A678B-8F84-A12D-1E17-29C9C0799895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 rot="16200000" flipH="1">
            <a:off x="9515079" y="3836990"/>
            <a:ext cx="1133316" cy="1188237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1D5A0B2-92BB-3BBC-DEAF-B3FEA863DC09}"/>
              </a:ext>
            </a:extLst>
          </p:cNvPr>
          <p:cNvSpPr/>
          <p:nvPr/>
        </p:nvSpPr>
        <p:spPr>
          <a:xfrm>
            <a:off x="10255078" y="4997767"/>
            <a:ext cx="841556" cy="483937"/>
          </a:xfrm>
          <a:prstGeom prst="roundRect">
            <a:avLst/>
          </a:prstGeom>
          <a:solidFill>
            <a:srgbClr val="C935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LEMON MILK" panose="00000500000000000000" pitchFamily="50" charset="0"/>
              </a:rPr>
              <a:t>Human</a:t>
            </a:r>
          </a:p>
          <a:p>
            <a:pPr algn="ctr"/>
            <a:r>
              <a:rPr lang="en-US" sz="1050" dirty="0">
                <a:latin typeface="LEMON MILK" panose="00000500000000000000" pitchFamily="50" charset="0"/>
              </a:rPr>
              <a:t>Answer</a:t>
            </a:r>
            <a:endParaRPr lang="en-US" sz="900" dirty="0">
              <a:latin typeface="LEMON MILK" panose="00000500000000000000" pitchFamily="50" charset="0"/>
            </a:endParaRP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4A8D733-BE85-BC31-E619-D52098D16737}"/>
              </a:ext>
            </a:extLst>
          </p:cNvPr>
          <p:cNvCxnSpPr>
            <a:cxnSpLocks/>
            <a:stCxn id="27" idx="1"/>
            <a:endCxn id="17" idx="3"/>
          </p:cNvCxnSpPr>
          <p:nvPr/>
        </p:nvCxnSpPr>
        <p:spPr>
          <a:xfrm rot="10800000" flipV="1">
            <a:off x="8861696" y="5239736"/>
            <a:ext cx="1393382" cy="262124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895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674CA-2FC1-DB60-F09A-070825C72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182B8B-DE65-A23A-3D5F-3C0D4B4DDF69}"/>
              </a:ext>
            </a:extLst>
          </p:cNvPr>
          <p:cNvSpPr/>
          <p:nvPr/>
        </p:nvSpPr>
        <p:spPr>
          <a:xfrm>
            <a:off x="4435876" y="2261586"/>
            <a:ext cx="3320248" cy="233482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u="sng" dirty="0">
                <a:latin typeface="LEMON MILK" panose="00000500000000000000" pitchFamily="50" charset="0"/>
              </a:rPr>
              <a:t>t5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02D408C5-4221-28C5-316E-E077160E951C}"/>
              </a:ext>
            </a:extLst>
          </p:cNvPr>
          <p:cNvCxnSpPr>
            <a:cxnSpLocks/>
          </p:cNvCxnSpPr>
          <p:nvPr/>
        </p:nvCxnSpPr>
        <p:spPr>
          <a:xfrm>
            <a:off x="2565647" y="1402672"/>
            <a:ext cx="1870229" cy="1624613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FABD5B-F400-00F4-6DB3-C6F07DC49A51}"/>
              </a:ext>
            </a:extLst>
          </p:cNvPr>
          <p:cNvSpPr txBox="1"/>
          <p:nvPr/>
        </p:nvSpPr>
        <p:spPr>
          <a:xfrm>
            <a:off x="4536117" y="497149"/>
            <a:ext cx="311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EMON MILK" panose="00000500000000000000" pitchFamily="50" charset="0"/>
              </a:rPr>
              <a:t>In Training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1EB840-DF47-128E-24D5-EC52CCE3C560}"/>
              </a:ext>
            </a:extLst>
          </p:cNvPr>
          <p:cNvSpPr/>
          <p:nvPr/>
        </p:nvSpPr>
        <p:spPr>
          <a:xfrm>
            <a:off x="506028" y="776796"/>
            <a:ext cx="2059619" cy="12517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EMON MILK" panose="00000500000000000000" pitchFamily="50" charset="0"/>
              </a:rPr>
              <a:t>Question</a:t>
            </a:r>
            <a:endParaRPr lang="en-US" dirty="0">
              <a:latin typeface="LEMON MIL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36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47AC6-EC09-B1F7-D0C6-FE3ABA52D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2CCE44-4229-41EF-A6EB-418DA33C0555}"/>
              </a:ext>
            </a:extLst>
          </p:cNvPr>
          <p:cNvSpPr/>
          <p:nvPr/>
        </p:nvSpPr>
        <p:spPr>
          <a:xfrm>
            <a:off x="4435876" y="2261586"/>
            <a:ext cx="3320248" cy="233482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u="sng" dirty="0">
                <a:latin typeface="LEMON MILK" panose="00000500000000000000" pitchFamily="50" charset="0"/>
              </a:rPr>
              <a:t>t5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47DE4BF6-DE2C-BB39-B393-C69FC599D8EE}"/>
              </a:ext>
            </a:extLst>
          </p:cNvPr>
          <p:cNvCxnSpPr>
            <a:cxnSpLocks/>
          </p:cNvCxnSpPr>
          <p:nvPr/>
        </p:nvCxnSpPr>
        <p:spPr>
          <a:xfrm>
            <a:off x="2565647" y="1402672"/>
            <a:ext cx="1870229" cy="1624613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58E72F-7FCF-7987-E62C-78E011AFC0AB}"/>
              </a:ext>
            </a:extLst>
          </p:cNvPr>
          <p:cNvSpPr txBox="1"/>
          <p:nvPr/>
        </p:nvSpPr>
        <p:spPr>
          <a:xfrm>
            <a:off x="4536117" y="497149"/>
            <a:ext cx="311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EMON MILK" panose="00000500000000000000" pitchFamily="50" charset="0"/>
              </a:rPr>
              <a:t>In Training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4B94C4-E6E0-6A07-C69B-9DE18EF76E82}"/>
              </a:ext>
            </a:extLst>
          </p:cNvPr>
          <p:cNvSpPr/>
          <p:nvPr/>
        </p:nvSpPr>
        <p:spPr>
          <a:xfrm>
            <a:off x="506028" y="776796"/>
            <a:ext cx="2059619" cy="12517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EMON MILK" panose="00000500000000000000" pitchFamily="50" charset="0"/>
              </a:rPr>
              <a:t>Question</a:t>
            </a:r>
            <a:endParaRPr lang="en-US" dirty="0">
              <a:latin typeface="LEMON MILK" panose="00000500000000000000" pitchFamily="50" charset="0"/>
            </a:endParaRP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9FC24A1B-7645-90C5-18F1-5DD932B9A05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565647" y="3429000"/>
            <a:ext cx="1870229" cy="12700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E9EA18-E685-785C-9F8B-26D488482EE1}"/>
              </a:ext>
            </a:extLst>
          </p:cNvPr>
          <p:cNvSpPr/>
          <p:nvPr/>
        </p:nvSpPr>
        <p:spPr>
          <a:xfrm>
            <a:off x="506028" y="2803124"/>
            <a:ext cx="2059619" cy="12517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EMON MILK" panose="00000500000000000000" pitchFamily="50" charset="0"/>
              </a:rPr>
              <a:t>Context</a:t>
            </a:r>
            <a:endParaRPr lang="en-US" dirty="0">
              <a:latin typeface="LEMON MIL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49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0208B-3D73-F8FC-E8D6-0DA85EE11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6152FA-CDB3-E664-789F-1B3E0A67D4A4}"/>
              </a:ext>
            </a:extLst>
          </p:cNvPr>
          <p:cNvSpPr/>
          <p:nvPr/>
        </p:nvSpPr>
        <p:spPr>
          <a:xfrm>
            <a:off x="4435876" y="2261586"/>
            <a:ext cx="3320248" cy="233482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u="sng" dirty="0">
                <a:latin typeface="LEMON MILK" panose="00000500000000000000" pitchFamily="50" charset="0"/>
              </a:rPr>
              <a:t>t5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35D02E9C-2721-FFDD-5ACF-08DCBCB5B872}"/>
              </a:ext>
            </a:extLst>
          </p:cNvPr>
          <p:cNvCxnSpPr>
            <a:cxnSpLocks/>
          </p:cNvCxnSpPr>
          <p:nvPr/>
        </p:nvCxnSpPr>
        <p:spPr>
          <a:xfrm>
            <a:off x="2565647" y="1402672"/>
            <a:ext cx="1870229" cy="1624613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0689D2-1708-AC37-DCB6-9CC2E8A5714A}"/>
              </a:ext>
            </a:extLst>
          </p:cNvPr>
          <p:cNvSpPr txBox="1"/>
          <p:nvPr/>
        </p:nvSpPr>
        <p:spPr>
          <a:xfrm>
            <a:off x="4536117" y="497149"/>
            <a:ext cx="311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EMON MILK" panose="00000500000000000000" pitchFamily="50" charset="0"/>
              </a:rPr>
              <a:t>In Training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33D214-F384-D25F-9AB9-DBD4609A6508}"/>
              </a:ext>
            </a:extLst>
          </p:cNvPr>
          <p:cNvSpPr/>
          <p:nvPr/>
        </p:nvSpPr>
        <p:spPr>
          <a:xfrm>
            <a:off x="506028" y="776796"/>
            <a:ext cx="2059619" cy="12517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EMON MILK" panose="00000500000000000000" pitchFamily="50" charset="0"/>
              </a:rPr>
              <a:t>Question</a:t>
            </a:r>
            <a:endParaRPr lang="en-US" dirty="0">
              <a:latin typeface="LEMON MILK" panose="00000500000000000000" pitchFamily="50" charset="0"/>
            </a:endParaRP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FC3CF42D-1E84-E104-CD46-98C636699A6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565647" y="3429000"/>
            <a:ext cx="1870229" cy="12700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645D6A-BA3F-43F2-5543-B2E26F38D57F}"/>
              </a:ext>
            </a:extLst>
          </p:cNvPr>
          <p:cNvSpPr/>
          <p:nvPr/>
        </p:nvSpPr>
        <p:spPr>
          <a:xfrm>
            <a:off x="506028" y="2803124"/>
            <a:ext cx="2059619" cy="12517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EMON MILK" panose="00000500000000000000" pitchFamily="50" charset="0"/>
              </a:rPr>
              <a:t>Context</a:t>
            </a:r>
            <a:endParaRPr lang="en-US" dirty="0">
              <a:latin typeface="LEMON MILK" panose="00000500000000000000" pitchFamily="50" charset="0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EC85F5B-2F48-F670-442F-A3187DB48EE1}"/>
              </a:ext>
            </a:extLst>
          </p:cNvPr>
          <p:cNvCxnSpPr>
            <a:cxnSpLocks/>
          </p:cNvCxnSpPr>
          <p:nvPr/>
        </p:nvCxnSpPr>
        <p:spPr>
          <a:xfrm flipV="1">
            <a:off x="2565647" y="3886199"/>
            <a:ext cx="1870229" cy="1573568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1A32C6-B929-7110-FE56-23D97E117C1F}"/>
              </a:ext>
            </a:extLst>
          </p:cNvPr>
          <p:cNvSpPr/>
          <p:nvPr/>
        </p:nvSpPr>
        <p:spPr>
          <a:xfrm>
            <a:off x="506028" y="4833891"/>
            <a:ext cx="2059619" cy="12517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EMON MILK" panose="00000500000000000000" pitchFamily="50" charset="0"/>
              </a:rPr>
              <a:t>Answer</a:t>
            </a:r>
            <a:endParaRPr lang="en-US" dirty="0">
              <a:latin typeface="LEMON MIL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05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A69CD-0788-6BF4-41D5-F226C45B9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69A929-C3A5-AE8C-CB35-0FA6C98745EE}"/>
              </a:ext>
            </a:extLst>
          </p:cNvPr>
          <p:cNvSpPr/>
          <p:nvPr/>
        </p:nvSpPr>
        <p:spPr>
          <a:xfrm>
            <a:off x="4435876" y="2261586"/>
            <a:ext cx="3320248" cy="233482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u="sng" dirty="0">
                <a:latin typeface="LEMON MILK" panose="00000500000000000000" pitchFamily="50" charset="0"/>
              </a:rPr>
              <a:t>t5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AE96B-8F7E-C781-C41B-D93E387DF1C3}"/>
              </a:ext>
            </a:extLst>
          </p:cNvPr>
          <p:cNvSpPr txBox="1"/>
          <p:nvPr/>
        </p:nvSpPr>
        <p:spPr>
          <a:xfrm>
            <a:off x="4696418" y="497149"/>
            <a:ext cx="2799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EMON MILK" panose="00000500000000000000" pitchFamily="50" charset="0"/>
              </a:rPr>
              <a:t>In Testing</a:t>
            </a:r>
          </a:p>
        </p:txBody>
      </p:sp>
    </p:spTree>
    <p:extLst>
      <p:ext uri="{BB962C8B-B14F-4D97-AF65-F5344CB8AC3E}">
        <p14:creationId xmlns:p14="http://schemas.microsoft.com/office/powerpoint/2010/main" val="3197732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63589-E712-7279-CFEB-6014B5BDF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8F8BC1-E46B-DAF3-EB97-7A11CCAD7566}"/>
              </a:ext>
            </a:extLst>
          </p:cNvPr>
          <p:cNvSpPr/>
          <p:nvPr/>
        </p:nvSpPr>
        <p:spPr>
          <a:xfrm>
            <a:off x="4435876" y="2261586"/>
            <a:ext cx="3320248" cy="233482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u="sng" dirty="0">
                <a:latin typeface="LEMON MILK" panose="00000500000000000000" pitchFamily="50" charset="0"/>
              </a:rPr>
              <a:t>t5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04B7D108-19E4-1897-9355-599FD100A755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2565647" y="2148950"/>
            <a:ext cx="1870229" cy="1280050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B0F221-D214-0427-49C0-A8CFDC76CED6}"/>
              </a:ext>
            </a:extLst>
          </p:cNvPr>
          <p:cNvSpPr/>
          <p:nvPr/>
        </p:nvSpPr>
        <p:spPr>
          <a:xfrm>
            <a:off x="506028" y="1523074"/>
            <a:ext cx="2059619" cy="12517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EMON MILK" panose="00000500000000000000" pitchFamily="50" charset="0"/>
              </a:rPr>
              <a:t>Question</a:t>
            </a:r>
            <a:endParaRPr lang="en-US" dirty="0">
              <a:latin typeface="LEMON MILK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A8C3B-700B-BB54-C1CC-EED30B13330E}"/>
              </a:ext>
            </a:extLst>
          </p:cNvPr>
          <p:cNvSpPr txBox="1"/>
          <p:nvPr/>
        </p:nvSpPr>
        <p:spPr>
          <a:xfrm>
            <a:off x="4696418" y="497149"/>
            <a:ext cx="2799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EMON MILK" panose="00000500000000000000" pitchFamily="50" charset="0"/>
              </a:rPr>
              <a:t>In Testing</a:t>
            </a:r>
          </a:p>
        </p:txBody>
      </p:sp>
    </p:spTree>
    <p:extLst>
      <p:ext uri="{BB962C8B-B14F-4D97-AF65-F5344CB8AC3E}">
        <p14:creationId xmlns:p14="http://schemas.microsoft.com/office/powerpoint/2010/main" val="580083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D3FD9-C520-D106-BFBC-481C7EB01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BD0882-B1F4-FFA7-D39F-7B7113E309B8}"/>
              </a:ext>
            </a:extLst>
          </p:cNvPr>
          <p:cNvSpPr/>
          <p:nvPr/>
        </p:nvSpPr>
        <p:spPr>
          <a:xfrm>
            <a:off x="4435876" y="2261586"/>
            <a:ext cx="3320248" cy="233482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u="sng" dirty="0">
                <a:latin typeface="LEMON MILK" panose="00000500000000000000" pitchFamily="50" charset="0"/>
              </a:rPr>
              <a:t>t5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3B3A47E-0934-0832-6A30-B1F3785930AC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2565647" y="2148950"/>
            <a:ext cx="1870229" cy="1280050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5A676F-FCB6-FECE-DEB5-41AB1D322E83}"/>
              </a:ext>
            </a:extLst>
          </p:cNvPr>
          <p:cNvSpPr/>
          <p:nvPr/>
        </p:nvSpPr>
        <p:spPr>
          <a:xfrm>
            <a:off x="506028" y="1523074"/>
            <a:ext cx="2059619" cy="12517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EMON MILK" panose="00000500000000000000" pitchFamily="50" charset="0"/>
              </a:rPr>
              <a:t>Question</a:t>
            </a:r>
            <a:endParaRPr lang="en-US" dirty="0">
              <a:latin typeface="LEMON MILK" panose="00000500000000000000" pitchFamily="50" charset="0"/>
            </a:endParaRP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0FCF85F4-D6F1-69DD-30C2-4DF9328E1AD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565647" y="3429000"/>
            <a:ext cx="1870229" cy="1280051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0B3D50-69DE-AD30-A653-563F5DD2F327}"/>
              </a:ext>
            </a:extLst>
          </p:cNvPr>
          <p:cNvSpPr/>
          <p:nvPr/>
        </p:nvSpPr>
        <p:spPr>
          <a:xfrm>
            <a:off x="506028" y="4083175"/>
            <a:ext cx="2059619" cy="12517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EMON MILK" panose="00000500000000000000" pitchFamily="50" charset="0"/>
              </a:rPr>
              <a:t>Context</a:t>
            </a:r>
            <a:endParaRPr lang="en-US" dirty="0">
              <a:latin typeface="LEMON MILK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DB338-AE73-0466-1A12-85F27099EEF1}"/>
              </a:ext>
            </a:extLst>
          </p:cNvPr>
          <p:cNvSpPr txBox="1"/>
          <p:nvPr/>
        </p:nvSpPr>
        <p:spPr>
          <a:xfrm>
            <a:off x="4696418" y="497149"/>
            <a:ext cx="2799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EMON MILK" panose="00000500000000000000" pitchFamily="50" charset="0"/>
              </a:rPr>
              <a:t>In Testing</a:t>
            </a:r>
          </a:p>
        </p:txBody>
      </p:sp>
    </p:spTree>
    <p:extLst>
      <p:ext uri="{BB962C8B-B14F-4D97-AF65-F5344CB8AC3E}">
        <p14:creationId xmlns:p14="http://schemas.microsoft.com/office/powerpoint/2010/main" val="525073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4774E-C083-0156-D029-41E999258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C70B2A-B93E-9171-3B95-5A453E79B5C6}"/>
              </a:ext>
            </a:extLst>
          </p:cNvPr>
          <p:cNvSpPr/>
          <p:nvPr/>
        </p:nvSpPr>
        <p:spPr>
          <a:xfrm>
            <a:off x="4435876" y="2261586"/>
            <a:ext cx="3320248" cy="233482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u="sng" dirty="0">
                <a:latin typeface="LEMON MILK" panose="00000500000000000000" pitchFamily="50" charset="0"/>
              </a:rPr>
              <a:t>t5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9BA23E2-9776-5B10-C473-B024303F9C55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2565647" y="2148950"/>
            <a:ext cx="1870229" cy="1280050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630DD7-D178-3134-A13D-AA35E3CF461A}"/>
              </a:ext>
            </a:extLst>
          </p:cNvPr>
          <p:cNvSpPr/>
          <p:nvPr/>
        </p:nvSpPr>
        <p:spPr>
          <a:xfrm>
            <a:off x="506028" y="1523074"/>
            <a:ext cx="2059619" cy="12517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EMON MILK" panose="00000500000000000000" pitchFamily="50" charset="0"/>
              </a:rPr>
              <a:t>Question</a:t>
            </a:r>
            <a:endParaRPr lang="en-US" dirty="0">
              <a:latin typeface="LEMON MILK" panose="00000500000000000000" pitchFamily="50" charset="0"/>
            </a:endParaRP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7DF1EA0B-3435-BF49-C291-1D981F84234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565647" y="3429000"/>
            <a:ext cx="1870229" cy="1280051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E09613-B087-5618-AEF6-433306BC226E}"/>
              </a:ext>
            </a:extLst>
          </p:cNvPr>
          <p:cNvSpPr/>
          <p:nvPr/>
        </p:nvSpPr>
        <p:spPr>
          <a:xfrm>
            <a:off x="506028" y="4083175"/>
            <a:ext cx="2059619" cy="12517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EMON MILK" panose="00000500000000000000" pitchFamily="50" charset="0"/>
              </a:rPr>
              <a:t>Context</a:t>
            </a:r>
            <a:endParaRPr lang="en-US" dirty="0">
              <a:latin typeface="LEMON MILK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4E225-D871-8D91-4B8C-5FB5ECADB4DE}"/>
              </a:ext>
            </a:extLst>
          </p:cNvPr>
          <p:cNvSpPr txBox="1"/>
          <p:nvPr/>
        </p:nvSpPr>
        <p:spPr>
          <a:xfrm>
            <a:off x="4696418" y="497149"/>
            <a:ext cx="2799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EMON MILK" panose="00000500000000000000" pitchFamily="50" charset="0"/>
              </a:rPr>
              <a:t>In Testing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1573578-517F-7342-D414-8825EFD9366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7756124" y="3429000"/>
            <a:ext cx="1432265" cy="12700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50653E-50C7-5D80-A65B-4356155FB3D6}"/>
              </a:ext>
            </a:extLst>
          </p:cNvPr>
          <p:cNvSpPr/>
          <p:nvPr/>
        </p:nvSpPr>
        <p:spPr>
          <a:xfrm>
            <a:off x="9188389" y="2803124"/>
            <a:ext cx="2059619" cy="1251752"/>
          </a:xfrm>
          <a:prstGeom prst="roundRect">
            <a:avLst/>
          </a:prstGeom>
          <a:solidFill>
            <a:srgbClr val="C935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EMON MILK" panose="00000500000000000000" pitchFamily="50" charset="0"/>
              </a:rPr>
              <a:t>Answer</a:t>
            </a:r>
            <a:endParaRPr lang="en-US" dirty="0">
              <a:latin typeface="LEMON MIL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93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6D96B-9DBE-CF8D-CAC9-BCB7FBAC8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DF5EB4B-7ADE-4E9E-2D2E-257D7869A29D}"/>
              </a:ext>
            </a:extLst>
          </p:cNvPr>
          <p:cNvSpPr txBox="1"/>
          <p:nvPr/>
        </p:nvSpPr>
        <p:spPr>
          <a:xfrm>
            <a:off x="4696418" y="497149"/>
            <a:ext cx="2799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EMON MILK" panose="00000500000000000000" pitchFamily="50" charset="0"/>
              </a:rPr>
              <a:t>In Testing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6660AF-8863-0272-544A-3E1BA0B618C7}"/>
              </a:ext>
            </a:extLst>
          </p:cNvPr>
          <p:cNvGrpSpPr/>
          <p:nvPr/>
        </p:nvGrpSpPr>
        <p:grpSpPr>
          <a:xfrm>
            <a:off x="4187301" y="2135356"/>
            <a:ext cx="7705818" cy="2587287"/>
            <a:chOff x="506028" y="1523074"/>
            <a:chExt cx="10741980" cy="381185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6BAE1AD-D070-B6D3-4282-2228674B1D7A}"/>
                </a:ext>
              </a:extLst>
            </p:cNvPr>
            <p:cNvSpPr/>
            <p:nvPr/>
          </p:nvSpPr>
          <p:spPr>
            <a:xfrm>
              <a:off x="4435876" y="2261585"/>
              <a:ext cx="3320248" cy="2334827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u="sng" dirty="0">
                  <a:latin typeface="LEMON MILK" panose="00000500000000000000" pitchFamily="50" charset="0"/>
                </a:rPr>
                <a:t>t5</a:t>
              </a:r>
            </a:p>
          </p:txBody>
        </p:sp>
        <p:cxnSp>
          <p:nvCxnSpPr>
            <p:cNvPr id="3" name="Connector: Curved 2">
              <a:extLst>
                <a:ext uri="{FF2B5EF4-FFF2-40B4-BE49-F238E27FC236}">
                  <a16:creationId xmlns:a16="http://schemas.microsoft.com/office/drawing/2014/main" id="{B33E22F4-C53A-DFAF-AA24-4953A66E9465}"/>
                </a:ext>
              </a:extLst>
            </p:cNvPr>
            <p:cNvCxnSpPr>
              <a:cxnSpLocks/>
              <a:stCxn id="7" idx="3"/>
              <a:endCxn id="4" idx="1"/>
            </p:cNvCxnSpPr>
            <p:nvPr/>
          </p:nvCxnSpPr>
          <p:spPr>
            <a:xfrm>
              <a:off x="2565647" y="2148950"/>
              <a:ext cx="1870229" cy="1280050"/>
            </a:xfrm>
            <a:prstGeom prst="curved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AD91B6B-6C6F-628A-0602-397AEC3C7C42}"/>
                </a:ext>
              </a:extLst>
            </p:cNvPr>
            <p:cNvSpPr/>
            <p:nvPr/>
          </p:nvSpPr>
          <p:spPr>
            <a:xfrm>
              <a:off x="506028" y="1523074"/>
              <a:ext cx="2059619" cy="12517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LEMON MILK" panose="00000500000000000000" pitchFamily="50" charset="0"/>
                </a:rPr>
                <a:t>Question</a:t>
              </a:r>
              <a:endParaRPr lang="en-US" sz="1200" dirty="0">
                <a:latin typeface="LEMON MILK" panose="00000500000000000000" pitchFamily="50" charset="0"/>
              </a:endParaRPr>
            </a:p>
          </p:txBody>
        </p:sp>
        <p:cxnSp>
          <p:nvCxnSpPr>
            <p:cNvPr id="2" name="Connector: Curved 1">
              <a:extLst>
                <a:ext uri="{FF2B5EF4-FFF2-40B4-BE49-F238E27FC236}">
                  <a16:creationId xmlns:a16="http://schemas.microsoft.com/office/drawing/2014/main" id="{A9A1A037-8F72-1B19-ADD3-A43E07085A2A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 flipV="1">
              <a:off x="2565647" y="3429000"/>
              <a:ext cx="1870229" cy="1280051"/>
            </a:xfrm>
            <a:prstGeom prst="curved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733BB42-D266-63FA-86EE-2B9942034D68}"/>
                </a:ext>
              </a:extLst>
            </p:cNvPr>
            <p:cNvSpPr/>
            <p:nvPr/>
          </p:nvSpPr>
          <p:spPr>
            <a:xfrm>
              <a:off x="506028" y="4083175"/>
              <a:ext cx="2059619" cy="125175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LEMON MILK" panose="00000500000000000000" pitchFamily="50" charset="0"/>
                </a:rPr>
                <a:t>Context</a:t>
              </a:r>
              <a:endParaRPr lang="en-US" sz="1200" dirty="0">
                <a:latin typeface="LEMON MILK" panose="00000500000000000000" pitchFamily="50" charset="0"/>
              </a:endParaRPr>
            </a:p>
          </p:txBody>
        </p:sp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10F4F082-49FA-DE6D-DB97-956BEBCD7BE6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>
              <a:off x="7756124" y="3429000"/>
              <a:ext cx="1432265" cy="12700"/>
            </a:xfrm>
            <a:prstGeom prst="curved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42D241E-FF95-A9B2-9CA6-EBFFFC95D174}"/>
                </a:ext>
              </a:extLst>
            </p:cNvPr>
            <p:cNvSpPr/>
            <p:nvPr/>
          </p:nvSpPr>
          <p:spPr>
            <a:xfrm>
              <a:off x="9188389" y="2803124"/>
              <a:ext cx="2059619" cy="1251752"/>
            </a:xfrm>
            <a:prstGeom prst="roundRect">
              <a:avLst/>
            </a:prstGeom>
            <a:solidFill>
              <a:srgbClr val="C9353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LEMON MILK" panose="00000500000000000000" pitchFamily="50" charset="0"/>
                </a:rPr>
                <a:t>Answer</a:t>
              </a:r>
              <a:endParaRPr lang="en-US" sz="1200" dirty="0">
                <a:latin typeface="LEMON MILK" panose="00000500000000000000" pitchFamily="50" charset="0"/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FA8D9D-39B1-21AA-F533-A87153526194}"/>
              </a:ext>
            </a:extLst>
          </p:cNvPr>
          <p:cNvSpPr/>
          <p:nvPr/>
        </p:nvSpPr>
        <p:spPr>
          <a:xfrm>
            <a:off x="463884" y="2636618"/>
            <a:ext cx="2381798" cy="158475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u="sng" dirty="0">
                <a:latin typeface="LEMON MILK" panose="00000500000000000000" pitchFamily="50" charset="0"/>
              </a:rPr>
              <a:t>Distil</a:t>
            </a:r>
          </a:p>
          <a:p>
            <a:pPr algn="ctr"/>
            <a:r>
              <a:rPr lang="en-US" sz="3600" u="sng" dirty="0" err="1">
                <a:latin typeface="LEMON MILK" panose="00000500000000000000" pitchFamily="50" charset="0"/>
              </a:rPr>
              <a:t>roBert</a:t>
            </a:r>
            <a:endParaRPr lang="en-US" sz="3600" u="sng" dirty="0">
              <a:latin typeface="LEMON MILK" panose="00000500000000000000" pitchFamily="50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A2215E5-0374-3EA3-7104-0476390F322D}"/>
              </a:ext>
            </a:extLst>
          </p:cNvPr>
          <p:cNvCxnSpPr>
            <a:cxnSpLocks/>
            <a:stCxn id="7" idx="1"/>
            <a:endCxn id="14" idx="3"/>
          </p:cNvCxnSpPr>
          <p:nvPr/>
        </p:nvCxnSpPr>
        <p:spPr>
          <a:xfrm rot="10800000" flipV="1">
            <a:off x="2845683" y="2560168"/>
            <a:ext cx="1341619" cy="86883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092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38</TotalTime>
  <Words>97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LEMON MILK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Ali</dc:creator>
  <cp:lastModifiedBy>Omar Ali</cp:lastModifiedBy>
  <cp:revision>2</cp:revision>
  <dcterms:created xsi:type="dcterms:W3CDTF">2024-02-08T03:39:22Z</dcterms:created>
  <dcterms:modified xsi:type="dcterms:W3CDTF">2024-02-08T04:17:32Z</dcterms:modified>
</cp:coreProperties>
</file>