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AAE403-1120-481D-9882-A731F598ED40}"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24122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413274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1456318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2271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120031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3AAE403-1120-481D-9882-A731F598ED40}"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398264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3AAE403-1120-481D-9882-A731F598ED40}"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1643963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AE403-1120-481D-9882-A731F598ED40}"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210171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AE403-1120-481D-9882-A731F598ED40}"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221573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AE403-1120-481D-9882-A731F598ED40}"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192468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AAE403-1120-481D-9882-A731F598ED40}"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232485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399688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AAE403-1120-481D-9882-A731F598ED40}"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31371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AAE403-1120-481D-9882-A731F598ED40}"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277260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AE403-1120-481D-9882-A731F598ED40}"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363444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368886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AAE403-1120-481D-9882-A731F598ED40}"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D5B13-8E40-4B84-B6EC-221BF037A67C}" type="slidenum">
              <a:rPr lang="en-US" smtClean="0"/>
              <a:t>‹#›</a:t>
            </a:fld>
            <a:endParaRPr lang="en-US"/>
          </a:p>
        </p:txBody>
      </p:sp>
    </p:spTree>
    <p:extLst>
      <p:ext uri="{BB962C8B-B14F-4D97-AF65-F5344CB8AC3E}">
        <p14:creationId xmlns:p14="http://schemas.microsoft.com/office/powerpoint/2010/main" val="1629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AAE403-1120-481D-9882-A731F598ED40}" type="datetimeFigureOut">
              <a:rPr lang="en-US" smtClean="0"/>
              <a:t>5/19/2024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2D5B13-8E40-4B84-B6EC-221BF037A67C}" type="slidenum">
              <a:rPr lang="en-US" smtClean="0"/>
              <a:t>‹#›</a:t>
            </a:fld>
            <a:endParaRPr lang="en-US"/>
          </a:p>
        </p:txBody>
      </p:sp>
    </p:spTree>
    <p:extLst>
      <p:ext uri="{BB962C8B-B14F-4D97-AF65-F5344CB8AC3E}">
        <p14:creationId xmlns:p14="http://schemas.microsoft.com/office/powerpoint/2010/main" val="30663385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Comparative Analysis of MS2 and MS3 Approaches in Large Language Models (LLMs)</a:t>
            </a:r>
            <a:endParaRPr lang="en-US"/>
          </a:p>
        </p:txBody>
      </p:sp>
      <p:sp>
        <p:nvSpPr>
          <p:cNvPr id="3" name="Subtitle 2"/>
          <p:cNvSpPr>
            <a:spLocks noGrp="1"/>
          </p:cNvSpPr>
          <p:nvPr>
            <p:ph type="subTitle" idx="1"/>
          </p:nvPr>
        </p:nvSpPr>
        <p:spPr/>
        <p:txBody>
          <a:bodyPr>
            <a:normAutofit fontScale="55000" lnSpcReduction="20000"/>
          </a:bodyPr>
          <a:lstStyle/>
          <a:p>
            <a:endParaRPr lang="en-US" smtClean="0"/>
          </a:p>
          <a:p>
            <a:r>
              <a:rPr lang="en-US" smtClean="0"/>
              <a:t>Implementation, Evaluation, and Discussion</a:t>
            </a:r>
          </a:p>
          <a:p>
            <a:r>
              <a:rPr lang="en-US" smtClean="0"/>
              <a:t>Your Name</a:t>
            </a:r>
          </a:p>
          <a:p>
            <a:r>
              <a:rPr lang="en-US" smtClean="0"/>
              <a:t>5/19/2024</a:t>
            </a:r>
            <a:endParaRPr lang="en-US"/>
          </a:p>
        </p:txBody>
      </p:sp>
    </p:spTree>
    <p:extLst>
      <p:ext uri="{BB962C8B-B14F-4D97-AF65-F5344CB8AC3E}">
        <p14:creationId xmlns:p14="http://schemas.microsoft.com/office/powerpoint/2010/main" val="171672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Complexity and Interpretability</a:t>
            </a:r>
            <a:endParaRPr lang="en-US"/>
          </a:p>
        </p:txBody>
      </p:sp>
      <p:sp>
        <p:nvSpPr>
          <p:cNvPr id="3" name="Subtitle 2"/>
          <p:cNvSpPr>
            <a:spLocks noGrp="1"/>
          </p:cNvSpPr>
          <p:nvPr>
            <p:ph type="subTitle" idx="1"/>
          </p:nvPr>
        </p:nvSpPr>
        <p:spPr/>
        <p:txBody>
          <a:bodyPr>
            <a:normAutofit fontScale="85000" lnSpcReduction="10000"/>
          </a:bodyPr>
          <a:lstStyle/>
          <a:p>
            <a:endParaRPr lang="en-US" smtClean="0"/>
          </a:p>
          <a:p>
            <a:r>
              <a:rPr lang="en-US" smtClean="0"/>
              <a:t>MS2: Less complex, easier to interpret</a:t>
            </a:r>
          </a:p>
          <a:p>
            <a:r>
              <a:rPr lang="en-US" smtClean="0"/>
              <a:t>MS3: More complex, harder to interpret</a:t>
            </a:r>
            <a:endParaRPr lang="en-US"/>
          </a:p>
        </p:txBody>
      </p:sp>
    </p:spTree>
    <p:extLst>
      <p:ext uri="{BB962C8B-B14F-4D97-AF65-F5344CB8AC3E}">
        <p14:creationId xmlns:p14="http://schemas.microsoft.com/office/powerpoint/2010/main" val="370629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Overall Understanding of Architectures and Limitations</a:t>
            </a:r>
            <a:endParaRPr lang="en-US"/>
          </a:p>
        </p:txBody>
      </p:sp>
      <p:sp>
        <p:nvSpPr>
          <p:cNvPr id="3" name="Subtitle 2"/>
          <p:cNvSpPr>
            <a:spLocks noGrp="1"/>
          </p:cNvSpPr>
          <p:nvPr>
            <p:ph type="subTitle" idx="1"/>
          </p:nvPr>
        </p:nvSpPr>
        <p:spPr/>
        <p:txBody>
          <a:bodyPr>
            <a:normAutofit fontScale="92500" lnSpcReduction="10000"/>
          </a:bodyPr>
          <a:lstStyle/>
          <a:p>
            <a:endParaRPr lang="en-US" smtClean="0"/>
          </a:p>
          <a:p>
            <a:r>
              <a:rPr lang="en-US" smtClean="0"/>
              <a:t>Summary of MS2 and MS3 architectures, General limitations in implementing these models, Insights gained from the implementation</a:t>
            </a:r>
            <a:endParaRPr lang="en-US"/>
          </a:p>
        </p:txBody>
      </p:sp>
    </p:spTree>
    <p:extLst>
      <p:ext uri="{BB962C8B-B14F-4D97-AF65-F5344CB8AC3E}">
        <p14:creationId xmlns:p14="http://schemas.microsoft.com/office/powerpoint/2010/main" val="260430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Findings and Discussion</a:t>
            </a:r>
            <a:endParaRPr lang="en-US"/>
          </a:p>
        </p:txBody>
      </p:sp>
      <p:sp>
        <p:nvSpPr>
          <p:cNvPr id="3" name="Subtitle 2"/>
          <p:cNvSpPr>
            <a:spLocks noGrp="1"/>
          </p:cNvSpPr>
          <p:nvPr>
            <p:ph type="subTitle" idx="1"/>
          </p:nvPr>
        </p:nvSpPr>
        <p:spPr/>
        <p:txBody>
          <a:bodyPr>
            <a:normAutofit fontScale="85000" lnSpcReduction="20000"/>
          </a:bodyPr>
          <a:lstStyle/>
          <a:p>
            <a:endParaRPr lang="en-US" smtClean="0"/>
          </a:p>
          <a:p>
            <a:r>
              <a:rPr lang="en-US" smtClean="0"/>
              <a:t>MS3 shows improved performance but at the cost of higher complexity. MS2 provides faster and simpler solutions, suitable for less demanding tasks. Balancing model performance with interpretability and resource constraints is crucial.</a:t>
            </a:r>
            <a:endParaRPr lang="en-US"/>
          </a:p>
        </p:txBody>
      </p:sp>
    </p:spTree>
    <p:extLst>
      <p:ext uri="{BB962C8B-B14F-4D97-AF65-F5344CB8AC3E}">
        <p14:creationId xmlns:p14="http://schemas.microsoft.com/office/powerpoint/2010/main" val="263056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Updated Background in Literature Review</a:t>
            </a:r>
            <a:endParaRPr lang="en-US"/>
          </a:p>
        </p:txBody>
      </p:sp>
      <p:sp>
        <p:nvSpPr>
          <p:cNvPr id="3" name="Subtitle 2"/>
          <p:cNvSpPr>
            <a:spLocks noGrp="1"/>
          </p:cNvSpPr>
          <p:nvPr>
            <p:ph type="subTitle" idx="1"/>
          </p:nvPr>
        </p:nvSpPr>
        <p:spPr/>
        <p:txBody>
          <a:bodyPr>
            <a:normAutofit fontScale="92500" lnSpcReduction="10000"/>
          </a:bodyPr>
          <a:lstStyle/>
          <a:p>
            <a:endParaRPr lang="en-US" smtClean="0"/>
          </a:p>
          <a:p>
            <a:r>
              <a:rPr lang="en-US" smtClean="0"/>
              <a:t>Recent advancements in LLMs, Relevant studies and their findings, How this work fits into the current literature</a:t>
            </a:r>
            <a:endParaRPr lang="en-US"/>
          </a:p>
        </p:txBody>
      </p:sp>
    </p:spTree>
    <p:extLst>
      <p:ext uri="{BB962C8B-B14F-4D97-AF65-F5344CB8AC3E}">
        <p14:creationId xmlns:p14="http://schemas.microsoft.com/office/powerpoint/2010/main" val="327779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Conclusion</a:t>
            </a:r>
            <a:endParaRPr lang="en-US"/>
          </a:p>
        </p:txBody>
      </p:sp>
      <p:sp>
        <p:nvSpPr>
          <p:cNvPr id="3" name="Subtitle 2"/>
          <p:cNvSpPr>
            <a:spLocks noGrp="1"/>
          </p:cNvSpPr>
          <p:nvPr>
            <p:ph type="subTitle" idx="1"/>
          </p:nvPr>
        </p:nvSpPr>
        <p:spPr/>
        <p:txBody>
          <a:bodyPr>
            <a:normAutofit fontScale="92500" lnSpcReduction="10000"/>
          </a:bodyPr>
          <a:lstStyle/>
          <a:p>
            <a:endParaRPr lang="en-US" smtClean="0"/>
          </a:p>
          <a:p>
            <a:r>
              <a:rPr lang="en-US" smtClean="0"/>
              <a:t>Recap of key points, Final thoughts on MS2 vs. MS3, Open questions and future directions</a:t>
            </a:r>
            <a:endParaRPr lang="en-US"/>
          </a:p>
        </p:txBody>
      </p:sp>
    </p:spTree>
    <p:extLst>
      <p:ext uri="{BB962C8B-B14F-4D97-AF65-F5344CB8AC3E}">
        <p14:creationId xmlns:p14="http://schemas.microsoft.com/office/powerpoint/2010/main" val="49704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Questions</a:t>
            </a:r>
            <a:endParaRPr lang="en-US"/>
          </a:p>
        </p:txBody>
      </p:sp>
      <p:sp>
        <p:nvSpPr>
          <p:cNvPr id="3" name="Subtitle 2"/>
          <p:cNvSpPr>
            <a:spLocks noGrp="1"/>
          </p:cNvSpPr>
          <p:nvPr>
            <p:ph type="subTitle" idx="1"/>
          </p:nvPr>
        </p:nvSpPr>
        <p:spPr/>
        <p:txBody>
          <a:bodyPr/>
          <a:lstStyle/>
          <a:p>
            <a:endParaRPr lang="en-US" smtClean="0"/>
          </a:p>
          <a:p>
            <a:r>
              <a:rPr lang="en-US" smtClean="0"/>
              <a:t>Invite questions from the audience</a:t>
            </a:r>
            <a:endParaRPr lang="en-US"/>
          </a:p>
        </p:txBody>
      </p:sp>
    </p:spTree>
    <p:extLst>
      <p:ext uri="{BB962C8B-B14F-4D97-AF65-F5344CB8AC3E}">
        <p14:creationId xmlns:p14="http://schemas.microsoft.com/office/powerpoint/2010/main" val="358628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Agenda</a:t>
            </a:r>
            <a:endParaRPr lang="en-US"/>
          </a:p>
        </p:txBody>
      </p:sp>
      <p:sp>
        <p:nvSpPr>
          <p:cNvPr id="3" name="Subtitle 2"/>
          <p:cNvSpPr>
            <a:spLocks noGrp="1"/>
          </p:cNvSpPr>
          <p:nvPr>
            <p:ph type="subTitle" idx="1"/>
          </p:nvPr>
        </p:nvSpPr>
        <p:spPr/>
        <p:txBody>
          <a:bodyPr>
            <a:normAutofit fontScale="70000" lnSpcReduction="20000"/>
          </a:bodyPr>
          <a:lstStyle/>
          <a:p>
            <a:endParaRPr lang="en-US" smtClean="0"/>
          </a:p>
          <a:p>
            <a:r>
              <a:rPr lang="en-US" smtClean="0"/>
              <a:t>Introduction, Preprocessing of Input for LLM and MS2, Selection of the Pre-trained Model, Post-processing for Output: MS2 vs. MS3, Analysis of Architectures: MS2 vs. MS3, Overall Understanding of Architectures and Limitations, Findings and Discussion, Updated Background in Literature Review, Conclusion</a:t>
            </a:r>
            <a:endParaRPr lang="en-US"/>
          </a:p>
        </p:txBody>
      </p:sp>
    </p:spTree>
    <p:extLst>
      <p:ext uri="{BB962C8B-B14F-4D97-AF65-F5344CB8AC3E}">
        <p14:creationId xmlns:p14="http://schemas.microsoft.com/office/powerpoint/2010/main" val="1006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a:t>
            </a:r>
            <a:endParaRPr lang="en-US"/>
          </a:p>
        </p:txBody>
      </p:sp>
      <p:sp>
        <p:nvSpPr>
          <p:cNvPr id="3" name="Subtitle 2"/>
          <p:cNvSpPr>
            <a:spLocks noGrp="1"/>
          </p:cNvSpPr>
          <p:nvPr>
            <p:ph type="subTitle" idx="1"/>
          </p:nvPr>
        </p:nvSpPr>
        <p:spPr/>
        <p:txBody>
          <a:bodyPr>
            <a:normAutofit fontScale="92500" lnSpcReduction="10000"/>
          </a:bodyPr>
          <a:lstStyle/>
          <a:p>
            <a:endParaRPr lang="en-US" smtClean="0"/>
          </a:p>
          <a:p>
            <a:r>
              <a:rPr lang="en-US" smtClean="0"/>
              <a:t>Overview of the task, Importance of preprocessing, model selection, and post-processing in LLMs, Introduction to MS2 and MS3 approaches</a:t>
            </a:r>
            <a:endParaRPr lang="en-US"/>
          </a:p>
        </p:txBody>
      </p:sp>
    </p:spTree>
    <p:extLst>
      <p:ext uri="{BB962C8B-B14F-4D97-AF65-F5344CB8AC3E}">
        <p14:creationId xmlns:p14="http://schemas.microsoft.com/office/powerpoint/2010/main" val="13061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Preprocessing of Input for LLM and MS2</a:t>
            </a:r>
            <a:endParaRPr lang="en-US"/>
          </a:p>
        </p:txBody>
      </p:sp>
      <p:sp>
        <p:nvSpPr>
          <p:cNvPr id="3" name="Subtitle 2"/>
          <p:cNvSpPr>
            <a:spLocks noGrp="1"/>
          </p:cNvSpPr>
          <p:nvPr>
            <p:ph type="subTitle" idx="1"/>
          </p:nvPr>
        </p:nvSpPr>
        <p:spPr/>
        <p:txBody>
          <a:bodyPr>
            <a:normAutofit fontScale="55000" lnSpcReduction="20000"/>
          </a:bodyPr>
          <a:lstStyle/>
          <a:p>
            <a:endParaRPr lang="en-US" smtClean="0"/>
          </a:p>
          <a:p>
            <a:r>
              <a:rPr lang="en-US" smtClean="0"/>
              <a:t>LLM Preprocessing: Tokenization, Handling out-of-vocabulary words, Normalization techniques</a:t>
            </a:r>
          </a:p>
          <a:p>
            <a:r>
              <a:rPr lang="en-US" smtClean="0"/>
              <a:t>MS2 Preprocessing: Similarities and differences compared to LLM preprocessing, Specific preprocessing techniques used in MS2</a:t>
            </a:r>
          </a:p>
          <a:p>
            <a:r>
              <a:rPr lang="en-US" smtClean="0"/>
              <a:t>Code Snippet for MS2 Preprocessing: [Insert Python code here]</a:t>
            </a:r>
            <a:endParaRPr lang="en-US"/>
          </a:p>
        </p:txBody>
      </p:sp>
    </p:spTree>
    <p:extLst>
      <p:ext uri="{BB962C8B-B14F-4D97-AF65-F5344CB8AC3E}">
        <p14:creationId xmlns:p14="http://schemas.microsoft.com/office/powerpoint/2010/main" val="169298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Selection of the Pre-trained Model</a:t>
            </a:r>
            <a:endParaRPr lang="en-US"/>
          </a:p>
        </p:txBody>
      </p:sp>
      <p:sp>
        <p:nvSpPr>
          <p:cNvPr id="3" name="Subtitle 2"/>
          <p:cNvSpPr>
            <a:spLocks noGrp="1"/>
          </p:cNvSpPr>
          <p:nvPr>
            <p:ph type="subTitle" idx="1"/>
          </p:nvPr>
        </p:nvSpPr>
        <p:spPr/>
        <p:txBody>
          <a:bodyPr>
            <a:normAutofit fontScale="92500" lnSpcReduction="10000"/>
          </a:bodyPr>
          <a:lstStyle/>
          <a:p>
            <a:endParaRPr lang="en-US" smtClean="0"/>
          </a:p>
          <a:p>
            <a:r>
              <a:rPr lang="en-US" smtClean="0"/>
              <a:t>Criteria for selecting a pre-trained model, Overview of popular pre-trained models (e.g., GPT, BERT, T5), Justification for the chosen pre-trained model for this task</a:t>
            </a:r>
            <a:endParaRPr lang="en-US"/>
          </a:p>
        </p:txBody>
      </p:sp>
    </p:spTree>
    <p:extLst>
      <p:ext uri="{BB962C8B-B14F-4D97-AF65-F5344CB8AC3E}">
        <p14:creationId xmlns:p14="http://schemas.microsoft.com/office/powerpoint/2010/main" val="314230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Post-processing for Output: MS2 vs. MS3</a:t>
            </a:r>
            <a:endParaRPr lang="en-US"/>
          </a:p>
        </p:txBody>
      </p:sp>
      <p:sp>
        <p:nvSpPr>
          <p:cNvPr id="3" name="Subtitle 2"/>
          <p:cNvSpPr>
            <a:spLocks noGrp="1"/>
          </p:cNvSpPr>
          <p:nvPr>
            <p:ph type="subTitle" idx="1"/>
          </p:nvPr>
        </p:nvSpPr>
        <p:spPr/>
        <p:txBody>
          <a:bodyPr>
            <a:normAutofit fontScale="55000" lnSpcReduction="20000"/>
          </a:bodyPr>
          <a:lstStyle/>
          <a:p>
            <a:endParaRPr lang="en-US" smtClean="0"/>
          </a:p>
          <a:p>
            <a:r>
              <a:rPr lang="en-US" smtClean="0"/>
              <a:t>MS2 Post-processing: Techniques used, Handling model outputs</a:t>
            </a:r>
          </a:p>
          <a:p>
            <a:r>
              <a:rPr lang="en-US" smtClean="0"/>
              <a:t>MS3 Post-processing: Differences from MS2, Additional or alternative post-processing steps</a:t>
            </a:r>
          </a:p>
          <a:p>
            <a:r>
              <a:rPr lang="en-US" smtClean="0"/>
              <a:t>Code Snippet for MS2 Post-processing: [Insert Python code here]</a:t>
            </a:r>
            <a:endParaRPr lang="en-US"/>
          </a:p>
        </p:txBody>
      </p:sp>
    </p:spTree>
    <p:extLst>
      <p:ext uri="{BB962C8B-B14F-4D97-AF65-F5344CB8AC3E}">
        <p14:creationId xmlns:p14="http://schemas.microsoft.com/office/powerpoint/2010/main" val="378453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Analysis of Architectures: MS2 vs. MS3</a:t>
            </a:r>
            <a:endParaRPr lang="en-US"/>
          </a:p>
        </p:txBody>
      </p:sp>
      <p:sp>
        <p:nvSpPr>
          <p:cNvPr id="3" name="Subtitle 2"/>
          <p:cNvSpPr>
            <a:spLocks noGrp="1"/>
          </p:cNvSpPr>
          <p:nvPr>
            <p:ph type="subTitle" idx="1"/>
          </p:nvPr>
        </p:nvSpPr>
        <p:spPr/>
        <p:txBody>
          <a:bodyPr>
            <a:normAutofit fontScale="55000" lnSpcReduction="20000"/>
          </a:bodyPr>
          <a:lstStyle/>
          <a:p>
            <a:endParaRPr lang="en-US" smtClean="0"/>
          </a:p>
          <a:p>
            <a:r>
              <a:rPr lang="en-US" smtClean="0"/>
              <a:t>MS2 Architecture: Components and workflow, Simplified diagram</a:t>
            </a:r>
          </a:p>
          <a:p>
            <a:r>
              <a:rPr lang="en-US" smtClean="0"/>
              <a:t>MS3 Architecture: Components and workflow, Simplified diagram</a:t>
            </a:r>
          </a:p>
          <a:p>
            <a:r>
              <a:rPr lang="en-US" smtClean="0"/>
              <a:t>Code Snippet for MS3 Architecture: [Insert Python code here]</a:t>
            </a:r>
            <a:endParaRPr lang="en-US"/>
          </a:p>
        </p:txBody>
      </p:sp>
    </p:spTree>
    <p:extLst>
      <p:ext uri="{BB962C8B-B14F-4D97-AF65-F5344CB8AC3E}">
        <p14:creationId xmlns:p14="http://schemas.microsoft.com/office/powerpoint/2010/main" val="175767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Limitations of MS2 and MS3</a:t>
            </a:r>
            <a:endParaRPr lang="en-US"/>
          </a:p>
        </p:txBody>
      </p:sp>
      <p:sp>
        <p:nvSpPr>
          <p:cNvPr id="3" name="Subtitle 2"/>
          <p:cNvSpPr>
            <a:spLocks noGrp="1"/>
          </p:cNvSpPr>
          <p:nvPr>
            <p:ph type="subTitle" idx="1"/>
          </p:nvPr>
        </p:nvSpPr>
        <p:spPr/>
        <p:txBody>
          <a:bodyPr>
            <a:normAutofit fontScale="85000" lnSpcReduction="10000"/>
          </a:bodyPr>
          <a:lstStyle/>
          <a:p>
            <a:endParaRPr lang="en-US" smtClean="0"/>
          </a:p>
          <a:p>
            <a:r>
              <a:rPr lang="en-US" smtClean="0"/>
              <a:t>MS2: Simpler model, faster training, Limited by traditional machine learning techniques</a:t>
            </a:r>
          </a:p>
          <a:p>
            <a:r>
              <a:rPr lang="en-US" smtClean="0"/>
              <a:t>MS3: More complex, longer training times, Requires more computational resources</a:t>
            </a:r>
            <a:endParaRPr lang="en-US"/>
          </a:p>
        </p:txBody>
      </p:sp>
    </p:spTree>
    <p:extLst>
      <p:ext uri="{BB962C8B-B14F-4D97-AF65-F5344CB8AC3E}">
        <p14:creationId xmlns:p14="http://schemas.microsoft.com/office/powerpoint/2010/main" val="223753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Advantages Relative to the Task</a:t>
            </a:r>
            <a:endParaRPr lang="en-US"/>
          </a:p>
        </p:txBody>
      </p:sp>
      <p:sp>
        <p:nvSpPr>
          <p:cNvPr id="3" name="Subtitle 2"/>
          <p:cNvSpPr>
            <a:spLocks noGrp="1"/>
          </p:cNvSpPr>
          <p:nvPr>
            <p:ph type="subTitle" idx="1"/>
          </p:nvPr>
        </p:nvSpPr>
        <p:spPr/>
        <p:txBody>
          <a:bodyPr>
            <a:normAutofit fontScale="85000" lnSpcReduction="10000"/>
          </a:bodyPr>
          <a:lstStyle/>
          <a:p>
            <a:endParaRPr lang="en-US" smtClean="0"/>
          </a:p>
          <a:p>
            <a:r>
              <a:rPr lang="en-US" smtClean="0"/>
              <a:t>MS2: Faster and simpler to implement, Suitable for less demanding tasks</a:t>
            </a:r>
          </a:p>
          <a:p>
            <a:r>
              <a:rPr lang="en-US" smtClean="0"/>
              <a:t>MS3: More accurate and robust, Handles complex tasks better</a:t>
            </a:r>
            <a:endParaRPr lang="en-US"/>
          </a:p>
        </p:txBody>
      </p:sp>
    </p:spTree>
    <p:extLst>
      <p:ext uri="{BB962C8B-B14F-4D97-AF65-F5344CB8AC3E}">
        <p14:creationId xmlns:p14="http://schemas.microsoft.com/office/powerpoint/2010/main" val="240881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TotalTime>
  <Words>454</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Calisto MT</vt:lpstr>
      <vt:lpstr>Trebuchet MS</vt:lpstr>
      <vt:lpstr>Wingdings 2</vt:lpstr>
      <vt:lpstr>Slate</vt:lpstr>
      <vt:lpstr>Comparative Analysis of MS2 and MS3 Approaches in Large Language Models (LLMs)</vt:lpstr>
      <vt:lpstr>Agenda</vt:lpstr>
      <vt:lpstr>Introduction</vt:lpstr>
      <vt:lpstr>Preprocessing of Input for LLM and MS2</vt:lpstr>
      <vt:lpstr>Selection of the Pre-trained Model</vt:lpstr>
      <vt:lpstr>Post-processing for Output: MS2 vs. MS3</vt:lpstr>
      <vt:lpstr>Analysis of Architectures: MS2 vs. MS3</vt:lpstr>
      <vt:lpstr>Limitations of MS2 and MS3</vt:lpstr>
      <vt:lpstr>Advantages Relative to the Task</vt:lpstr>
      <vt:lpstr>Complexity and Interpretability</vt:lpstr>
      <vt:lpstr>Overall Understanding of Architectures and Limitations</vt:lpstr>
      <vt:lpstr>Findings and Discussion</vt:lpstr>
      <vt:lpstr>Updated Background in Literature Review</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MS2 and MS3 Approaches in Large Language Models (LLMs)</dc:title>
  <dc:creator>Ahmed Wael</dc:creator>
  <cp:lastModifiedBy>Ahmed Wael</cp:lastModifiedBy>
  <cp:revision>2</cp:revision>
  <dcterms:created xsi:type="dcterms:W3CDTF">2024-05-19T19:15:53Z</dcterms:created>
  <dcterms:modified xsi:type="dcterms:W3CDTF">2024-05-19T19:27:34Z</dcterms:modified>
</cp:coreProperties>
</file>