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6" r:id="rId4"/>
    <p:sldId id="270" r:id="rId5"/>
    <p:sldId id="263" r:id="rId6"/>
    <p:sldId id="258" r:id="rId7"/>
    <p:sldId id="260" r:id="rId8"/>
    <p:sldId id="261" r:id="rId9"/>
    <p:sldId id="265" r:id="rId10"/>
    <p:sldId id="264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FEF-710A-A31B-B444-DC875D24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56BE2-03C9-C182-F936-B1762FB8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70BE-7F3A-EE85-1F49-F781AA09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6115-9659-51BC-4442-A3F42322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D4EC-8BA4-75AD-098A-BE3C1B96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FEE2-A6BF-78D7-383E-33EC7BC6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0B868-2F68-8B84-2EE3-0C69CC8E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0F750-A93C-4199-D1E2-6A9A7724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3298-A546-B4FC-00F7-90D88F15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0745-F3B7-BB04-2E42-FC8B1DCE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9BB95-6655-77AD-6051-845B8E5B4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63638-459D-6D8C-43B4-21FFB00B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7EBC-F020-9875-EC27-C27A5282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7D5E-AD3A-0F7F-ECC7-27078437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1D93-F423-7297-5800-1CE7FC85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D48-8752-4AFF-5B7B-0FBD025A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5BEF-F233-3CC7-AAA9-4F16CCA8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518A-4041-A729-9A76-D56918F1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A9C7-96D4-A830-ACE8-D1ACECDA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DD26-EEFF-B920-8B3B-A13E6447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B8B9-130E-910E-5980-1965BC4D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B278-150F-371C-C805-79701DC3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BF64-537D-1FE4-C904-31662109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1A2A-D24B-37BF-4DD6-8D7B5908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B11F-EBBC-DBAC-C8E9-B2FDECF2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FEA8-CFC9-97FD-20C6-0A098465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0A26-7416-12A0-4820-8247E3844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1EAA7-EB48-3FCB-E8FA-34F4AD29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9C53-E616-AF13-0460-FD9C7CB7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A245-88D1-2B86-E7FB-B5EF682D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AECD-3045-EF49-750D-DFB6C60E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E9BA-BF57-5B45-96FF-D756C8FA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A874-C68D-A1BB-789F-1BBAE934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744D-A4DF-0557-DB77-2478AF234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271E6-45A0-65DE-C572-E0285172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8F95C-97DF-2237-5396-F6AA5405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E7D13-D864-95D2-35D4-7D1A2A1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3D6DC-BF55-1A3F-2487-DD285B69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8D4F0-2B35-D8A2-AD59-8878523D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0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6798-5BFC-E313-4D7E-CAE12EB3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EC506-911B-BE20-A86A-643A4F2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CC3F-686F-8F20-811D-312D2A09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AEF0-D1B6-29BC-F19C-94E1B119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2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C6D8B-EDDA-246C-3EB7-9645D6D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CE472-F15C-DB66-68D7-4655D170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B03B7-4491-798A-4603-2B85EC8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6615-B2A0-4280-94BC-50665068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7B5D-132D-72CE-0686-D88AE006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C11B8-D7B3-4462-E9C3-11F3AB569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5E62-F035-2A56-FC53-D3834BA1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FF4C-07E5-003B-129A-D8B57E92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D6E8-D715-0A68-678A-5FBC6A1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E0C9-E51E-D096-6314-98C1F458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98ADA-7ABF-6B49-AD3A-DD059EB1D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FEE7-C07C-6C61-AAD5-210FCE01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E5F2-05D5-1252-2334-DD237366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445AC-3036-3599-4793-FF3B2EE6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DF42-D0DA-868F-8F1C-F214305A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FE98F-148B-F863-B723-5F83AE5D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64DBB-553B-00A2-2B4F-174EF2FB3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5BF6-7A90-E648-941F-C2F5C1A6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61740-6038-427A-A580-5CC735A027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52FE-1ADF-E1D7-6F62-ECE1642D9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F0B21-9F1B-15BD-EF21-EFB55FA1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F95E2-0692-4975-BDE6-2E49BDA38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se-up of hopscotch on a sidewalk">
            <a:extLst>
              <a:ext uri="{FF2B5EF4-FFF2-40B4-BE49-F238E27FC236}">
                <a16:creationId xmlns:a16="http://schemas.microsoft.com/office/drawing/2014/main" id="{B9DC0DB4-F506-5F36-1D64-192DEBCF42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96" b="86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05869-1319-34A9-FE84-2018232E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098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CS50 – FINAL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ABFF98-1361-981C-A3BD-79B78D13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2374"/>
            <a:ext cx="9144000" cy="109839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Kaggle Competition</a:t>
            </a:r>
          </a:p>
          <a:p>
            <a:r>
              <a:rPr lang="en-US" sz="3200" dirty="0">
                <a:solidFill>
                  <a:srgbClr val="FFFFFF"/>
                </a:solidFill>
              </a:rPr>
              <a:t>House Prices: Advanced Regression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16356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8066A-4C07-AD6C-1779-B25B6758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C6E4E-D40A-DBD0-2595-BFBB0BA4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15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79754-93A0-9F04-FB25-38AC8F4E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431"/>
            <a:ext cx="12192000" cy="54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A4C72-ED6B-68E4-7E3D-B251D127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2D0523-89CD-A5FB-D959-D96B65E1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137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results</a:t>
            </a:r>
          </a:p>
        </p:txBody>
      </p:sp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055A7B6-E19E-BBE9-D6C6-875640B3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5260"/>
            <a:ext cx="12225481" cy="2872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9A51D-9DB3-7C25-69E3-36735D8B8186}"/>
              </a:ext>
            </a:extLst>
          </p:cNvPr>
          <p:cNvSpPr txBox="1"/>
          <p:nvPr/>
        </p:nvSpPr>
        <p:spPr>
          <a:xfrm>
            <a:off x="3058333" y="2436468"/>
            <a:ext cx="6237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err="1"/>
              <a:t>XGBoost</a:t>
            </a:r>
            <a:r>
              <a:rPr lang="en-US" sz="2800" dirty="0"/>
              <a:t> performed significantly better</a:t>
            </a:r>
          </a:p>
        </p:txBody>
      </p:sp>
    </p:spTree>
    <p:extLst>
      <p:ext uri="{BB962C8B-B14F-4D97-AF65-F5344CB8AC3E}">
        <p14:creationId xmlns:p14="http://schemas.microsoft.com/office/powerpoint/2010/main" val="238971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D08AD-0226-11F8-9C79-0EA4F601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BC4C26-7CD2-9152-03C4-BE3389B8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136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Kaggle Submission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77E6E-9343-DCC6-BA1E-33719A758B4A}"/>
              </a:ext>
            </a:extLst>
          </p:cNvPr>
          <p:cNvSpPr txBox="1"/>
          <p:nvPr/>
        </p:nvSpPr>
        <p:spPr>
          <a:xfrm>
            <a:off x="2714383" y="1958698"/>
            <a:ext cx="6763226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kern="1200" dirty="0">
                <a:latin typeface="+mn-lt"/>
                <a:ea typeface="+mn-ea"/>
                <a:cs typeface="+mn-cs"/>
              </a:rPr>
              <a:t>Leaderboard: top 25% - 1527 out of 6060 submissions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4FA524-42D7-53B2-A05A-231BC249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3269116"/>
            <a:ext cx="11327549" cy="32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8C812F-B3F9-A984-B20F-EEDEB398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16EF9-91D2-93C6-F07F-E5D36243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F2A0-46E3-9D32-166D-9B096F8F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32" y="1806753"/>
            <a:ext cx="11197527" cy="4325409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Project Name: </a:t>
            </a:r>
          </a:p>
          <a:p>
            <a:pPr lvl="1"/>
            <a:r>
              <a:rPr lang="en-US" dirty="0"/>
              <a:t>Kaggle Competition House Prices: Advanced Regression Techniques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: Omar Mohamed Elbasha</a:t>
            </a:r>
          </a:p>
          <a:p>
            <a:r>
              <a:rPr lang="en-US" sz="2400" b="1" dirty="0"/>
              <a:t>GitHub</a:t>
            </a:r>
            <a:r>
              <a:rPr lang="en-US" sz="2400" dirty="0"/>
              <a:t>: Omar-Elbasha</a:t>
            </a:r>
          </a:p>
          <a:p>
            <a:r>
              <a:rPr lang="en-US" sz="2400" b="1" dirty="0"/>
              <a:t>EDX</a:t>
            </a:r>
            <a:r>
              <a:rPr lang="en-US" sz="2400" dirty="0"/>
              <a:t>: </a:t>
            </a:r>
            <a:r>
              <a:rPr lang="en-US" sz="2400" dirty="0" err="1"/>
              <a:t>OmarElbasha</a:t>
            </a:r>
            <a:endParaRPr lang="en-US" sz="2400" dirty="0"/>
          </a:p>
          <a:p>
            <a:r>
              <a:rPr lang="en-US" sz="2400" b="1" dirty="0"/>
              <a:t>City</a:t>
            </a:r>
            <a:r>
              <a:rPr lang="en-US" sz="2400" dirty="0"/>
              <a:t>: Cairo, Egypt – currently in Dubai, United Arab Emirates</a:t>
            </a:r>
          </a:p>
          <a:p>
            <a:r>
              <a:rPr lang="en-US" sz="2400" b="1" dirty="0"/>
              <a:t>Date</a:t>
            </a:r>
            <a:r>
              <a:rPr lang="en-US" sz="2400" dirty="0"/>
              <a:t>: 21/11/2024</a:t>
            </a:r>
          </a:p>
        </p:txBody>
      </p:sp>
    </p:spTree>
    <p:extLst>
      <p:ext uri="{BB962C8B-B14F-4D97-AF65-F5344CB8AC3E}">
        <p14:creationId xmlns:p14="http://schemas.microsoft.com/office/powerpoint/2010/main" val="73353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D9119-301E-B09B-4FE6-0D4673AE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5" y="0"/>
            <a:ext cx="1167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9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CC489-6650-36FB-7228-649E26438E65}"/>
              </a:ext>
            </a:extLst>
          </p:cNvPr>
          <p:cNvSpPr txBox="1"/>
          <p:nvPr/>
        </p:nvSpPr>
        <p:spPr>
          <a:xfrm>
            <a:off x="2564137" y="207554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Missing Values</a:t>
            </a:r>
          </a:p>
        </p:txBody>
      </p:sp>
      <p:pic>
        <p:nvPicPr>
          <p:cNvPr id="3" name="Picture 2" descr="A screenshot of a test&#10;&#10;Description automatically generated">
            <a:extLst>
              <a:ext uri="{FF2B5EF4-FFF2-40B4-BE49-F238E27FC236}">
                <a16:creationId xmlns:a16="http://schemas.microsoft.com/office/drawing/2014/main" id="{CB109D52-8E2F-80E1-EE0A-1B2381F1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9" y="1574308"/>
            <a:ext cx="8704882" cy="51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D27E1-9CE4-16DB-9C66-A8C276A15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ADD4A-C130-5B8F-FA5E-44A6AAC8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15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1AB15-E5EB-C534-F459-0434C605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75459"/>
            <a:ext cx="12192000" cy="52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DCCE34-FFE9-706D-97D2-7D78BC5B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137" y="207554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Nominal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3B2D53-74D3-3181-DBEF-D225D4EE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53" y="2000979"/>
            <a:ext cx="7114688" cy="28280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51876F-EDE3-D6A7-9AE9-A7058AB7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5256888"/>
            <a:ext cx="12192000" cy="16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9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DC17A-459B-8A2A-77AB-EE8CCC20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080E29-089D-1E15-C95A-EB99074A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186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Ordinal Data</a:t>
            </a:r>
          </a:p>
        </p:txBody>
      </p:sp>
      <p:pic>
        <p:nvPicPr>
          <p:cNvPr id="18" name="Picture 1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10106CD-77E4-08AF-9430-264B1851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01" y="2246335"/>
            <a:ext cx="6031998" cy="2397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565B4-401A-19E2-7F1B-9CFB34E5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4847"/>
            <a:ext cx="12192000" cy="153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C9A52-5B00-58E9-7235-179328FE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10D4A-E4C5-BB5B-8ACE-F3812EA9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95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Numerical Data</a:t>
            </a:r>
          </a:p>
        </p:txBody>
      </p:sp>
      <p:pic>
        <p:nvPicPr>
          <p:cNvPr id="3" name="Picture 2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DC39C3F1-EA0B-9BDA-F406-25E99D68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952364"/>
            <a:ext cx="12192002" cy="1981198"/>
          </a:xfrm>
          <a:prstGeom prst="rect">
            <a:avLst/>
          </a:prstGeom>
        </p:spPr>
      </p:pic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3910C905-ADA2-90B8-3B6A-466DD923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582" y="2452844"/>
            <a:ext cx="6879208" cy="18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A1124-5ADE-417B-3DAA-91C8E093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5AD37-3E8A-CE94-4648-B30E1887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15" y="33893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FF147-E7E5-8B58-B0AC-A90302B2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"/>
            <a:ext cx="12192000" cy="68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84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CS50 – FINAL PROJECT</vt:lpstr>
      <vt:lpstr>Intro</vt:lpstr>
      <vt:lpstr>PowerPoint Presentation</vt:lpstr>
      <vt:lpstr>PowerPoint Presentation</vt:lpstr>
      <vt:lpstr>Feature Engineering</vt:lpstr>
      <vt:lpstr>Nominal Data</vt:lpstr>
      <vt:lpstr>Ordinal Data</vt:lpstr>
      <vt:lpstr>Numerical Data</vt:lpstr>
      <vt:lpstr>Model</vt:lpstr>
      <vt:lpstr>Model</vt:lpstr>
      <vt:lpstr>Training results</vt:lpstr>
      <vt:lpstr>Kaggle Submission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souqoffice203</dc:creator>
  <cp:lastModifiedBy>souqoffice203</cp:lastModifiedBy>
  <cp:revision>10</cp:revision>
  <dcterms:created xsi:type="dcterms:W3CDTF">2024-11-21T09:46:37Z</dcterms:created>
  <dcterms:modified xsi:type="dcterms:W3CDTF">2024-11-21T10:38:04Z</dcterms:modified>
</cp:coreProperties>
</file>