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Inter"/>
      <p:regular r:id="rId30"/>
      <p:bold r:id="rId31"/>
      <p:italic r:id="rId32"/>
      <p:boldItalic r:id="rId33"/>
    </p:embeddedFont>
    <p:embeddedFont>
      <p:font typeface="Bebas Neue"/>
      <p:regular r:id="rId34"/>
    </p:embeddedFont>
    <p:embeddedFont>
      <p:font typeface="Passion One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7" roundtripDataSignature="AMtx7mhiHV6B92fbKG6tgFjFuMJcbXtr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2798E3-3E48-4349-86C2-86E97DDF0784}">
  <a:tblStyle styleId="{8D2798E3-3E48-4349-86C2-86E97DDF078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ter-bold.fntdata"/><Relationship Id="rId30" Type="http://schemas.openxmlformats.org/officeDocument/2006/relationships/font" Target="fonts/Inter-regular.fntdata"/><Relationship Id="rId11" Type="http://schemas.openxmlformats.org/officeDocument/2006/relationships/slide" Target="slides/slide6.xml"/><Relationship Id="rId33" Type="http://schemas.openxmlformats.org/officeDocument/2006/relationships/font" Target="fonts/Inter-boldItalic.fntdata"/><Relationship Id="rId10" Type="http://schemas.openxmlformats.org/officeDocument/2006/relationships/slide" Target="slides/slide5.xml"/><Relationship Id="rId32" Type="http://schemas.openxmlformats.org/officeDocument/2006/relationships/font" Target="fonts/Inter-italic.fntdata"/><Relationship Id="rId13" Type="http://schemas.openxmlformats.org/officeDocument/2006/relationships/slide" Target="slides/slide8.xml"/><Relationship Id="rId35" Type="http://schemas.openxmlformats.org/officeDocument/2006/relationships/font" Target="fonts/PassionOne-regular.fntdata"/><Relationship Id="rId12" Type="http://schemas.openxmlformats.org/officeDocument/2006/relationships/slide" Target="slides/slide7.xml"/><Relationship Id="rId34" Type="http://schemas.openxmlformats.org/officeDocument/2006/relationships/font" Target="fonts/BebasNeue-regular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PassionOne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5" name="Google Shape;51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1" name="Google Shape;52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3" name="Google Shape;53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9" name="Google Shape;53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5" name="Google Shape;54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9" name="Google Shape;61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9" name="Google Shape;65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6"/>
          <p:cNvSpPr/>
          <p:nvPr/>
        </p:nvSpPr>
        <p:spPr>
          <a:xfrm>
            <a:off x="-1545187" y="2539113"/>
            <a:ext cx="2909077" cy="2909077"/>
          </a:xfrm>
          <a:custGeom>
            <a:rect b="b" l="l" r="r" t="t"/>
            <a:pathLst>
              <a:path extrusionOk="0" h="3422443" w="3422443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6"/>
          <p:cNvSpPr/>
          <p:nvPr/>
        </p:nvSpPr>
        <p:spPr>
          <a:xfrm>
            <a:off x="7073900" y="4334213"/>
            <a:ext cx="2909077" cy="2909077"/>
          </a:xfrm>
          <a:custGeom>
            <a:rect b="b" l="l" r="r" t="t"/>
            <a:pathLst>
              <a:path extrusionOk="0" h="3422443" w="3422443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6"/>
          <p:cNvSpPr/>
          <p:nvPr/>
        </p:nvSpPr>
        <p:spPr>
          <a:xfrm>
            <a:off x="-90650" y="-73963"/>
            <a:ext cx="2085177" cy="901987"/>
          </a:xfrm>
          <a:custGeom>
            <a:rect b="b" l="l" r="r" t="t"/>
            <a:pathLst>
              <a:path extrusionOk="0" h="1437429" w="3322991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6"/>
          <p:cNvSpPr/>
          <p:nvPr/>
        </p:nvSpPr>
        <p:spPr>
          <a:xfrm>
            <a:off x="8488469" y="990668"/>
            <a:ext cx="2306972" cy="2306972"/>
          </a:xfrm>
          <a:custGeom>
            <a:rect b="b" l="l" r="r" t="t"/>
            <a:pathLst>
              <a:path extrusionOk="0" h="2306972" w="2306972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6"/>
          <p:cNvSpPr/>
          <p:nvPr/>
        </p:nvSpPr>
        <p:spPr>
          <a:xfrm>
            <a:off x="431847" y="3177967"/>
            <a:ext cx="119689" cy="119689"/>
          </a:xfrm>
          <a:custGeom>
            <a:rect b="b" l="l" r="r" t="t"/>
            <a:pathLst>
              <a:path extrusionOk="0" h="194616" w="194616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6"/>
          <p:cNvSpPr/>
          <p:nvPr/>
        </p:nvSpPr>
        <p:spPr>
          <a:xfrm rot="-2700000">
            <a:off x="8734960" y="3420957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6"/>
          <p:cNvSpPr/>
          <p:nvPr/>
        </p:nvSpPr>
        <p:spPr>
          <a:xfrm rot="-2700000">
            <a:off x="8734956" y="470861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6"/>
          <p:cNvSpPr/>
          <p:nvPr/>
        </p:nvSpPr>
        <p:spPr>
          <a:xfrm rot="-2700000">
            <a:off x="3258027" y="294804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6"/>
          <p:cNvSpPr/>
          <p:nvPr/>
        </p:nvSpPr>
        <p:spPr>
          <a:xfrm rot="-2700000">
            <a:off x="2091794" y="4654300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6"/>
          <p:cNvSpPr/>
          <p:nvPr/>
        </p:nvSpPr>
        <p:spPr>
          <a:xfrm rot="-2700000">
            <a:off x="266135" y="1894497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6"/>
          <p:cNvSpPr/>
          <p:nvPr/>
        </p:nvSpPr>
        <p:spPr>
          <a:xfrm>
            <a:off x="6495722" y="171242"/>
            <a:ext cx="119689" cy="119689"/>
          </a:xfrm>
          <a:custGeom>
            <a:rect b="b" l="l" r="r" t="t"/>
            <a:pathLst>
              <a:path extrusionOk="0" h="194616" w="194616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6"/>
          <p:cNvSpPr/>
          <p:nvPr/>
        </p:nvSpPr>
        <p:spPr>
          <a:xfrm>
            <a:off x="5548472" y="4814317"/>
            <a:ext cx="119689" cy="119689"/>
          </a:xfrm>
          <a:custGeom>
            <a:rect b="b" l="l" r="r" t="t"/>
            <a:pathLst>
              <a:path extrusionOk="0" h="194616" w="194616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6"/>
          <p:cNvSpPr txBox="1"/>
          <p:nvPr>
            <p:ph type="ctrTitle"/>
          </p:nvPr>
        </p:nvSpPr>
        <p:spPr>
          <a:xfrm>
            <a:off x="1814850" y="1577788"/>
            <a:ext cx="5514300" cy="17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2" name="Google Shape;22;p26"/>
          <p:cNvSpPr txBox="1"/>
          <p:nvPr>
            <p:ph idx="1" type="subTitle"/>
          </p:nvPr>
        </p:nvSpPr>
        <p:spPr>
          <a:xfrm>
            <a:off x="2430150" y="3547500"/>
            <a:ext cx="4283700" cy="45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" name="Google Shape;23;p26"/>
          <p:cNvSpPr txBox="1"/>
          <p:nvPr>
            <p:ph idx="2" type="ctrTitle"/>
          </p:nvPr>
        </p:nvSpPr>
        <p:spPr>
          <a:xfrm>
            <a:off x="6938575" y="552675"/>
            <a:ext cx="1492200" cy="45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5"/>
          <p:cNvSpPr/>
          <p:nvPr/>
        </p:nvSpPr>
        <p:spPr>
          <a:xfrm>
            <a:off x="-753977" y="3910975"/>
            <a:ext cx="2489827" cy="2489827"/>
          </a:xfrm>
          <a:custGeom>
            <a:rect b="b" l="l" r="r" t="t"/>
            <a:pathLst>
              <a:path extrusionOk="0" h="3422443" w="3422443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p35"/>
          <p:cNvGrpSpPr/>
          <p:nvPr/>
        </p:nvGrpSpPr>
        <p:grpSpPr>
          <a:xfrm>
            <a:off x="295975" y="4188655"/>
            <a:ext cx="1694813" cy="830678"/>
            <a:chOff x="-215300" y="3851305"/>
            <a:chExt cx="1694813" cy="830678"/>
          </a:xfrm>
        </p:grpSpPr>
        <p:sp>
          <p:nvSpPr>
            <p:cNvPr id="132" name="Google Shape;132;p35"/>
            <p:cNvSpPr/>
            <p:nvPr/>
          </p:nvSpPr>
          <p:spPr>
            <a:xfrm>
              <a:off x="861887" y="3947362"/>
              <a:ext cx="215345" cy="42222"/>
            </a:xfrm>
            <a:custGeom>
              <a:rect b="b" l="l" r="r" t="t"/>
              <a:pathLst>
                <a:path extrusionOk="0" h="75734" w="386269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3" name="Google Shape;133;p35"/>
            <p:cNvGrpSpPr/>
            <p:nvPr/>
          </p:nvGrpSpPr>
          <p:grpSpPr>
            <a:xfrm>
              <a:off x="861887" y="4031521"/>
              <a:ext cx="137882" cy="60495"/>
              <a:chOff x="1949580" y="3551527"/>
              <a:chExt cx="247410" cy="108551"/>
            </a:xfrm>
          </p:grpSpPr>
          <p:sp>
            <p:nvSpPr>
              <p:cNvPr id="134" name="Google Shape;134;p35"/>
              <p:cNvSpPr/>
              <p:nvPr/>
            </p:nvSpPr>
            <p:spPr>
              <a:xfrm>
                <a:off x="1949580" y="3551527"/>
                <a:ext cx="247410" cy="7596"/>
              </a:xfrm>
              <a:custGeom>
                <a:rect b="b" l="l" r="r" t="t"/>
                <a:pathLst>
                  <a:path extrusionOk="0" h="7596" w="24741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35"/>
              <p:cNvSpPr/>
              <p:nvPr/>
            </p:nvSpPr>
            <p:spPr>
              <a:xfrm>
                <a:off x="1949580" y="3601966"/>
                <a:ext cx="247410" cy="7596"/>
              </a:xfrm>
              <a:custGeom>
                <a:rect b="b" l="l" r="r" t="t"/>
                <a:pathLst>
                  <a:path extrusionOk="0" h="7596" w="24741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35"/>
              <p:cNvSpPr/>
              <p:nvPr/>
            </p:nvSpPr>
            <p:spPr>
              <a:xfrm>
                <a:off x="1949580" y="3652482"/>
                <a:ext cx="247410" cy="7596"/>
              </a:xfrm>
              <a:custGeom>
                <a:rect b="b" l="l" r="r" t="t"/>
                <a:pathLst>
                  <a:path extrusionOk="0" h="7596" w="24741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7" name="Google Shape;137;p35"/>
            <p:cNvSpPr/>
            <p:nvPr/>
          </p:nvSpPr>
          <p:spPr>
            <a:xfrm>
              <a:off x="-85801" y="4070172"/>
              <a:ext cx="105745" cy="611734"/>
            </a:xfrm>
            <a:custGeom>
              <a:rect b="b" l="l" r="r" t="t"/>
              <a:pathLst>
                <a:path extrusionOk="0" h="1097280" w="189678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5"/>
            <p:cNvSpPr/>
            <p:nvPr/>
          </p:nvSpPr>
          <p:spPr>
            <a:xfrm>
              <a:off x="104109" y="4375950"/>
              <a:ext cx="105745" cy="305846"/>
            </a:xfrm>
            <a:custGeom>
              <a:rect b="b" l="l" r="r" t="t"/>
              <a:pathLst>
                <a:path extrusionOk="0" h="548602" w="189678">
                  <a:moveTo>
                    <a:pt x="0" y="0"/>
                  </a:moveTo>
                  <a:lnTo>
                    <a:pt x="189679" y="0"/>
                  </a:lnTo>
                  <a:lnTo>
                    <a:pt x="189679" y="548602"/>
                  </a:lnTo>
                  <a:lnTo>
                    <a:pt x="0" y="54860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35"/>
            <p:cNvSpPr/>
            <p:nvPr/>
          </p:nvSpPr>
          <p:spPr>
            <a:xfrm>
              <a:off x="294020" y="4210340"/>
              <a:ext cx="105745" cy="471557"/>
            </a:xfrm>
            <a:custGeom>
              <a:rect b="b" l="l" r="r" t="t"/>
              <a:pathLst>
                <a:path extrusionOk="0" h="845843" w="189678">
                  <a:moveTo>
                    <a:pt x="0" y="0"/>
                  </a:moveTo>
                  <a:lnTo>
                    <a:pt x="189679" y="0"/>
                  </a:lnTo>
                  <a:lnTo>
                    <a:pt x="189679" y="845844"/>
                  </a:lnTo>
                  <a:lnTo>
                    <a:pt x="0" y="845844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35"/>
            <p:cNvSpPr/>
            <p:nvPr/>
          </p:nvSpPr>
          <p:spPr>
            <a:xfrm>
              <a:off x="483972" y="4070172"/>
              <a:ext cx="105745" cy="611734"/>
            </a:xfrm>
            <a:custGeom>
              <a:rect b="b" l="l" r="r" t="t"/>
              <a:pathLst>
                <a:path extrusionOk="0" h="1097280" w="189678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35"/>
            <p:cNvSpPr/>
            <p:nvPr/>
          </p:nvSpPr>
          <p:spPr>
            <a:xfrm>
              <a:off x="673882" y="4070172"/>
              <a:ext cx="105745" cy="611734"/>
            </a:xfrm>
            <a:custGeom>
              <a:rect b="b" l="l" r="r" t="t"/>
              <a:pathLst>
                <a:path extrusionOk="0" h="1097280" w="189678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35"/>
            <p:cNvSpPr/>
            <p:nvPr/>
          </p:nvSpPr>
          <p:spPr>
            <a:xfrm>
              <a:off x="863835" y="4347926"/>
              <a:ext cx="105745" cy="333923"/>
            </a:xfrm>
            <a:custGeom>
              <a:rect b="b" l="l" r="r" t="t"/>
              <a:pathLst>
                <a:path extrusionOk="0" h="598965" w="189678">
                  <a:moveTo>
                    <a:pt x="0" y="0"/>
                  </a:moveTo>
                  <a:lnTo>
                    <a:pt x="189679" y="0"/>
                  </a:lnTo>
                  <a:lnTo>
                    <a:pt x="189679" y="598965"/>
                  </a:lnTo>
                  <a:lnTo>
                    <a:pt x="0" y="5989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35"/>
            <p:cNvSpPr/>
            <p:nvPr/>
          </p:nvSpPr>
          <p:spPr>
            <a:xfrm>
              <a:off x="1053745" y="4472133"/>
              <a:ext cx="105745" cy="209628"/>
            </a:xfrm>
            <a:custGeom>
              <a:rect b="b" l="l" r="r" t="t"/>
              <a:pathLst>
                <a:path extrusionOk="0" h="376014" w="189678">
                  <a:moveTo>
                    <a:pt x="0" y="0"/>
                  </a:moveTo>
                  <a:lnTo>
                    <a:pt x="189679" y="0"/>
                  </a:lnTo>
                  <a:lnTo>
                    <a:pt x="189679" y="376015"/>
                  </a:lnTo>
                  <a:lnTo>
                    <a:pt x="0" y="376015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35"/>
            <p:cNvSpPr/>
            <p:nvPr/>
          </p:nvSpPr>
          <p:spPr>
            <a:xfrm>
              <a:off x="1243698" y="4070172"/>
              <a:ext cx="105745" cy="611734"/>
            </a:xfrm>
            <a:custGeom>
              <a:rect b="b" l="l" r="r" t="t"/>
              <a:pathLst>
                <a:path extrusionOk="0" h="1097280" w="189678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35"/>
            <p:cNvSpPr/>
            <p:nvPr/>
          </p:nvSpPr>
          <p:spPr>
            <a:xfrm>
              <a:off x="-32968" y="4087783"/>
              <a:ext cx="1329975" cy="420315"/>
            </a:xfrm>
            <a:custGeom>
              <a:rect b="b" l="l" r="r" t="t"/>
              <a:pathLst>
                <a:path extrusionOk="0" h="753929" w="2385606">
                  <a:moveTo>
                    <a:pt x="0" y="0"/>
                  </a:moveTo>
                  <a:lnTo>
                    <a:pt x="340844" y="555135"/>
                  </a:lnTo>
                  <a:lnTo>
                    <a:pt x="681613" y="262147"/>
                  </a:lnTo>
                  <a:lnTo>
                    <a:pt x="1022381" y="0"/>
                  </a:lnTo>
                  <a:lnTo>
                    <a:pt x="1363225" y="0"/>
                  </a:lnTo>
                  <a:lnTo>
                    <a:pt x="1703993" y="517077"/>
                  </a:lnTo>
                  <a:lnTo>
                    <a:pt x="2044838" y="753929"/>
                  </a:lnTo>
                  <a:lnTo>
                    <a:pt x="2385606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35"/>
            <p:cNvSpPr/>
            <p:nvPr/>
          </p:nvSpPr>
          <p:spPr>
            <a:xfrm>
              <a:off x="-61417" y="4059335"/>
              <a:ext cx="56917" cy="56917"/>
            </a:xfrm>
            <a:custGeom>
              <a:rect b="b" l="l" r="r" t="t"/>
              <a:pathLst>
                <a:path extrusionOk="0" h="102093" w="102093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35"/>
            <p:cNvSpPr/>
            <p:nvPr/>
          </p:nvSpPr>
          <p:spPr>
            <a:xfrm>
              <a:off x="128536" y="4354614"/>
              <a:ext cx="56917" cy="56917"/>
            </a:xfrm>
            <a:custGeom>
              <a:rect b="b" l="l" r="r" t="t"/>
              <a:pathLst>
                <a:path extrusionOk="0" h="102093" w="102093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35"/>
            <p:cNvSpPr/>
            <p:nvPr/>
          </p:nvSpPr>
          <p:spPr>
            <a:xfrm>
              <a:off x="318446" y="4189385"/>
              <a:ext cx="56917" cy="56917"/>
            </a:xfrm>
            <a:custGeom>
              <a:rect b="b" l="l" r="r" t="t"/>
              <a:pathLst>
                <a:path extrusionOk="0" h="102093" w="102093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35"/>
            <p:cNvSpPr/>
            <p:nvPr/>
          </p:nvSpPr>
          <p:spPr>
            <a:xfrm>
              <a:off x="508356" y="4059335"/>
              <a:ext cx="56917" cy="56917"/>
            </a:xfrm>
            <a:custGeom>
              <a:rect b="b" l="l" r="r" t="t"/>
              <a:pathLst>
                <a:path extrusionOk="0" h="102093" w="102093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4"/>
                    <a:pt x="22855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35"/>
            <p:cNvSpPr/>
            <p:nvPr/>
          </p:nvSpPr>
          <p:spPr>
            <a:xfrm>
              <a:off x="698309" y="4059335"/>
              <a:ext cx="56917" cy="56917"/>
            </a:xfrm>
            <a:custGeom>
              <a:rect b="b" l="l" r="r" t="t"/>
              <a:pathLst>
                <a:path extrusionOk="0" h="102093" w="102093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35"/>
            <p:cNvSpPr/>
            <p:nvPr/>
          </p:nvSpPr>
          <p:spPr>
            <a:xfrm>
              <a:off x="893172" y="4336368"/>
              <a:ext cx="56917" cy="56917"/>
            </a:xfrm>
            <a:custGeom>
              <a:rect b="b" l="l" r="r" t="t"/>
              <a:pathLst>
                <a:path extrusionOk="0" h="102093" w="102093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35"/>
            <p:cNvSpPr/>
            <p:nvPr/>
          </p:nvSpPr>
          <p:spPr>
            <a:xfrm>
              <a:off x="1078172" y="4457909"/>
              <a:ext cx="56917" cy="56917"/>
            </a:xfrm>
            <a:custGeom>
              <a:rect b="b" l="l" r="r" t="t"/>
              <a:pathLst>
                <a:path extrusionOk="0" h="102093" w="102093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35"/>
            <p:cNvSpPr/>
            <p:nvPr/>
          </p:nvSpPr>
          <p:spPr>
            <a:xfrm>
              <a:off x="1268082" y="4046253"/>
              <a:ext cx="56917" cy="56917"/>
            </a:xfrm>
            <a:custGeom>
              <a:rect b="b" l="l" r="r" t="t"/>
              <a:pathLst>
                <a:path extrusionOk="0" h="102093" w="102093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35"/>
            <p:cNvSpPr/>
            <p:nvPr/>
          </p:nvSpPr>
          <p:spPr>
            <a:xfrm>
              <a:off x="-215300" y="3851305"/>
              <a:ext cx="1694813" cy="830678"/>
            </a:xfrm>
            <a:custGeom>
              <a:rect b="b" l="l" r="r" t="t"/>
              <a:pathLst>
                <a:path extrusionOk="0" h="1490006" w="3040023">
                  <a:moveTo>
                    <a:pt x="2916053" y="1490007"/>
                  </a:moveTo>
                  <a:lnTo>
                    <a:pt x="123971" y="1490007"/>
                  </a:lnTo>
                  <a:cubicBezTo>
                    <a:pt x="55529" y="1490007"/>
                    <a:pt x="0" y="1434478"/>
                    <a:pt x="0" y="1366036"/>
                  </a:cubicBezTo>
                  <a:lnTo>
                    <a:pt x="0" y="123971"/>
                  </a:lnTo>
                  <a:cubicBezTo>
                    <a:pt x="0" y="55529"/>
                    <a:pt x="55529" y="0"/>
                    <a:pt x="123971" y="0"/>
                  </a:cubicBezTo>
                  <a:lnTo>
                    <a:pt x="2916053" y="0"/>
                  </a:lnTo>
                  <a:cubicBezTo>
                    <a:pt x="2984495" y="0"/>
                    <a:pt x="3040024" y="55529"/>
                    <a:pt x="3040024" y="123971"/>
                  </a:cubicBezTo>
                  <a:lnTo>
                    <a:pt x="3040024" y="1366036"/>
                  </a:lnTo>
                  <a:cubicBezTo>
                    <a:pt x="3040024" y="1434554"/>
                    <a:pt x="2984495" y="1490007"/>
                    <a:pt x="2916053" y="14900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p35"/>
          <p:cNvSpPr/>
          <p:nvPr/>
        </p:nvSpPr>
        <p:spPr>
          <a:xfrm rot="-2700000">
            <a:off x="7679247" y="183297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5"/>
          <p:cNvSpPr/>
          <p:nvPr/>
        </p:nvSpPr>
        <p:spPr>
          <a:xfrm rot="-2700000">
            <a:off x="422294" y="567925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35"/>
          <p:cNvSpPr/>
          <p:nvPr/>
        </p:nvSpPr>
        <p:spPr>
          <a:xfrm rot="-2700000">
            <a:off x="8760102" y="3593879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5"/>
          <p:cNvSpPr/>
          <p:nvPr/>
        </p:nvSpPr>
        <p:spPr>
          <a:xfrm rot="-2700000">
            <a:off x="228123" y="3040807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35"/>
          <p:cNvSpPr/>
          <p:nvPr/>
        </p:nvSpPr>
        <p:spPr>
          <a:xfrm rot="-2700000">
            <a:off x="4242256" y="4746111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5"/>
          <p:cNvSpPr/>
          <p:nvPr/>
        </p:nvSpPr>
        <p:spPr>
          <a:xfrm>
            <a:off x="3199535" y="192105"/>
            <a:ext cx="119689" cy="119689"/>
          </a:xfrm>
          <a:custGeom>
            <a:rect b="b" l="l" r="r" t="t"/>
            <a:pathLst>
              <a:path extrusionOk="0" h="194616" w="194616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1" name="Google Shape;161;p35"/>
          <p:cNvGrpSpPr/>
          <p:nvPr/>
        </p:nvGrpSpPr>
        <p:grpSpPr>
          <a:xfrm>
            <a:off x="8430783" y="1741366"/>
            <a:ext cx="901968" cy="901968"/>
            <a:chOff x="1350404" y="-3124999"/>
            <a:chExt cx="1570279" cy="1570279"/>
          </a:xfrm>
        </p:grpSpPr>
        <p:sp>
          <p:nvSpPr>
            <p:cNvPr id="162" name="Google Shape;162;p35"/>
            <p:cNvSpPr/>
            <p:nvPr/>
          </p:nvSpPr>
          <p:spPr>
            <a:xfrm>
              <a:off x="2135530" y="-3124999"/>
              <a:ext cx="2889" cy="1570279"/>
            </a:xfrm>
            <a:custGeom>
              <a:rect b="b" l="l" r="r" t="t"/>
              <a:pathLst>
                <a:path extrusionOk="0" h="1570279" w="2889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35"/>
            <p:cNvSpPr/>
            <p:nvPr/>
          </p:nvSpPr>
          <p:spPr>
            <a:xfrm>
              <a:off x="1350404" y="-2339874"/>
              <a:ext cx="1570279" cy="2889"/>
            </a:xfrm>
            <a:custGeom>
              <a:rect b="b" l="l" r="r" t="t"/>
              <a:pathLst>
                <a:path extrusionOk="0" h="2889" w="1570279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35"/>
            <p:cNvSpPr/>
            <p:nvPr/>
          </p:nvSpPr>
          <p:spPr>
            <a:xfrm>
              <a:off x="1580345" y="-2895030"/>
              <a:ext cx="1110370" cy="1110341"/>
            </a:xfrm>
            <a:custGeom>
              <a:rect b="b" l="l" r="r" t="t"/>
              <a:pathLst>
                <a:path extrusionOk="0" h="1110341" w="111037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5"/>
            <p:cNvSpPr/>
            <p:nvPr/>
          </p:nvSpPr>
          <p:spPr>
            <a:xfrm>
              <a:off x="1580345" y="-2895030"/>
              <a:ext cx="1110370" cy="1110341"/>
            </a:xfrm>
            <a:custGeom>
              <a:rect b="b" l="l" r="r" t="t"/>
              <a:pathLst>
                <a:path extrusionOk="0" h="1110341" w="111037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p35"/>
          <p:cNvSpPr/>
          <p:nvPr/>
        </p:nvSpPr>
        <p:spPr>
          <a:xfrm>
            <a:off x="4407973" y="-1942300"/>
            <a:ext cx="2489827" cy="2489827"/>
          </a:xfrm>
          <a:custGeom>
            <a:rect b="b" l="l" r="r" t="t"/>
            <a:pathLst>
              <a:path extrusionOk="0" h="3422443" w="3422443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5"/>
          <p:cNvSpPr/>
          <p:nvPr/>
        </p:nvSpPr>
        <p:spPr>
          <a:xfrm>
            <a:off x="8146410" y="4754905"/>
            <a:ext cx="119689" cy="119689"/>
          </a:xfrm>
          <a:custGeom>
            <a:rect b="b" l="l" r="r" t="t"/>
            <a:pathLst>
              <a:path extrusionOk="0" h="194616" w="194616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/>
          <p:nvPr/>
        </p:nvSpPr>
        <p:spPr>
          <a:xfrm>
            <a:off x="7128375" y="0"/>
            <a:ext cx="2517166" cy="1088852"/>
          </a:xfrm>
          <a:custGeom>
            <a:rect b="b" l="l" r="r" t="t"/>
            <a:pathLst>
              <a:path extrusionOk="0" h="1437429" w="3322991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0" name="Google Shape;170;p36"/>
          <p:cNvGrpSpPr/>
          <p:nvPr/>
        </p:nvGrpSpPr>
        <p:grpSpPr>
          <a:xfrm>
            <a:off x="7650716" y="539506"/>
            <a:ext cx="1022136" cy="829949"/>
            <a:chOff x="7329141" y="362469"/>
            <a:chExt cx="1022136" cy="829949"/>
          </a:xfrm>
        </p:grpSpPr>
        <p:sp>
          <p:nvSpPr>
            <p:cNvPr id="171" name="Google Shape;171;p36"/>
            <p:cNvSpPr/>
            <p:nvPr/>
          </p:nvSpPr>
          <p:spPr>
            <a:xfrm>
              <a:off x="7329141" y="362469"/>
              <a:ext cx="1022136" cy="829949"/>
            </a:xfrm>
            <a:custGeom>
              <a:rect b="b" l="l" r="r" t="t"/>
              <a:pathLst>
                <a:path extrusionOk="0" h="1544092" w="1901648">
                  <a:moveTo>
                    <a:pt x="1770840" y="1544092"/>
                  </a:moveTo>
                  <a:lnTo>
                    <a:pt x="130807" y="1544092"/>
                  </a:lnTo>
                  <a:cubicBezTo>
                    <a:pt x="58567" y="1544092"/>
                    <a:pt x="0" y="1485525"/>
                    <a:pt x="0" y="1413285"/>
                  </a:cubicBezTo>
                  <a:lnTo>
                    <a:pt x="0" y="130808"/>
                  </a:lnTo>
                  <a:cubicBezTo>
                    <a:pt x="0" y="58567"/>
                    <a:pt x="58567" y="0"/>
                    <a:pt x="130807" y="0"/>
                  </a:cubicBezTo>
                  <a:lnTo>
                    <a:pt x="1770840" y="0"/>
                  </a:lnTo>
                  <a:cubicBezTo>
                    <a:pt x="1843081" y="0"/>
                    <a:pt x="1901648" y="58567"/>
                    <a:pt x="1901648" y="130808"/>
                  </a:cubicBezTo>
                  <a:lnTo>
                    <a:pt x="1901648" y="1413285"/>
                  </a:lnTo>
                  <a:cubicBezTo>
                    <a:pt x="1901648" y="1485449"/>
                    <a:pt x="1843081" y="1544092"/>
                    <a:pt x="1770840" y="15440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36"/>
            <p:cNvSpPr/>
            <p:nvPr/>
          </p:nvSpPr>
          <p:spPr>
            <a:xfrm>
              <a:off x="7479397" y="507863"/>
              <a:ext cx="275724" cy="489918"/>
            </a:xfrm>
            <a:custGeom>
              <a:rect b="b" l="l" r="r" t="t"/>
              <a:pathLst>
                <a:path extrusionOk="0" h="911475" w="512975">
                  <a:moveTo>
                    <a:pt x="512976" y="0"/>
                  </a:moveTo>
                  <a:cubicBezTo>
                    <a:pt x="229635" y="0"/>
                    <a:pt x="0" y="229635"/>
                    <a:pt x="0" y="512976"/>
                  </a:cubicBezTo>
                  <a:cubicBezTo>
                    <a:pt x="0" y="673864"/>
                    <a:pt x="74064" y="817434"/>
                    <a:pt x="189983" y="911476"/>
                  </a:cubicBezTo>
                  <a:lnTo>
                    <a:pt x="512976" y="512976"/>
                  </a:lnTo>
                  <a:lnTo>
                    <a:pt x="512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3" name="Google Shape;173;p36"/>
            <p:cNvGrpSpPr/>
            <p:nvPr/>
          </p:nvGrpSpPr>
          <p:grpSpPr>
            <a:xfrm>
              <a:off x="7581570" y="507863"/>
              <a:ext cx="449624" cy="551756"/>
              <a:chOff x="6727477" y="1096947"/>
              <a:chExt cx="836044" cy="1025951"/>
            </a:xfrm>
          </p:grpSpPr>
          <p:sp>
            <p:nvSpPr>
              <p:cNvPr id="174" name="Google Shape;174;p36"/>
              <p:cNvSpPr/>
              <p:nvPr/>
            </p:nvSpPr>
            <p:spPr>
              <a:xfrm>
                <a:off x="7050546" y="1096947"/>
                <a:ext cx="512975" cy="1014176"/>
              </a:xfrm>
              <a:custGeom>
                <a:rect b="b" l="l" r="r" t="t"/>
                <a:pathLst>
                  <a:path extrusionOk="0" h="1014176" w="512975">
                    <a:moveTo>
                      <a:pt x="512976" y="512976"/>
                    </a:moveTo>
                    <a:cubicBezTo>
                      <a:pt x="512976" y="229635"/>
                      <a:pt x="283341" y="0"/>
                      <a:pt x="0" y="0"/>
                    </a:cubicBezTo>
                    <a:lnTo>
                      <a:pt x="0" y="512976"/>
                    </a:lnTo>
                    <a:lnTo>
                      <a:pt x="109538" y="1014177"/>
                    </a:lnTo>
                    <a:cubicBezTo>
                      <a:pt x="340161" y="963966"/>
                      <a:pt x="512976" y="758639"/>
                      <a:pt x="512976" y="5129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36"/>
              <p:cNvSpPr/>
              <p:nvPr/>
            </p:nvSpPr>
            <p:spPr>
              <a:xfrm>
                <a:off x="6727477" y="1609923"/>
                <a:ext cx="432531" cy="512975"/>
              </a:xfrm>
              <a:custGeom>
                <a:rect b="b" l="l" r="r" t="t"/>
                <a:pathLst>
                  <a:path extrusionOk="0" h="512975" w="432531">
                    <a:moveTo>
                      <a:pt x="0" y="398500"/>
                    </a:moveTo>
                    <a:cubicBezTo>
                      <a:pt x="88192" y="470057"/>
                      <a:pt x="200617" y="512976"/>
                      <a:pt x="322993" y="512976"/>
                    </a:cubicBezTo>
                    <a:cubicBezTo>
                      <a:pt x="360594" y="512976"/>
                      <a:pt x="397208" y="508874"/>
                      <a:pt x="432531" y="501201"/>
                    </a:cubicBezTo>
                    <a:lnTo>
                      <a:pt x="322993" y="0"/>
                    </a:lnTo>
                    <a:lnTo>
                      <a:pt x="0" y="398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6" name="Google Shape;176;p36"/>
            <p:cNvSpPr/>
            <p:nvPr/>
          </p:nvSpPr>
          <p:spPr>
            <a:xfrm>
              <a:off x="7755275" y="507863"/>
              <a:ext cx="222278" cy="438881"/>
            </a:xfrm>
            <a:custGeom>
              <a:rect b="b" l="l" r="r" t="t"/>
              <a:pathLst>
                <a:path extrusionOk="0" h="816522" w="413540">
                  <a:moveTo>
                    <a:pt x="0" y="0"/>
                  </a:moveTo>
                  <a:lnTo>
                    <a:pt x="0" y="512976"/>
                  </a:lnTo>
                  <a:lnTo>
                    <a:pt x="413541" y="81652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6"/>
            <p:cNvSpPr/>
            <p:nvPr/>
          </p:nvSpPr>
          <p:spPr>
            <a:xfrm>
              <a:off x="7918481" y="577354"/>
              <a:ext cx="207620" cy="40707"/>
            </a:xfrm>
            <a:custGeom>
              <a:rect b="b" l="l" r="r" t="t"/>
              <a:pathLst>
                <a:path extrusionOk="0" h="75734" w="386269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36"/>
            <p:cNvSpPr/>
            <p:nvPr/>
          </p:nvSpPr>
          <p:spPr>
            <a:xfrm>
              <a:off x="7986379" y="855683"/>
              <a:ext cx="207620" cy="40707"/>
            </a:xfrm>
            <a:custGeom>
              <a:rect b="b" l="l" r="r" t="t"/>
              <a:pathLst>
                <a:path extrusionOk="0" h="75734" w="386269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36"/>
            <p:cNvSpPr/>
            <p:nvPr/>
          </p:nvSpPr>
          <p:spPr>
            <a:xfrm>
              <a:off x="8078706" y="664248"/>
              <a:ext cx="132983" cy="4083"/>
            </a:xfrm>
            <a:custGeom>
              <a:rect b="b" l="l" r="r" t="t"/>
              <a:pathLst>
                <a:path extrusionOk="0" h="7596" w="24741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36"/>
            <p:cNvSpPr/>
            <p:nvPr/>
          </p:nvSpPr>
          <p:spPr>
            <a:xfrm>
              <a:off x="8078706" y="691415"/>
              <a:ext cx="132983" cy="4083"/>
            </a:xfrm>
            <a:custGeom>
              <a:rect b="b" l="l" r="r" t="t"/>
              <a:pathLst>
                <a:path extrusionOk="0" h="7596" w="24741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36"/>
            <p:cNvSpPr/>
            <p:nvPr/>
          </p:nvSpPr>
          <p:spPr>
            <a:xfrm>
              <a:off x="8078706" y="718541"/>
              <a:ext cx="132983" cy="4083"/>
            </a:xfrm>
            <a:custGeom>
              <a:rect b="b" l="l" r="r" t="t"/>
              <a:pathLst>
                <a:path extrusionOk="0" h="7596" w="24741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36"/>
            <p:cNvSpPr/>
            <p:nvPr/>
          </p:nvSpPr>
          <p:spPr>
            <a:xfrm>
              <a:off x="8078706" y="946989"/>
              <a:ext cx="132983" cy="4083"/>
            </a:xfrm>
            <a:custGeom>
              <a:rect b="b" l="l" r="r" t="t"/>
              <a:pathLst>
                <a:path extrusionOk="0" h="7596" w="24741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36"/>
            <p:cNvSpPr/>
            <p:nvPr/>
          </p:nvSpPr>
          <p:spPr>
            <a:xfrm>
              <a:off x="8078706" y="974156"/>
              <a:ext cx="132983" cy="4083"/>
            </a:xfrm>
            <a:custGeom>
              <a:rect b="b" l="l" r="r" t="t"/>
              <a:pathLst>
                <a:path extrusionOk="0" h="7596" w="24741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6"/>
            <p:cNvSpPr/>
            <p:nvPr/>
          </p:nvSpPr>
          <p:spPr>
            <a:xfrm>
              <a:off x="8078706" y="1001323"/>
              <a:ext cx="132983" cy="4083"/>
            </a:xfrm>
            <a:custGeom>
              <a:rect b="b" l="l" r="r" t="t"/>
              <a:pathLst>
                <a:path extrusionOk="0" h="7596" w="24741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p36"/>
          <p:cNvSpPr/>
          <p:nvPr/>
        </p:nvSpPr>
        <p:spPr>
          <a:xfrm>
            <a:off x="6005759" y="4604009"/>
            <a:ext cx="2087690" cy="2087690"/>
          </a:xfrm>
          <a:custGeom>
            <a:rect b="b" l="l" r="r" t="t"/>
            <a:pathLst>
              <a:path extrusionOk="0" h="3422443" w="3422443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6"/>
          <p:cNvSpPr/>
          <p:nvPr/>
        </p:nvSpPr>
        <p:spPr>
          <a:xfrm rot="-2700000">
            <a:off x="547497" y="240572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6"/>
          <p:cNvSpPr/>
          <p:nvPr/>
        </p:nvSpPr>
        <p:spPr>
          <a:xfrm rot="-2700000">
            <a:off x="3740631" y="4706475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6"/>
          <p:cNvSpPr/>
          <p:nvPr/>
        </p:nvSpPr>
        <p:spPr>
          <a:xfrm rot="-2700000">
            <a:off x="4869215" y="240579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6"/>
          <p:cNvSpPr/>
          <p:nvPr/>
        </p:nvSpPr>
        <p:spPr>
          <a:xfrm rot="-2700000">
            <a:off x="249023" y="4193007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6"/>
          <p:cNvSpPr/>
          <p:nvPr/>
        </p:nvSpPr>
        <p:spPr>
          <a:xfrm rot="-2700000">
            <a:off x="8701281" y="2057586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6"/>
          <p:cNvSpPr/>
          <p:nvPr/>
        </p:nvSpPr>
        <p:spPr>
          <a:xfrm>
            <a:off x="8370935" y="4715280"/>
            <a:ext cx="119689" cy="119689"/>
          </a:xfrm>
          <a:custGeom>
            <a:rect b="b" l="l" r="r" t="t"/>
            <a:pathLst>
              <a:path extrusionOk="0" h="194616" w="194616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6"/>
          <p:cNvSpPr/>
          <p:nvPr/>
        </p:nvSpPr>
        <p:spPr>
          <a:xfrm>
            <a:off x="-141118" y="4603993"/>
            <a:ext cx="2306972" cy="2306972"/>
          </a:xfrm>
          <a:custGeom>
            <a:rect b="b" l="l" r="r" t="t"/>
            <a:pathLst>
              <a:path extrusionOk="0" h="2306972" w="2306972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6"/>
          <p:cNvSpPr/>
          <p:nvPr/>
        </p:nvSpPr>
        <p:spPr>
          <a:xfrm>
            <a:off x="-1383791" y="1516059"/>
            <a:ext cx="2087690" cy="2087690"/>
          </a:xfrm>
          <a:custGeom>
            <a:rect b="b" l="l" r="r" t="t"/>
            <a:pathLst>
              <a:path extrusionOk="0" h="3422443" w="3422443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6"/>
          <p:cNvSpPr/>
          <p:nvPr/>
        </p:nvSpPr>
        <p:spPr>
          <a:xfrm>
            <a:off x="1442285" y="183230"/>
            <a:ext cx="119689" cy="119689"/>
          </a:xfrm>
          <a:custGeom>
            <a:rect b="b" l="l" r="r" t="t"/>
            <a:pathLst>
              <a:path extrusionOk="0" h="194616" w="194616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7"/>
          <p:cNvSpPr txBox="1"/>
          <p:nvPr>
            <p:ph idx="1" type="subTitle"/>
          </p:nvPr>
        </p:nvSpPr>
        <p:spPr>
          <a:xfrm>
            <a:off x="1647700" y="1527800"/>
            <a:ext cx="62220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2" type="title"/>
          </p:nvPr>
        </p:nvSpPr>
        <p:spPr>
          <a:xfrm>
            <a:off x="796200" y="1270850"/>
            <a:ext cx="731400" cy="44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" name="Google Shape;28;p27"/>
          <p:cNvSpPr txBox="1"/>
          <p:nvPr>
            <p:ph idx="3" type="subTitle"/>
          </p:nvPr>
        </p:nvSpPr>
        <p:spPr>
          <a:xfrm>
            <a:off x="1647700" y="1194650"/>
            <a:ext cx="6222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" name="Google Shape;29;p27"/>
          <p:cNvSpPr txBox="1"/>
          <p:nvPr>
            <p:ph idx="4" type="subTitle"/>
          </p:nvPr>
        </p:nvSpPr>
        <p:spPr>
          <a:xfrm>
            <a:off x="1647700" y="2392800"/>
            <a:ext cx="62220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5" type="title"/>
          </p:nvPr>
        </p:nvSpPr>
        <p:spPr>
          <a:xfrm>
            <a:off x="796200" y="2135850"/>
            <a:ext cx="731400" cy="44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" name="Google Shape;31;p27"/>
          <p:cNvSpPr txBox="1"/>
          <p:nvPr>
            <p:ph idx="6" type="subTitle"/>
          </p:nvPr>
        </p:nvSpPr>
        <p:spPr>
          <a:xfrm>
            <a:off x="1647700" y="2059650"/>
            <a:ext cx="6222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" name="Google Shape;32;p27"/>
          <p:cNvSpPr txBox="1"/>
          <p:nvPr>
            <p:ph idx="7" type="subTitle"/>
          </p:nvPr>
        </p:nvSpPr>
        <p:spPr>
          <a:xfrm>
            <a:off x="1647700" y="3257800"/>
            <a:ext cx="62220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8" type="title"/>
          </p:nvPr>
        </p:nvSpPr>
        <p:spPr>
          <a:xfrm>
            <a:off x="796200" y="3000850"/>
            <a:ext cx="731400" cy="44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" name="Google Shape;34;p27"/>
          <p:cNvSpPr txBox="1"/>
          <p:nvPr>
            <p:ph idx="9" type="subTitle"/>
          </p:nvPr>
        </p:nvSpPr>
        <p:spPr>
          <a:xfrm>
            <a:off x="1647700" y="2924650"/>
            <a:ext cx="6222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" name="Google Shape;35;p27"/>
          <p:cNvSpPr txBox="1"/>
          <p:nvPr>
            <p:ph idx="13" type="subTitle"/>
          </p:nvPr>
        </p:nvSpPr>
        <p:spPr>
          <a:xfrm>
            <a:off x="1647700" y="4122800"/>
            <a:ext cx="62220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4" type="title"/>
          </p:nvPr>
        </p:nvSpPr>
        <p:spPr>
          <a:xfrm>
            <a:off x="796200" y="3865850"/>
            <a:ext cx="731400" cy="44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" name="Google Shape;37;p27"/>
          <p:cNvSpPr txBox="1"/>
          <p:nvPr>
            <p:ph idx="15" type="subTitle"/>
          </p:nvPr>
        </p:nvSpPr>
        <p:spPr>
          <a:xfrm>
            <a:off x="1647700" y="3789650"/>
            <a:ext cx="6222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" name="Google Shape;38;p27"/>
          <p:cNvSpPr/>
          <p:nvPr/>
        </p:nvSpPr>
        <p:spPr>
          <a:xfrm>
            <a:off x="-1584350" y="287197"/>
            <a:ext cx="2181807" cy="2181807"/>
          </a:xfrm>
          <a:custGeom>
            <a:rect b="b" l="l" r="r" t="t"/>
            <a:pathLst>
              <a:path extrusionOk="0" h="3422443" w="3422443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7"/>
          <p:cNvSpPr/>
          <p:nvPr/>
        </p:nvSpPr>
        <p:spPr>
          <a:xfrm rot="5400000">
            <a:off x="7650425" y="3747962"/>
            <a:ext cx="2085177" cy="901987"/>
          </a:xfrm>
          <a:custGeom>
            <a:rect b="b" l="l" r="r" t="t"/>
            <a:pathLst>
              <a:path extrusionOk="0" h="1437429" w="3322991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" name="Google Shape;40;p27"/>
          <p:cNvGrpSpPr/>
          <p:nvPr/>
        </p:nvGrpSpPr>
        <p:grpSpPr>
          <a:xfrm>
            <a:off x="7809396" y="3638666"/>
            <a:ext cx="901968" cy="901968"/>
            <a:chOff x="1350404" y="-3124999"/>
            <a:chExt cx="1570279" cy="1570279"/>
          </a:xfrm>
        </p:grpSpPr>
        <p:sp>
          <p:nvSpPr>
            <p:cNvPr id="41" name="Google Shape;41;p27"/>
            <p:cNvSpPr/>
            <p:nvPr/>
          </p:nvSpPr>
          <p:spPr>
            <a:xfrm>
              <a:off x="2135530" y="-3124999"/>
              <a:ext cx="2889" cy="1570279"/>
            </a:xfrm>
            <a:custGeom>
              <a:rect b="b" l="l" r="r" t="t"/>
              <a:pathLst>
                <a:path extrusionOk="0" h="1570279" w="2889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7"/>
            <p:cNvSpPr/>
            <p:nvPr/>
          </p:nvSpPr>
          <p:spPr>
            <a:xfrm>
              <a:off x="1350404" y="-2339874"/>
              <a:ext cx="1570279" cy="2889"/>
            </a:xfrm>
            <a:custGeom>
              <a:rect b="b" l="l" r="r" t="t"/>
              <a:pathLst>
                <a:path extrusionOk="0" h="2889" w="1570279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7"/>
            <p:cNvSpPr/>
            <p:nvPr/>
          </p:nvSpPr>
          <p:spPr>
            <a:xfrm>
              <a:off x="1580345" y="-2895030"/>
              <a:ext cx="1110370" cy="1110341"/>
            </a:xfrm>
            <a:custGeom>
              <a:rect b="b" l="l" r="r" t="t"/>
              <a:pathLst>
                <a:path extrusionOk="0" h="1110341" w="111037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7"/>
            <p:cNvSpPr/>
            <p:nvPr/>
          </p:nvSpPr>
          <p:spPr>
            <a:xfrm>
              <a:off x="1580345" y="-2895030"/>
              <a:ext cx="1110370" cy="1110341"/>
            </a:xfrm>
            <a:custGeom>
              <a:rect b="b" l="l" r="r" t="t"/>
              <a:pathLst>
                <a:path extrusionOk="0" h="1110341" w="111037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" name="Google Shape;45;p27"/>
          <p:cNvSpPr/>
          <p:nvPr/>
        </p:nvSpPr>
        <p:spPr>
          <a:xfrm rot="-2700000">
            <a:off x="242648" y="4322582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27"/>
          <p:cNvSpPr/>
          <p:nvPr/>
        </p:nvSpPr>
        <p:spPr>
          <a:xfrm rot="-2700000">
            <a:off x="5260819" y="4841036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27"/>
          <p:cNvSpPr/>
          <p:nvPr/>
        </p:nvSpPr>
        <p:spPr>
          <a:xfrm>
            <a:off x="251447" y="810755"/>
            <a:ext cx="119689" cy="119689"/>
          </a:xfrm>
          <a:custGeom>
            <a:rect b="b" l="l" r="r" t="t"/>
            <a:pathLst>
              <a:path extrusionOk="0" h="194616" w="194616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7"/>
          <p:cNvSpPr/>
          <p:nvPr/>
        </p:nvSpPr>
        <p:spPr>
          <a:xfrm rot="-2700000">
            <a:off x="8687852" y="2562279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27"/>
          <p:cNvSpPr/>
          <p:nvPr/>
        </p:nvSpPr>
        <p:spPr>
          <a:xfrm rot="-2700000">
            <a:off x="4121110" y="102372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/>
          <p:nvPr/>
        </p:nvSpPr>
        <p:spPr>
          <a:xfrm>
            <a:off x="-1626298" y="2598094"/>
            <a:ext cx="3114423" cy="3114423"/>
          </a:xfrm>
          <a:custGeom>
            <a:rect b="b" l="l" r="r" t="t"/>
            <a:pathLst>
              <a:path extrusionOk="0" h="3422443" w="3422443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8"/>
          <p:cNvSpPr/>
          <p:nvPr/>
        </p:nvSpPr>
        <p:spPr>
          <a:xfrm>
            <a:off x="7191750" y="-13688"/>
            <a:ext cx="2085177" cy="901987"/>
          </a:xfrm>
          <a:custGeom>
            <a:rect b="b" l="l" r="r" t="t"/>
            <a:pathLst>
              <a:path extrusionOk="0" h="1437429" w="3322991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8"/>
          <p:cNvSpPr/>
          <p:nvPr/>
        </p:nvSpPr>
        <p:spPr>
          <a:xfrm>
            <a:off x="359972" y="743455"/>
            <a:ext cx="119689" cy="119689"/>
          </a:xfrm>
          <a:custGeom>
            <a:rect b="b" l="l" r="r" t="t"/>
            <a:pathLst>
              <a:path extrusionOk="0" h="194616" w="194616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8"/>
          <p:cNvSpPr/>
          <p:nvPr/>
        </p:nvSpPr>
        <p:spPr>
          <a:xfrm rot="-2700000">
            <a:off x="4446660" y="204122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28"/>
          <p:cNvSpPr/>
          <p:nvPr/>
        </p:nvSpPr>
        <p:spPr>
          <a:xfrm rot="-2700000">
            <a:off x="8603477" y="2503104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8"/>
          <p:cNvSpPr/>
          <p:nvPr/>
        </p:nvSpPr>
        <p:spPr>
          <a:xfrm rot="-2700000">
            <a:off x="2404760" y="4761657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8"/>
          <p:cNvSpPr/>
          <p:nvPr/>
        </p:nvSpPr>
        <p:spPr>
          <a:xfrm rot="-2700000">
            <a:off x="6853619" y="4632436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8"/>
          <p:cNvSpPr/>
          <p:nvPr/>
        </p:nvSpPr>
        <p:spPr>
          <a:xfrm>
            <a:off x="8848072" y="4396730"/>
            <a:ext cx="119689" cy="119689"/>
          </a:xfrm>
          <a:custGeom>
            <a:rect b="b" l="l" r="r" t="t"/>
            <a:pathLst>
              <a:path extrusionOk="0" h="194616" w="194616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28"/>
          <p:cNvSpPr txBox="1"/>
          <p:nvPr>
            <p:ph type="title"/>
          </p:nvPr>
        </p:nvSpPr>
        <p:spPr>
          <a:xfrm>
            <a:off x="3151900" y="1636350"/>
            <a:ext cx="41505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28"/>
          <p:cNvSpPr txBox="1"/>
          <p:nvPr>
            <p:ph idx="2" type="title"/>
          </p:nvPr>
        </p:nvSpPr>
        <p:spPr>
          <a:xfrm>
            <a:off x="1475300" y="1690000"/>
            <a:ext cx="1294500" cy="90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1" name="Google Shape;61;p28"/>
          <p:cNvSpPr txBox="1"/>
          <p:nvPr>
            <p:ph idx="1" type="subTitle"/>
          </p:nvPr>
        </p:nvSpPr>
        <p:spPr>
          <a:xfrm>
            <a:off x="3151900" y="3080475"/>
            <a:ext cx="3124800" cy="69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/>
          <p:nvPr>
            <p:ph idx="1" type="subTitle"/>
          </p:nvPr>
        </p:nvSpPr>
        <p:spPr>
          <a:xfrm>
            <a:off x="3780475" y="1545650"/>
            <a:ext cx="465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2" type="subTitle"/>
          </p:nvPr>
        </p:nvSpPr>
        <p:spPr>
          <a:xfrm>
            <a:off x="3780475" y="1212500"/>
            <a:ext cx="46503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" name="Google Shape;66;p29"/>
          <p:cNvSpPr txBox="1"/>
          <p:nvPr>
            <p:ph idx="3" type="subTitle"/>
          </p:nvPr>
        </p:nvSpPr>
        <p:spPr>
          <a:xfrm>
            <a:off x="3780475" y="2716013"/>
            <a:ext cx="465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4" type="subTitle"/>
          </p:nvPr>
        </p:nvSpPr>
        <p:spPr>
          <a:xfrm>
            <a:off x="3780475" y="2382863"/>
            <a:ext cx="46503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8" name="Google Shape;68;p29"/>
          <p:cNvSpPr txBox="1"/>
          <p:nvPr>
            <p:ph idx="5" type="subTitle"/>
          </p:nvPr>
        </p:nvSpPr>
        <p:spPr>
          <a:xfrm>
            <a:off x="3780475" y="3886375"/>
            <a:ext cx="465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9"/>
          <p:cNvSpPr txBox="1"/>
          <p:nvPr>
            <p:ph idx="6" type="subTitle"/>
          </p:nvPr>
        </p:nvSpPr>
        <p:spPr>
          <a:xfrm>
            <a:off x="3780475" y="3553225"/>
            <a:ext cx="46503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0" name="Google Shape;70;p29"/>
          <p:cNvSpPr/>
          <p:nvPr/>
        </p:nvSpPr>
        <p:spPr>
          <a:xfrm>
            <a:off x="-1159675" y="3421300"/>
            <a:ext cx="2592501" cy="2592501"/>
          </a:xfrm>
          <a:custGeom>
            <a:rect b="b" l="l" r="r" t="t"/>
            <a:pathLst>
              <a:path extrusionOk="0" h="3422443" w="3422443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9"/>
          <p:cNvSpPr/>
          <p:nvPr/>
        </p:nvSpPr>
        <p:spPr>
          <a:xfrm>
            <a:off x="4591750" y="-412263"/>
            <a:ext cx="2085177" cy="901987"/>
          </a:xfrm>
          <a:custGeom>
            <a:rect b="b" l="l" r="r" t="t"/>
            <a:pathLst>
              <a:path extrusionOk="0" h="1437429" w="3322991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29"/>
          <p:cNvSpPr/>
          <p:nvPr/>
        </p:nvSpPr>
        <p:spPr>
          <a:xfrm rot="-2700000">
            <a:off x="8806072" y="4127247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29"/>
          <p:cNvSpPr/>
          <p:nvPr/>
        </p:nvSpPr>
        <p:spPr>
          <a:xfrm rot="-2700000">
            <a:off x="8737815" y="567929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9"/>
          <p:cNvSpPr/>
          <p:nvPr/>
        </p:nvSpPr>
        <p:spPr>
          <a:xfrm rot="-2700000">
            <a:off x="2888948" y="4742132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29"/>
          <p:cNvSpPr/>
          <p:nvPr/>
        </p:nvSpPr>
        <p:spPr>
          <a:xfrm rot="-2700000">
            <a:off x="180556" y="279311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9"/>
          <p:cNvSpPr/>
          <p:nvPr/>
        </p:nvSpPr>
        <p:spPr>
          <a:xfrm>
            <a:off x="346285" y="2253055"/>
            <a:ext cx="119689" cy="119689"/>
          </a:xfrm>
          <a:custGeom>
            <a:rect b="b" l="l" r="r" t="t"/>
            <a:pathLst>
              <a:path extrusionOk="0" h="194616" w="194616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" name="Google Shape;77;p29"/>
          <p:cNvGrpSpPr/>
          <p:nvPr/>
        </p:nvGrpSpPr>
        <p:grpSpPr>
          <a:xfrm>
            <a:off x="4121021" y="-456934"/>
            <a:ext cx="901968" cy="901968"/>
            <a:chOff x="1350404" y="-3124999"/>
            <a:chExt cx="1570279" cy="1570279"/>
          </a:xfrm>
        </p:grpSpPr>
        <p:sp>
          <p:nvSpPr>
            <p:cNvPr id="78" name="Google Shape;78;p29"/>
            <p:cNvSpPr/>
            <p:nvPr/>
          </p:nvSpPr>
          <p:spPr>
            <a:xfrm>
              <a:off x="2135530" y="-3124999"/>
              <a:ext cx="2889" cy="1570279"/>
            </a:xfrm>
            <a:custGeom>
              <a:rect b="b" l="l" r="r" t="t"/>
              <a:pathLst>
                <a:path extrusionOk="0" h="1570279" w="2889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9"/>
            <p:cNvSpPr/>
            <p:nvPr/>
          </p:nvSpPr>
          <p:spPr>
            <a:xfrm>
              <a:off x="1350404" y="-2339874"/>
              <a:ext cx="1570279" cy="2889"/>
            </a:xfrm>
            <a:custGeom>
              <a:rect b="b" l="l" r="r" t="t"/>
              <a:pathLst>
                <a:path extrusionOk="0" h="2889" w="1570279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9"/>
            <p:cNvSpPr/>
            <p:nvPr/>
          </p:nvSpPr>
          <p:spPr>
            <a:xfrm>
              <a:off x="1580345" y="-2895030"/>
              <a:ext cx="1110370" cy="1110341"/>
            </a:xfrm>
            <a:custGeom>
              <a:rect b="b" l="l" r="r" t="t"/>
              <a:pathLst>
                <a:path extrusionOk="0" h="1110341" w="111037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9"/>
            <p:cNvSpPr/>
            <p:nvPr/>
          </p:nvSpPr>
          <p:spPr>
            <a:xfrm>
              <a:off x="1580345" y="-2895030"/>
              <a:ext cx="1110370" cy="1110341"/>
            </a:xfrm>
            <a:custGeom>
              <a:rect b="b" l="l" r="r" t="t"/>
              <a:pathLst>
                <a:path extrusionOk="0" h="1110341" w="111037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4" name="Google Shape;84;p30"/>
          <p:cNvSpPr/>
          <p:nvPr/>
        </p:nvSpPr>
        <p:spPr>
          <a:xfrm rot="10800000">
            <a:off x="2828100" y="4740087"/>
            <a:ext cx="2085177" cy="901987"/>
          </a:xfrm>
          <a:custGeom>
            <a:rect b="b" l="l" r="r" t="t"/>
            <a:pathLst>
              <a:path extrusionOk="0" h="1437429" w="3322991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30"/>
          <p:cNvSpPr/>
          <p:nvPr/>
        </p:nvSpPr>
        <p:spPr>
          <a:xfrm>
            <a:off x="8635807" y="-422119"/>
            <a:ext cx="2306972" cy="2306972"/>
          </a:xfrm>
          <a:custGeom>
            <a:rect b="b" l="l" r="r" t="t"/>
            <a:pathLst>
              <a:path extrusionOk="0" h="2306972" w="2306972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" name="Google Shape;86;p30"/>
          <p:cNvGrpSpPr/>
          <p:nvPr/>
        </p:nvGrpSpPr>
        <p:grpSpPr>
          <a:xfrm>
            <a:off x="-306292" y="912466"/>
            <a:ext cx="901968" cy="901968"/>
            <a:chOff x="1350404" y="-3124999"/>
            <a:chExt cx="1570279" cy="1570279"/>
          </a:xfrm>
        </p:grpSpPr>
        <p:sp>
          <p:nvSpPr>
            <p:cNvPr id="87" name="Google Shape;87;p30"/>
            <p:cNvSpPr/>
            <p:nvPr/>
          </p:nvSpPr>
          <p:spPr>
            <a:xfrm>
              <a:off x="2135530" y="-3124999"/>
              <a:ext cx="2889" cy="1570279"/>
            </a:xfrm>
            <a:custGeom>
              <a:rect b="b" l="l" r="r" t="t"/>
              <a:pathLst>
                <a:path extrusionOk="0" h="1570279" w="2889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30"/>
            <p:cNvSpPr/>
            <p:nvPr/>
          </p:nvSpPr>
          <p:spPr>
            <a:xfrm>
              <a:off x="1350404" y="-2339874"/>
              <a:ext cx="1570279" cy="2889"/>
            </a:xfrm>
            <a:custGeom>
              <a:rect b="b" l="l" r="r" t="t"/>
              <a:pathLst>
                <a:path extrusionOk="0" h="2889" w="1570279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30"/>
            <p:cNvSpPr/>
            <p:nvPr/>
          </p:nvSpPr>
          <p:spPr>
            <a:xfrm>
              <a:off x="1580345" y="-2895030"/>
              <a:ext cx="1110370" cy="1110341"/>
            </a:xfrm>
            <a:custGeom>
              <a:rect b="b" l="l" r="r" t="t"/>
              <a:pathLst>
                <a:path extrusionOk="0" h="1110341" w="111037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30"/>
            <p:cNvSpPr/>
            <p:nvPr/>
          </p:nvSpPr>
          <p:spPr>
            <a:xfrm>
              <a:off x="1580345" y="-2895030"/>
              <a:ext cx="1110370" cy="1110341"/>
            </a:xfrm>
            <a:custGeom>
              <a:rect b="b" l="l" r="r" t="t"/>
              <a:pathLst>
                <a:path extrusionOk="0" h="1110341" w="111037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30"/>
          <p:cNvSpPr/>
          <p:nvPr/>
        </p:nvSpPr>
        <p:spPr>
          <a:xfrm rot="-2700000">
            <a:off x="163372" y="3867747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30"/>
          <p:cNvSpPr/>
          <p:nvPr/>
        </p:nvSpPr>
        <p:spPr>
          <a:xfrm rot="-2700000">
            <a:off x="8758815" y="4632429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30"/>
          <p:cNvSpPr/>
          <p:nvPr/>
        </p:nvSpPr>
        <p:spPr>
          <a:xfrm rot="-2700000">
            <a:off x="8758810" y="2340807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0"/>
          <p:cNvSpPr/>
          <p:nvPr/>
        </p:nvSpPr>
        <p:spPr>
          <a:xfrm rot="-2700000">
            <a:off x="4503356" y="183111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0"/>
          <p:cNvSpPr/>
          <p:nvPr/>
        </p:nvSpPr>
        <p:spPr>
          <a:xfrm>
            <a:off x="2473085" y="4740080"/>
            <a:ext cx="119689" cy="119689"/>
          </a:xfrm>
          <a:custGeom>
            <a:rect b="b" l="l" r="r" t="t"/>
            <a:pathLst>
              <a:path extrusionOk="0" h="194616" w="194616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" name="Google Shape;98;p31"/>
          <p:cNvSpPr txBox="1"/>
          <p:nvPr>
            <p:ph idx="1" type="body"/>
          </p:nvPr>
        </p:nvSpPr>
        <p:spPr>
          <a:xfrm>
            <a:off x="720000" y="1090525"/>
            <a:ext cx="77040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9" name="Google Shape;99;p31"/>
          <p:cNvSpPr/>
          <p:nvPr/>
        </p:nvSpPr>
        <p:spPr>
          <a:xfrm>
            <a:off x="7869273" y="-1426102"/>
            <a:ext cx="2352930" cy="2352930"/>
          </a:xfrm>
          <a:custGeom>
            <a:rect b="b" l="l" r="r" t="t"/>
            <a:pathLst>
              <a:path extrusionOk="0" h="3422443" w="3422443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1"/>
          <p:cNvSpPr/>
          <p:nvPr/>
        </p:nvSpPr>
        <p:spPr>
          <a:xfrm rot="-5400000">
            <a:off x="-659310" y="4179469"/>
            <a:ext cx="1686418" cy="729495"/>
          </a:xfrm>
          <a:custGeom>
            <a:rect b="b" l="l" r="r" t="t"/>
            <a:pathLst>
              <a:path extrusionOk="0" h="1437429" w="3322991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31"/>
          <p:cNvGrpSpPr/>
          <p:nvPr/>
        </p:nvGrpSpPr>
        <p:grpSpPr>
          <a:xfrm>
            <a:off x="7522021" y="-362459"/>
            <a:ext cx="901968" cy="901968"/>
            <a:chOff x="1350404" y="-3124999"/>
            <a:chExt cx="1570279" cy="1570279"/>
          </a:xfrm>
        </p:grpSpPr>
        <p:sp>
          <p:nvSpPr>
            <p:cNvPr id="102" name="Google Shape;102;p31"/>
            <p:cNvSpPr/>
            <p:nvPr/>
          </p:nvSpPr>
          <p:spPr>
            <a:xfrm>
              <a:off x="2135530" y="-3124999"/>
              <a:ext cx="2889" cy="1570279"/>
            </a:xfrm>
            <a:custGeom>
              <a:rect b="b" l="l" r="r" t="t"/>
              <a:pathLst>
                <a:path extrusionOk="0" h="1570279" w="2889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1"/>
            <p:cNvSpPr/>
            <p:nvPr/>
          </p:nvSpPr>
          <p:spPr>
            <a:xfrm>
              <a:off x="1350404" y="-2339874"/>
              <a:ext cx="1570279" cy="2889"/>
            </a:xfrm>
            <a:custGeom>
              <a:rect b="b" l="l" r="r" t="t"/>
              <a:pathLst>
                <a:path extrusionOk="0" h="2889" w="1570279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1"/>
            <p:cNvSpPr/>
            <p:nvPr/>
          </p:nvSpPr>
          <p:spPr>
            <a:xfrm>
              <a:off x="1580345" y="-2895030"/>
              <a:ext cx="1110370" cy="1110341"/>
            </a:xfrm>
            <a:custGeom>
              <a:rect b="b" l="l" r="r" t="t"/>
              <a:pathLst>
                <a:path extrusionOk="0" h="1110341" w="111037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1"/>
            <p:cNvSpPr/>
            <p:nvPr/>
          </p:nvSpPr>
          <p:spPr>
            <a:xfrm>
              <a:off x="1580345" y="-2895030"/>
              <a:ext cx="1110370" cy="1110341"/>
            </a:xfrm>
            <a:custGeom>
              <a:rect b="b" l="l" r="r" t="t"/>
              <a:pathLst>
                <a:path extrusionOk="0" h="1110341" w="111037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31"/>
          <p:cNvSpPr/>
          <p:nvPr/>
        </p:nvSpPr>
        <p:spPr>
          <a:xfrm rot="-2700000">
            <a:off x="222460" y="1983532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1"/>
          <p:cNvSpPr/>
          <p:nvPr/>
        </p:nvSpPr>
        <p:spPr>
          <a:xfrm rot="-2700000">
            <a:off x="2415394" y="4841061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1"/>
          <p:cNvSpPr/>
          <p:nvPr/>
        </p:nvSpPr>
        <p:spPr>
          <a:xfrm rot="-2700000">
            <a:off x="4455852" y="138829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1"/>
          <p:cNvSpPr/>
          <p:nvPr/>
        </p:nvSpPr>
        <p:spPr>
          <a:xfrm>
            <a:off x="215272" y="268180"/>
            <a:ext cx="119689" cy="119689"/>
          </a:xfrm>
          <a:custGeom>
            <a:rect b="b" l="l" r="r" t="t"/>
            <a:pathLst>
              <a:path extrusionOk="0" h="194616" w="194616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1"/>
          <p:cNvSpPr/>
          <p:nvPr/>
        </p:nvSpPr>
        <p:spPr>
          <a:xfrm rot="-2700000">
            <a:off x="8781469" y="2116186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2"/>
          <p:cNvSpPr txBox="1"/>
          <p:nvPr>
            <p:ph hasCustomPrompt="1" type="title"/>
          </p:nvPr>
        </p:nvSpPr>
        <p:spPr>
          <a:xfrm>
            <a:off x="4811950" y="1776350"/>
            <a:ext cx="30954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3" name="Google Shape;113;p32"/>
          <p:cNvSpPr txBox="1"/>
          <p:nvPr>
            <p:ph idx="1" type="subTitle"/>
          </p:nvPr>
        </p:nvSpPr>
        <p:spPr>
          <a:xfrm>
            <a:off x="4811950" y="2864350"/>
            <a:ext cx="3095400" cy="5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4" name="Google Shape;114;p32"/>
          <p:cNvSpPr/>
          <p:nvPr/>
        </p:nvSpPr>
        <p:spPr>
          <a:xfrm>
            <a:off x="-858351" y="1447575"/>
            <a:ext cx="2352930" cy="2352930"/>
          </a:xfrm>
          <a:custGeom>
            <a:rect b="b" l="l" r="r" t="t"/>
            <a:pathLst>
              <a:path extrusionOk="0" h="3422443" w="3422443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2"/>
          <p:cNvSpPr/>
          <p:nvPr/>
        </p:nvSpPr>
        <p:spPr>
          <a:xfrm rot="10800000">
            <a:off x="5910838" y="4241512"/>
            <a:ext cx="2085177" cy="901987"/>
          </a:xfrm>
          <a:custGeom>
            <a:rect b="b" l="l" r="r" t="t"/>
            <a:pathLst>
              <a:path extrusionOk="0" h="1437429" w="3322991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2"/>
          <p:cNvSpPr/>
          <p:nvPr/>
        </p:nvSpPr>
        <p:spPr>
          <a:xfrm>
            <a:off x="2888113" y="12"/>
            <a:ext cx="2085177" cy="901987"/>
          </a:xfrm>
          <a:custGeom>
            <a:rect b="b" l="l" r="r" t="t"/>
            <a:pathLst>
              <a:path extrusionOk="0" h="1437429" w="3322991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2"/>
          <p:cNvSpPr/>
          <p:nvPr/>
        </p:nvSpPr>
        <p:spPr>
          <a:xfrm>
            <a:off x="7996032" y="-1493732"/>
            <a:ext cx="2306972" cy="2306972"/>
          </a:xfrm>
          <a:custGeom>
            <a:rect b="b" l="l" r="r" t="t"/>
            <a:pathLst>
              <a:path extrusionOk="0" h="2306972" w="2306972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2"/>
          <p:cNvSpPr/>
          <p:nvPr/>
        </p:nvSpPr>
        <p:spPr>
          <a:xfrm>
            <a:off x="-1137174" y="539498"/>
            <a:ext cx="1666787" cy="1666787"/>
          </a:xfrm>
          <a:custGeom>
            <a:rect b="b" l="l" r="r" t="t"/>
            <a:pathLst>
              <a:path extrusionOk="0" h="2306972" w="2306972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2"/>
          <p:cNvSpPr/>
          <p:nvPr/>
        </p:nvSpPr>
        <p:spPr>
          <a:xfrm rot="-2700000">
            <a:off x="1710897" y="219047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2"/>
          <p:cNvSpPr/>
          <p:nvPr/>
        </p:nvSpPr>
        <p:spPr>
          <a:xfrm rot="-2700000">
            <a:off x="3529106" y="4758000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2"/>
          <p:cNvSpPr/>
          <p:nvPr/>
        </p:nvSpPr>
        <p:spPr>
          <a:xfrm rot="-2700000">
            <a:off x="8797665" y="2634829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2"/>
          <p:cNvSpPr/>
          <p:nvPr/>
        </p:nvSpPr>
        <p:spPr>
          <a:xfrm rot="-2700000">
            <a:off x="313323" y="4438282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2"/>
          <p:cNvSpPr/>
          <p:nvPr/>
        </p:nvSpPr>
        <p:spPr>
          <a:xfrm rot="-2700000">
            <a:off x="6748206" y="219061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2"/>
          <p:cNvSpPr/>
          <p:nvPr/>
        </p:nvSpPr>
        <p:spPr>
          <a:xfrm>
            <a:off x="8528260" y="4632655"/>
            <a:ext cx="119689" cy="119689"/>
          </a:xfrm>
          <a:custGeom>
            <a:rect b="b" l="l" r="r" t="t"/>
            <a:pathLst>
              <a:path extrusionOk="0" h="194616" w="194616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4"/>
          <p:cNvSpPr txBox="1"/>
          <p:nvPr>
            <p:ph idx="1" type="subTitle"/>
          </p:nvPr>
        </p:nvSpPr>
        <p:spPr>
          <a:xfrm>
            <a:off x="4938050" y="2727754"/>
            <a:ext cx="33462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4"/>
          <p:cNvSpPr txBox="1"/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b="0" i="0" sz="3000" u="none" cap="none" strike="noStrik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b="0" i="0" sz="3500" u="none" cap="none" strike="noStrik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b="0" i="0" sz="3500" u="none" cap="none" strike="noStrik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b="0" i="0" sz="3500" u="none" cap="none" strike="noStrik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b="0" i="0" sz="3500" u="none" cap="none" strike="noStrik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b="0" i="0" sz="3500" u="none" cap="none" strike="noStrik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b="0" i="0" sz="3500" u="none" cap="none" strike="noStrik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b="0" i="0" sz="3500" u="none" cap="none" strike="noStrik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b="0" i="0" sz="3500" u="none" cap="none" strike="noStrik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"/>
          <p:cNvSpPr txBox="1"/>
          <p:nvPr>
            <p:ph type="ctrTitle"/>
          </p:nvPr>
        </p:nvSpPr>
        <p:spPr>
          <a:xfrm>
            <a:off x="1591686" y="2151786"/>
            <a:ext cx="5514300" cy="1795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457200" marR="0" rtl="0" algn="ctr">
              <a:lnSpc>
                <a:spcPct val="150000"/>
              </a:lnSpc>
              <a:spcBef>
                <a:spcPts val="165"/>
              </a:spcBef>
              <a:spcAft>
                <a:spcPts val="0"/>
              </a:spcAft>
              <a:buSzPts val="1000"/>
              <a:buNone/>
            </a:pPr>
            <a:r>
              <a:rPr b="1" lang="en-US" sz="1800">
                <a:solidFill>
                  <a:srgbClr val="0B0B2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Analysis on Boston Crime Record</a:t>
            </a:r>
            <a:b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Prepared By</a:t>
            </a:r>
            <a:b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lang="en-US" sz="1400">
                <a:latin typeface="Times New Roman"/>
                <a:ea typeface="Times New Roman"/>
                <a:cs typeface="Times New Roman"/>
                <a:sym typeface="Times New Roman"/>
              </a:rPr>
              <a:t>Mariem Ahmed Elhoseny</a:t>
            </a:r>
            <a:b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lang="en-US" sz="1400">
                <a:latin typeface="Times New Roman"/>
                <a:ea typeface="Times New Roman"/>
                <a:cs typeface="Times New Roman"/>
                <a:sym typeface="Times New Roman"/>
              </a:rPr>
              <a:t>Mariem Hossam Mahmoud</a:t>
            </a:r>
            <a:b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lang="en-US" sz="1400">
                <a:latin typeface="Times New Roman"/>
                <a:ea typeface="Times New Roman"/>
                <a:cs typeface="Times New Roman"/>
                <a:sym typeface="Times New Roman"/>
              </a:rPr>
              <a:t>Omar Mohamed Elemary</a:t>
            </a:r>
            <a:b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lang="en-US" sz="1400">
                <a:latin typeface="Times New Roman"/>
                <a:ea typeface="Times New Roman"/>
                <a:cs typeface="Times New Roman"/>
                <a:sym typeface="Times New Roman"/>
              </a:rPr>
              <a:t>Rokaya Mahmoud Shama</a:t>
            </a:r>
            <a:b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lang="en-US" sz="1400">
                <a:latin typeface="Times New Roman"/>
                <a:ea typeface="Times New Roman"/>
                <a:cs typeface="Times New Roman"/>
                <a:sym typeface="Times New Roman"/>
              </a:rPr>
              <a:t>Weaam Ahmed Abdelmoniem</a:t>
            </a:r>
            <a:b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rgbClr val="0B0B2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1"/>
          <p:cNvSpPr txBox="1"/>
          <p:nvPr>
            <p:ph idx="1" type="subTitle"/>
          </p:nvPr>
        </p:nvSpPr>
        <p:spPr>
          <a:xfrm>
            <a:off x="2940354" y="3812077"/>
            <a:ext cx="3491622" cy="9812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457200" rtl="0" algn="ctr">
              <a:lnSpc>
                <a:spcPct val="150000"/>
              </a:lnSpc>
              <a:spcBef>
                <a:spcPts val="165"/>
              </a:spcBef>
              <a:spcAft>
                <a:spcPts val="0"/>
              </a:spcAft>
              <a:buClr>
                <a:srgbClr val="191919"/>
              </a:buClr>
              <a:buSzPts val="1000"/>
              <a:buNone/>
            </a:pPr>
            <a:r>
              <a:rPr lang="en-US">
                <a:solidFill>
                  <a:srgbClr val="0B0B2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Supervision of </a:t>
            </a:r>
            <a:endParaRPr/>
          </a:p>
          <a:p>
            <a:pPr indent="0" lvl="1" marL="457200" rtl="0" algn="ctr">
              <a:lnSpc>
                <a:spcPct val="150000"/>
              </a:lnSpc>
              <a:spcBef>
                <a:spcPts val="165"/>
              </a:spcBef>
              <a:spcAft>
                <a:spcPts val="0"/>
              </a:spcAft>
              <a:buClr>
                <a:srgbClr val="191919"/>
              </a:buClr>
              <a:buSzPts val="1000"/>
              <a:buNone/>
            </a:pPr>
            <a:r>
              <a:rPr b="1" lang="en-US">
                <a:solidFill>
                  <a:srgbClr val="0B0B2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Abdallah Kamal</a:t>
            </a:r>
            <a:endParaRPr/>
          </a:p>
        </p:txBody>
      </p:sp>
      <p:grpSp>
        <p:nvGrpSpPr>
          <p:cNvPr id="201" name="Google Shape;201;p1"/>
          <p:cNvGrpSpPr/>
          <p:nvPr/>
        </p:nvGrpSpPr>
        <p:grpSpPr>
          <a:xfrm>
            <a:off x="7916010" y="4003812"/>
            <a:ext cx="1098803" cy="732535"/>
            <a:chOff x="8118467" y="4032000"/>
            <a:chExt cx="1098803" cy="732535"/>
          </a:xfrm>
        </p:grpSpPr>
        <p:sp>
          <p:nvSpPr>
            <p:cNvPr id="202" name="Google Shape;202;p1"/>
            <p:cNvSpPr/>
            <p:nvPr/>
          </p:nvSpPr>
          <p:spPr>
            <a:xfrm>
              <a:off x="8118467" y="4032000"/>
              <a:ext cx="183134" cy="183133"/>
            </a:xfrm>
            <a:custGeom>
              <a:rect b="b" l="l" r="r" t="t"/>
              <a:pathLst>
                <a:path extrusionOk="0" h="254246" w="254247">
                  <a:moveTo>
                    <a:pt x="254248" y="254247"/>
                  </a:moveTo>
                  <a:lnTo>
                    <a:pt x="0" y="254247"/>
                  </a:lnTo>
                  <a:lnTo>
                    <a:pt x="0" y="106044"/>
                  </a:lnTo>
                  <a:cubicBezTo>
                    <a:pt x="0" y="47477"/>
                    <a:pt x="47477" y="0"/>
                    <a:pt x="106044" y="0"/>
                  </a:cubicBezTo>
                  <a:lnTo>
                    <a:pt x="254248" y="0"/>
                  </a:lnTo>
                  <a:lnTo>
                    <a:pt x="254248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8118467" y="4215134"/>
              <a:ext cx="183133" cy="183133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8118467" y="4398268"/>
              <a:ext cx="183133" cy="183133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8118467" y="4581402"/>
              <a:ext cx="183134" cy="183079"/>
            </a:xfrm>
            <a:custGeom>
              <a:rect b="b" l="l" r="r" t="t"/>
              <a:pathLst>
                <a:path extrusionOk="0" h="254170" w="254247">
                  <a:moveTo>
                    <a:pt x="254248" y="254171"/>
                  </a:moveTo>
                  <a:lnTo>
                    <a:pt x="106044" y="254171"/>
                  </a:lnTo>
                  <a:cubicBezTo>
                    <a:pt x="47477" y="254171"/>
                    <a:pt x="0" y="206694"/>
                    <a:pt x="0" y="148127"/>
                  </a:cubicBezTo>
                  <a:lnTo>
                    <a:pt x="0" y="0"/>
                  </a:lnTo>
                  <a:lnTo>
                    <a:pt x="254248" y="0"/>
                  </a:lnTo>
                  <a:lnTo>
                    <a:pt x="254248" y="25417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8301601" y="4032000"/>
              <a:ext cx="183133" cy="183133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8301601" y="4215134"/>
              <a:ext cx="183133" cy="183133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8301601" y="4398268"/>
              <a:ext cx="183133" cy="183133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8301601" y="4581402"/>
              <a:ext cx="183133" cy="183133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8484735" y="4032000"/>
              <a:ext cx="183133" cy="183133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8484735" y="4215134"/>
              <a:ext cx="183133" cy="183133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8484735" y="4398268"/>
              <a:ext cx="183133" cy="183133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8484735" y="4581402"/>
              <a:ext cx="183133" cy="183133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8667869" y="4032000"/>
              <a:ext cx="183133" cy="183133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8667869" y="4215134"/>
              <a:ext cx="183133" cy="183133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8667869" y="4398268"/>
              <a:ext cx="183133" cy="183133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8667869" y="4581402"/>
              <a:ext cx="183133" cy="183133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8851003" y="4032000"/>
              <a:ext cx="183133" cy="183133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8851003" y="4215134"/>
              <a:ext cx="183133" cy="183133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8851003" y="4398268"/>
              <a:ext cx="183133" cy="183133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8851003" y="4581402"/>
              <a:ext cx="183133" cy="183133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9034137" y="4032000"/>
              <a:ext cx="183133" cy="183133"/>
            </a:xfrm>
            <a:custGeom>
              <a:rect b="b" l="l" r="r" t="t"/>
              <a:pathLst>
                <a:path extrusionOk="0" h="254246" w="254246">
                  <a:moveTo>
                    <a:pt x="254247" y="254247"/>
                  </a:moveTo>
                  <a:lnTo>
                    <a:pt x="0" y="254247"/>
                  </a:lnTo>
                  <a:lnTo>
                    <a:pt x="0" y="0"/>
                  </a:lnTo>
                  <a:lnTo>
                    <a:pt x="148203" y="0"/>
                  </a:lnTo>
                  <a:cubicBezTo>
                    <a:pt x="206770" y="0"/>
                    <a:pt x="254247" y="47477"/>
                    <a:pt x="254247" y="106044"/>
                  </a:cubicBezTo>
                  <a:lnTo>
                    <a:pt x="254247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9034137" y="4215134"/>
              <a:ext cx="183133" cy="183133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9034137" y="4398268"/>
              <a:ext cx="183133" cy="183133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9034082" y="4581402"/>
              <a:ext cx="183133" cy="183079"/>
            </a:xfrm>
            <a:custGeom>
              <a:rect b="b" l="l" r="r" t="t"/>
              <a:pathLst>
                <a:path extrusionOk="0" h="254170" w="254246">
                  <a:moveTo>
                    <a:pt x="148203" y="254171"/>
                  </a:moveTo>
                  <a:lnTo>
                    <a:pt x="0" y="254171"/>
                  </a:lnTo>
                  <a:lnTo>
                    <a:pt x="0" y="0"/>
                  </a:lnTo>
                  <a:lnTo>
                    <a:pt x="254247" y="0"/>
                  </a:lnTo>
                  <a:lnTo>
                    <a:pt x="254247" y="148203"/>
                  </a:lnTo>
                  <a:cubicBezTo>
                    <a:pt x="254323" y="206694"/>
                    <a:pt x="206770" y="254171"/>
                    <a:pt x="148203" y="2541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8273696" y="4184110"/>
              <a:ext cx="55810" cy="55810"/>
            </a:xfrm>
            <a:custGeom>
              <a:rect b="b" l="l" r="r" t="t"/>
              <a:pathLst>
                <a:path extrusionOk="0" h="77481" w="77481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76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8368300" y="4275103"/>
              <a:ext cx="55810" cy="55810"/>
            </a:xfrm>
            <a:custGeom>
              <a:rect b="b" l="l" r="r" t="t"/>
              <a:pathLst>
                <a:path extrusionOk="0" h="77481" w="77481">
                  <a:moveTo>
                    <a:pt x="77482" y="38741"/>
                  </a:moveTo>
                  <a:cubicBezTo>
                    <a:pt x="77482" y="60137"/>
                    <a:pt x="60138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8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8588258" y="4076429"/>
              <a:ext cx="55810" cy="55810"/>
            </a:xfrm>
            <a:custGeom>
              <a:rect b="b" l="l" r="r" t="t"/>
              <a:pathLst>
                <a:path extrusionOk="0" h="77481" w="77481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8456830" y="4433997"/>
              <a:ext cx="55810" cy="55810"/>
            </a:xfrm>
            <a:custGeom>
              <a:rect b="b" l="l" r="r" t="t"/>
              <a:pathLst>
                <a:path extrusionOk="0" h="77481" w="77481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8726908" y="4658168"/>
              <a:ext cx="55810" cy="55810"/>
            </a:xfrm>
            <a:custGeom>
              <a:rect b="b" l="l" r="r" t="t"/>
              <a:pathLst>
                <a:path extrusionOk="0" h="77481" w="77481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0" y="60137"/>
                    <a:pt x="0" y="38741"/>
                  </a:cubicBezTo>
                  <a:cubicBezTo>
                    <a:pt x="0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8518057" y="4370363"/>
              <a:ext cx="55810" cy="55810"/>
            </a:xfrm>
            <a:custGeom>
              <a:rect b="b" l="l" r="r" t="t"/>
              <a:pathLst>
                <a:path extrusionOk="0" h="77481" w="77481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8170393" y="4076429"/>
              <a:ext cx="55810" cy="55810"/>
            </a:xfrm>
            <a:custGeom>
              <a:rect b="b" l="l" r="r" t="t"/>
              <a:pathLst>
                <a:path extrusionOk="0" h="77481" w="77481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8456830" y="4293542"/>
              <a:ext cx="55810" cy="55810"/>
            </a:xfrm>
            <a:custGeom>
              <a:rect b="b" l="l" r="r" t="t"/>
              <a:pathLst>
                <a:path extrusionOk="0" h="77481" w="77481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086" y="0"/>
                    <a:pt x="77482" y="17319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8368300" y="4378844"/>
              <a:ext cx="55810" cy="55810"/>
            </a:xfrm>
            <a:custGeom>
              <a:rect b="b" l="l" r="r" t="t"/>
              <a:pathLst>
                <a:path extrusionOk="0" h="77481" w="77481">
                  <a:moveTo>
                    <a:pt x="77482" y="38741"/>
                  </a:moveTo>
                  <a:cubicBezTo>
                    <a:pt x="77482" y="60137"/>
                    <a:pt x="60138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8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8202566" y="4461903"/>
              <a:ext cx="55810" cy="55810"/>
            </a:xfrm>
            <a:custGeom>
              <a:rect b="b" l="l" r="r" t="t"/>
              <a:pathLst>
                <a:path extrusionOk="0" h="77481" w="77481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8174660" y="4617132"/>
              <a:ext cx="55810" cy="55810"/>
            </a:xfrm>
            <a:custGeom>
              <a:rect b="b" l="l" r="r" t="t"/>
              <a:pathLst>
                <a:path extrusionOk="0" h="77481" w="77482">
                  <a:moveTo>
                    <a:pt x="77482" y="38741"/>
                  </a:moveTo>
                  <a:cubicBezTo>
                    <a:pt x="77482" y="60162"/>
                    <a:pt x="60163" y="77482"/>
                    <a:pt x="38742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20"/>
                    <a:pt x="17320" y="0"/>
                    <a:pt x="38742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8273696" y="4321447"/>
              <a:ext cx="55810" cy="55810"/>
            </a:xfrm>
            <a:custGeom>
              <a:rect b="b" l="l" r="r" t="t"/>
              <a:pathLst>
                <a:path extrusionOk="0" h="77481" w="77481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19"/>
                    <a:pt x="77482" y="3874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8919671" y="4247252"/>
              <a:ext cx="55810" cy="55810"/>
            </a:xfrm>
            <a:custGeom>
              <a:rect b="b" l="l" r="r" t="t"/>
              <a:pathLst>
                <a:path extrusionOk="0" h="77481" w="77481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19"/>
                    <a:pt x="77482" y="3874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39" name="Google Shape;239;p1"/>
          <p:cNvGrpSpPr/>
          <p:nvPr/>
        </p:nvGrpSpPr>
        <p:grpSpPr>
          <a:xfrm>
            <a:off x="1062846" y="290916"/>
            <a:ext cx="901968" cy="901968"/>
            <a:chOff x="1350404" y="-3124999"/>
            <a:chExt cx="1570279" cy="1570279"/>
          </a:xfrm>
        </p:grpSpPr>
        <p:sp>
          <p:nvSpPr>
            <p:cNvPr id="240" name="Google Shape;240;p1"/>
            <p:cNvSpPr/>
            <p:nvPr/>
          </p:nvSpPr>
          <p:spPr>
            <a:xfrm>
              <a:off x="2135530" y="-3124999"/>
              <a:ext cx="2889" cy="1570279"/>
            </a:xfrm>
            <a:custGeom>
              <a:rect b="b" l="l" r="r" t="t"/>
              <a:pathLst>
                <a:path extrusionOk="0" h="1570279" w="2889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1350404" y="-2339874"/>
              <a:ext cx="1570279" cy="2889"/>
            </a:xfrm>
            <a:custGeom>
              <a:rect b="b" l="l" r="r" t="t"/>
              <a:pathLst>
                <a:path extrusionOk="0" h="2889" w="1570279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1580345" y="-2895030"/>
              <a:ext cx="1110370" cy="1110341"/>
            </a:xfrm>
            <a:custGeom>
              <a:rect b="b" l="l" r="r" t="t"/>
              <a:pathLst>
                <a:path extrusionOk="0" h="1110341" w="111037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1580345" y="-2895030"/>
              <a:ext cx="1110370" cy="1110341"/>
            </a:xfrm>
            <a:custGeom>
              <a:rect b="b" l="l" r="r" t="t"/>
              <a:pathLst>
                <a:path extrusionOk="0" h="1110341" w="111037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44" name="Google Shape;244;p1"/>
          <p:cNvGrpSpPr/>
          <p:nvPr/>
        </p:nvGrpSpPr>
        <p:grpSpPr>
          <a:xfrm>
            <a:off x="4060641" y="362469"/>
            <a:ext cx="1022706" cy="830413"/>
            <a:chOff x="7329141" y="362469"/>
            <a:chExt cx="1022706" cy="830413"/>
          </a:xfrm>
        </p:grpSpPr>
        <p:sp>
          <p:nvSpPr>
            <p:cNvPr id="245" name="Google Shape;245;p1"/>
            <p:cNvSpPr/>
            <p:nvPr/>
          </p:nvSpPr>
          <p:spPr>
            <a:xfrm>
              <a:off x="7329141" y="362469"/>
              <a:ext cx="1022706" cy="830413"/>
            </a:xfrm>
            <a:custGeom>
              <a:rect b="b" l="l" r="r" t="t"/>
              <a:pathLst>
                <a:path extrusionOk="0" h="1544092" w="1901648">
                  <a:moveTo>
                    <a:pt x="1770840" y="1544092"/>
                  </a:moveTo>
                  <a:lnTo>
                    <a:pt x="130807" y="1544092"/>
                  </a:lnTo>
                  <a:cubicBezTo>
                    <a:pt x="58567" y="1544092"/>
                    <a:pt x="0" y="1485525"/>
                    <a:pt x="0" y="1413285"/>
                  </a:cubicBezTo>
                  <a:lnTo>
                    <a:pt x="0" y="130808"/>
                  </a:lnTo>
                  <a:cubicBezTo>
                    <a:pt x="0" y="58567"/>
                    <a:pt x="58567" y="0"/>
                    <a:pt x="130807" y="0"/>
                  </a:cubicBezTo>
                  <a:lnTo>
                    <a:pt x="1770840" y="0"/>
                  </a:lnTo>
                  <a:cubicBezTo>
                    <a:pt x="1843081" y="0"/>
                    <a:pt x="1901648" y="58567"/>
                    <a:pt x="1901648" y="130808"/>
                  </a:cubicBezTo>
                  <a:lnTo>
                    <a:pt x="1901648" y="1413285"/>
                  </a:lnTo>
                  <a:cubicBezTo>
                    <a:pt x="1901648" y="1485449"/>
                    <a:pt x="1843081" y="1544092"/>
                    <a:pt x="1770840" y="15440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7479397" y="507863"/>
              <a:ext cx="275878" cy="490191"/>
            </a:xfrm>
            <a:custGeom>
              <a:rect b="b" l="l" r="r" t="t"/>
              <a:pathLst>
                <a:path extrusionOk="0" h="911475" w="512975">
                  <a:moveTo>
                    <a:pt x="512976" y="0"/>
                  </a:moveTo>
                  <a:cubicBezTo>
                    <a:pt x="229635" y="0"/>
                    <a:pt x="0" y="229635"/>
                    <a:pt x="0" y="512976"/>
                  </a:cubicBezTo>
                  <a:cubicBezTo>
                    <a:pt x="0" y="673864"/>
                    <a:pt x="74064" y="817434"/>
                    <a:pt x="189983" y="911476"/>
                  </a:cubicBezTo>
                  <a:lnTo>
                    <a:pt x="512976" y="512976"/>
                  </a:lnTo>
                  <a:lnTo>
                    <a:pt x="512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47" name="Google Shape;247;p1"/>
            <p:cNvGrpSpPr/>
            <p:nvPr/>
          </p:nvGrpSpPr>
          <p:grpSpPr>
            <a:xfrm>
              <a:off x="7581570" y="507863"/>
              <a:ext cx="449624" cy="551756"/>
              <a:chOff x="6727477" y="1096947"/>
              <a:chExt cx="836044" cy="1025951"/>
            </a:xfrm>
          </p:grpSpPr>
          <p:sp>
            <p:nvSpPr>
              <p:cNvPr id="248" name="Google Shape;248;p1"/>
              <p:cNvSpPr/>
              <p:nvPr/>
            </p:nvSpPr>
            <p:spPr>
              <a:xfrm>
                <a:off x="7050546" y="1096947"/>
                <a:ext cx="512975" cy="1014176"/>
              </a:xfrm>
              <a:custGeom>
                <a:rect b="b" l="l" r="r" t="t"/>
                <a:pathLst>
                  <a:path extrusionOk="0" h="1014176" w="512975">
                    <a:moveTo>
                      <a:pt x="512976" y="512976"/>
                    </a:moveTo>
                    <a:cubicBezTo>
                      <a:pt x="512976" y="229635"/>
                      <a:pt x="283341" y="0"/>
                      <a:pt x="0" y="0"/>
                    </a:cubicBezTo>
                    <a:lnTo>
                      <a:pt x="0" y="512976"/>
                    </a:lnTo>
                    <a:lnTo>
                      <a:pt x="109538" y="1014177"/>
                    </a:lnTo>
                    <a:cubicBezTo>
                      <a:pt x="340161" y="963966"/>
                      <a:pt x="512976" y="758639"/>
                      <a:pt x="512976" y="5129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9" name="Google Shape;249;p1"/>
              <p:cNvSpPr/>
              <p:nvPr/>
            </p:nvSpPr>
            <p:spPr>
              <a:xfrm>
                <a:off x="6727477" y="1609923"/>
                <a:ext cx="432531" cy="512975"/>
              </a:xfrm>
              <a:custGeom>
                <a:rect b="b" l="l" r="r" t="t"/>
                <a:pathLst>
                  <a:path extrusionOk="0" h="512975" w="432531">
                    <a:moveTo>
                      <a:pt x="0" y="398500"/>
                    </a:moveTo>
                    <a:cubicBezTo>
                      <a:pt x="88192" y="470057"/>
                      <a:pt x="200617" y="512976"/>
                      <a:pt x="322993" y="512976"/>
                    </a:cubicBezTo>
                    <a:cubicBezTo>
                      <a:pt x="360594" y="512976"/>
                      <a:pt x="397208" y="508874"/>
                      <a:pt x="432531" y="501201"/>
                    </a:cubicBezTo>
                    <a:lnTo>
                      <a:pt x="322993" y="0"/>
                    </a:lnTo>
                    <a:lnTo>
                      <a:pt x="0" y="398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50" name="Google Shape;250;p1"/>
            <p:cNvSpPr/>
            <p:nvPr/>
          </p:nvSpPr>
          <p:spPr>
            <a:xfrm>
              <a:off x="7755275" y="507863"/>
              <a:ext cx="222402" cy="439126"/>
            </a:xfrm>
            <a:custGeom>
              <a:rect b="b" l="l" r="r" t="t"/>
              <a:pathLst>
                <a:path extrusionOk="0" h="816522" w="413540">
                  <a:moveTo>
                    <a:pt x="0" y="0"/>
                  </a:moveTo>
                  <a:lnTo>
                    <a:pt x="0" y="512976"/>
                  </a:lnTo>
                  <a:lnTo>
                    <a:pt x="413541" y="81652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918481" y="577354"/>
              <a:ext cx="207735" cy="40730"/>
            </a:xfrm>
            <a:custGeom>
              <a:rect b="b" l="l" r="r" t="t"/>
              <a:pathLst>
                <a:path extrusionOk="0" h="75734" w="386269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986379" y="855683"/>
              <a:ext cx="207735" cy="40730"/>
            </a:xfrm>
            <a:custGeom>
              <a:rect b="b" l="l" r="r" t="t"/>
              <a:pathLst>
                <a:path extrusionOk="0" h="75734" w="386269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8078706" y="664248"/>
              <a:ext cx="133057" cy="4085"/>
            </a:xfrm>
            <a:custGeom>
              <a:rect b="b" l="l" r="r" t="t"/>
              <a:pathLst>
                <a:path extrusionOk="0" h="7596" w="24741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8078706" y="691415"/>
              <a:ext cx="133057" cy="4085"/>
            </a:xfrm>
            <a:custGeom>
              <a:rect b="b" l="l" r="r" t="t"/>
              <a:pathLst>
                <a:path extrusionOk="0" h="7596" w="24741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8078706" y="718541"/>
              <a:ext cx="133057" cy="4085"/>
            </a:xfrm>
            <a:custGeom>
              <a:rect b="b" l="l" r="r" t="t"/>
              <a:pathLst>
                <a:path extrusionOk="0" h="7596" w="24741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8078706" y="946989"/>
              <a:ext cx="133057" cy="4085"/>
            </a:xfrm>
            <a:custGeom>
              <a:rect b="b" l="l" r="r" t="t"/>
              <a:pathLst>
                <a:path extrusionOk="0" h="7596" w="24741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8078706" y="974156"/>
              <a:ext cx="133057" cy="4085"/>
            </a:xfrm>
            <a:custGeom>
              <a:rect b="b" l="l" r="r" t="t"/>
              <a:pathLst>
                <a:path extrusionOk="0" h="7596" w="24741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8078706" y="1001323"/>
              <a:ext cx="133057" cy="4085"/>
            </a:xfrm>
            <a:custGeom>
              <a:rect b="b" l="l" r="r" t="t"/>
              <a:pathLst>
                <a:path extrusionOk="0" h="7596" w="24741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9" name="Google Shape;259;p1"/>
          <p:cNvGrpSpPr/>
          <p:nvPr/>
        </p:nvGrpSpPr>
        <p:grpSpPr>
          <a:xfrm>
            <a:off x="292998" y="4032000"/>
            <a:ext cx="1694813" cy="830678"/>
            <a:chOff x="-215300" y="3851305"/>
            <a:chExt cx="1694813" cy="830678"/>
          </a:xfrm>
        </p:grpSpPr>
        <p:sp>
          <p:nvSpPr>
            <p:cNvPr id="260" name="Google Shape;260;p1"/>
            <p:cNvSpPr/>
            <p:nvPr/>
          </p:nvSpPr>
          <p:spPr>
            <a:xfrm>
              <a:off x="861887" y="3947362"/>
              <a:ext cx="215268" cy="42207"/>
            </a:xfrm>
            <a:custGeom>
              <a:rect b="b" l="l" r="r" t="t"/>
              <a:pathLst>
                <a:path extrusionOk="0" h="75734" w="386269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61" name="Google Shape;261;p1"/>
            <p:cNvGrpSpPr/>
            <p:nvPr/>
          </p:nvGrpSpPr>
          <p:grpSpPr>
            <a:xfrm>
              <a:off x="861887" y="4031521"/>
              <a:ext cx="137882" cy="60495"/>
              <a:chOff x="1949580" y="3551527"/>
              <a:chExt cx="247410" cy="108551"/>
            </a:xfrm>
          </p:grpSpPr>
          <p:sp>
            <p:nvSpPr>
              <p:cNvPr id="262" name="Google Shape;262;p1"/>
              <p:cNvSpPr/>
              <p:nvPr/>
            </p:nvSpPr>
            <p:spPr>
              <a:xfrm>
                <a:off x="1949580" y="3551527"/>
                <a:ext cx="247410" cy="7596"/>
              </a:xfrm>
              <a:custGeom>
                <a:rect b="b" l="l" r="r" t="t"/>
                <a:pathLst>
                  <a:path extrusionOk="0" h="7596" w="24741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3" name="Google Shape;263;p1"/>
              <p:cNvSpPr/>
              <p:nvPr/>
            </p:nvSpPr>
            <p:spPr>
              <a:xfrm>
                <a:off x="1949580" y="3601966"/>
                <a:ext cx="247410" cy="7596"/>
              </a:xfrm>
              <a:custGeom>
                <a:rect b="b" l="l" r="r" t="t"/>
                <a:pathLst>
                  <a:path extrusionOk="0" h="7596" w="24741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4" name="Google Shape;264;p1"/>
              <p:cNvSpPr/>
              <p:nvPr/>
            </p:nvSpPr>
            <p:spPr>
              <a:xfrm>
                <a:off x="1949580" y="3652482"/>
                <a:ext cx="247410" cy="7596"/>
              </a:xfrm>
              <a:custGeom>
                <a:rect b="b" l="l" r="r" t="t"/>
                <a:pathLst>
                  <a:path extrusionOk="0" h="7596" w="24741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65" name="Google Shape;265;p1"/>
            <p:cNvSpPr/>
            <p:nvPr/>
          </p:nvSpPr>
          <p:spPr>
            <a:xfrm>
              <a:off x="-85801" y="4070172"/>
              <a:ext cx="105708" cy="611514"/>
            </a:xfrm>
            <a:custGeom>
              <a:rect b="b" l="l" r="r" t="t"/>
              <a:pathLst>
                <a:path extrusionOk="0" h="1097280" w="189678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104109" y="4375950"/>
              <a:ext cx="105745" cy="305846"/>
            </a:xfrm>
            <a:custGeom>
              <a:rect b="b" l="l" r="r" t="t"/>
              <a:pathLst>
                <a:path extrusionOk="0" h="548602" w="189678">
                  <a:moveTo>
                    <a:pt x="0" y="0"/>
                  </a:moveTo>
                  <a:lnTo>
                    <a:pt x="189679" y="0"/>
                  </a:lnTo>
                  <a:lnTo>
                    <a:pt x="189679" y="548602"/>
                  </a:lnTo>
                  <a:lnTo>
                    <a:pt x="0" y="54860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294020" y="4210340"/>
              <a:ext cx="105708" cy="471388"/>
            </a:xfrm>
            <a:custGeom>
              <a:rect b="b" l="l" r="r" t="t"/>
              <a:pathLst>
                <a:path extrusionOk="0" h="845843" w="189678">
                  <a:moveTo>
                    <a:pt x="0" y="0"/>
                  </a:moveTo>
                  <a:lnTo>
                    <a:pt x="189679" y="0"/>
                  </a:lnTo>
                  <a:lnTo>
                    <a:pt x="189679" y="845844"/>
                  </a:lnTo>
                  <a:lnTo>
                    <a:pt x="0" y="845844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483972" y="4070172"/>
              <a:ext cx="105708" cy="611514"/>
            </a:xfrm>
            <a:custGeom>
              <a:rect b="b" l="l" r="r" t="t"/>
              <a:pathLst>
                <a:path extrusionOk="0" h="1097280" w="189678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73882" y="4070172"/>
              <a:ext cx="105745" cy="611734"/>
            </a:xfrm>
            <a:custGeom>
              <a:rect b="b" l="l" r="r" t="t"/>
              <a:pathLst>
                <a:path extrusionOk="0" h="1097280" w="189678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863835" y="4347926"/>
              <a:ext cx="105745" cy="333923"/>
            </a:xfrm>
            <a:custGeom>
              <a:rect b="b" l="l" r="r" t="t"/>
              <a:pathLst>
                <a:path extrusionOk="0" h="598965" w="189678">
                  <a:moveTo>
                    <a:pt x="0" y="0"/>
                  </a:moveTo>
                  <a:lnTo>
                    <a:pt x="189679" y="0"/>
                  </a:lnTo>
                  <a:lnTo>
                    <a:pt x="189679" y="598965"/>
                  </a:lnTo>
                  <a:lnTo>
                    <a:pt x="0" y="5989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1053745" y="4472133"/>
              <a:ext cx="105708" cy="209553"/>
            </a:xfrm>
            <a:custGeom>
              <a:rect b="b" l="l" r="r" t="t"/>
              <a:pathLst>
                <a:path extrusionOk="0" h="376014" w="189678">
                  <a:moveTo>
                    <a:pt x="0" y="0"/>
                  </a:moveTo>
                  <a:lnTo>
                    <a:pt x="189679" y="0"/>
                  </a:lnTo>
                  <a:lnTo>
                    <a:pt x="189679" y="376015"/>
                  </a:lnTo>
                  <a:lnTo>
                    <a:pt x="0" y="376015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1243698" y="4070172"/>
              <a:ext cx="105708" cy="611514"/>
            </a:xfrm>
            <a:custGeom>
              <a:rect b="b" l="l" r="r" t="t"/>
              <a:pathLst>
                <a:path extrusionOk="0" h="1097280" w="189678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-32968" y="4087783"/>
              <a:ext cx="1329498" cy="420165"/>
            </a:xfrm>
            <a:custGeom>
              <a:rect b="b" l="l" r="r" t="t"/>
              <a:pathLst>
                <a:path extrusionOk="0" h="753929" w="2385606">
                  <a:moveTo>
                    <a:pt x="0" y="0"/>
                  </a:moveTo>
                  <a:lnTo>
                    <a:pt x="340844" y="555135"/>
                  </a:lnTo>
                  <a:lnTo>
                    <a:pt x="681613" y="262147"/>
                  </a:lnTo>
                  <a:lnTo>
                    <a:pt x="1022381" y="0"/>
                  </a:lnTo>
                  <a:lnTo>
                    <a:pt x="1363225" y="0"/>
                  </a:lnTo>
                  <a:lnTo>
                    <a:pt x="1703993" y="517077"/>
                  </a:lnTo>
                  <a:lnTo>
                    <a:pt x="2044838" y="753929"/>
                  </a:lnTo>
                  <a:lnTo>
                    <a:pt x="2385606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-61417" y="4059335"/>
              <a:ext cx="56896" cy="56896"/>
            </a:xfrm>
            <a:custGeom>
              <a:rect b="b" l="l" r="r" t="t"/>
              <a:pathLst>
                <a:path extrusionOk="0" h="102093" w="102093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128536" y="4354614"/>
              <a:ext cx="56896" cy="56896"/>
            </a:xfrm>
            <a:custGeom>
              <a:rect b="b" l="l" r="r" t="t"/>
              <a:pathLst>
                <a:path extrusionOk="0" h="102093" w="102093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318446" y="4189385"/>
              <a:ext cx="56896" cy="56896"/>
            </a:xfrm>
            <a:custGeom>
              <a:rect b="b" l="l" r="r" t="t"/>
              <a:pathLst>
                <a:path extrusionOk="0" h="102093" w="102093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508356" y="4059335"/>
              <a:ext cx="56896" cy="56896"/>
            </a:xfrm>
            <a:custGeom>
              <a:rect b="b" l="l" r="r" t="t"/>
              <a:pathLst>
                <a:path extrusionOk="0" h="102093" w="102093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4"/>
                    <a:pt x="22855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698309" y="4059335"/>
              <a:ext cx="56896" cy="56896"/>
            </a:xfrm>
            <a:custGeom>
              <a:rect b="b" l="l" r="r" t="t"/>
              <a:pathLst>
                <a:path extrusionOk="0" h="102093" w="102093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893172" y="4336368"/>
              <a:ext cx="56896" cy="56896"/>
            </a:xfrm>
            <a:custGeom>
              <a:rect b="b" l="l" r="r" t="t"/>
              <a:pathLst>
                <a:path extrusionOk="0" h="102093" w="102093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1078172" y="4457909"/>
              <a:ext cx="56896" cy="56896"/>
            </a:xfrm>
            <a:custGeom>
              <a:rect b="b" l="l" r="r" t="t"/>
              <a:pathLst>
                <a:path extrusionOk="0" h="102093" w="102093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1268082" y="4046253"/>
              <a:ext cx="56896" cy="56896"/>
            </a:xfrm>
            <a:custGeom>
              <a:rect b="b" l="l" r="r" t="t"/>
              <a:pathLst>
                <a:path extrusionOk="0" h="102093" w="102093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-215300" y="3851305"/>
              <a:ext cx="1694813" cy="830678"/>
            </a:xfrm>
            <a:custGeom>
              <a:rect b="b" l="l" r="r" t="t"/>
              <a:pathLst>
                <a:path extrusionOk="0" h="1490006" w="3040023">
                  <a:moveTo>
                    <a:pt x="2916053" y="1490007"/>
                  </a:moveTo>
                  <a:lnTo>
                    <a:pt x="123971" y="1490007"/>
                  </a:lnTo>
                  <a:cubicBezTo>
                    <a:pt x="55529" y="1490007"/>
                    <a:pt x="0" y="1434478"/>
                    <a:pt x="0" y="1366036"/>
                  </a:cubicBezTo>
                  <a:lnTo>
                    <a:pt x="0" y="123971"/>
                  </a:lnTo>
                  <a:cubicBezTo>
                    <a:pt x="0" y="55529"/>
                    <a:pt x="55529" y="0"/>
                    <a:pt x="123971" y="0"/>
                  </a:cubicBezTo>
                  <a:lnTo>
                    <a:pt x="2916053" y="0"/>
                  </a:lnTo>
                  <a:cubicBezTo>
                    <a:pt x="2984495" y="0"/>
                    <a:pt x="3040024" y="55529"/>
                    <a:pt x="3040024" y="123971"/>
                  </a:cubicBezTo>
                  <a:lnTo>
                    <a:pt x="3040024" y="1366036"/>
                  </a:lnTo>
                  <a:cubicBezTo>
                    <a:pt x="3040024" y="1434554"/>
                    <a:pt x="2984495" y="1490007"/>
                    <a:pt x="2916053" y="14900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descr="Next Academy – ERP Career Development" id="283" name="Google Shape;28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2630" y="393717"/>
            <a:ext cx="856227" cy="2067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of a globe and a graduation cap&#10;&#10;Description automatically generated" id="284" name="Google Shape;28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48857" y="177214"/>
            <a:ext cx="669952" cy="5368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text on a white background&#10;&#10;Description automatically generated" id="285" name="Google Shape;28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45429" y="203137"/>
            <a:ext cx="1122439" cy="58795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"/>
          <p:cNvSpPr txBox="1"/>
          <p:nvPr/>
        </p:nvSpPr>
        <p:spPr>
          <a:xfrm>
            <a:off x="6092630" y="766243"/>
            <a:ext cx="26055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 /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Analyst specialist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0"/>
          <p:cNvSpPr txBox="1"/>
          <p:nvPr>
            <p:ph type="title"/>
          </p:nvPr>
        </p:nvSpPr>
        <p:spPr>
          <a:xfrm>
            <a:off x="115259" y="120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Data Analysis ( Excel - Pivot Tables )</a:t>
            </a:r>
            <a:endParaRPr/>
          </a:p>
        </p:txBody>
      </p:sp>
      <p:sp>
        <p:nvSpPr>
          <p:cNvPr id="451" name="Google Shape;451;p10"/>
          <p:cNvSpPr txBox="1"/>
          <p:nvPr/>
        </p:nvSpPr>
        <p:spPr>
          <a:xfrm>
            <a:off x="562020" y="860325"/>
            <a:ext cx="1824600" cy="78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rPr>
              <a:t>Hour </a:t>
            </a:r>
            <a:endParaRPr b="0" i="0" sz="1400" u="none" cap="none" strike="noStrike">
              <a:solidFill>
                <a:schemeClr val="dk1"/>
              </a:solidFill>
              <a:latin typeface="Passion One"/>
              <a:ea typeface="Passion One"/>
              <a:cs typeface="Passion One"/>
              <a:sym typeface="Passion One"/>
            </a:endParaRPr>
          </a:p>
        </p:txBody>
      </p:sp>
      <p:sp>
        <p:nvSpPr>
          <p:cNvPr id="452" name="Google Shape;452;p10"/>
          <p:cNvSpPr txBox="1"/>
          <p:nvPr/>
        </p:nvSpPr>
        <p:spPr>
          <a:xfrm>
            <a:off x="2634626" y="860325"/>
            <a:ext cx="1824600" cy="78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rPr>
              <a:t>Day</a:t>
            </a:r>
            <a:endParaRPr b="0" i="0" sz="1400" u="none" cap="none" strike="noStrike">
              <a:solidFill>
                <a:schemeClr val="dk1"/>
              </a:solidFill>
              <a:latin typeface="Passion One"/>
              <a:ea typeface="Passion One"/>
              <a:cs typeface="Passion One"/>
              <a:sym typeface="Passion One"/>
            </a:endParaRPr>
          </a:p>
        </p:txBody>
      </p:sp>
      <p:sp>
        <p:nvSpPr>
          <p:cNvPr id="453" name="Google Shape;453;p10"/>
          <p:cNvSpPr txBox="1"/>
          <p:nvPr/>
        </p:nvSpPr>
        <p:spPr>
          <a:xfrm>
            <a:off x="4707233" y="860325"/>
            <a:ext cx="1824600" cy="78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rPr>
              <a:t>Month</a:t>
            </a:r>
            <a:endParaRPr b="0" i="0" sz="1400" u="none" cap="none" strike="noStrike">
              <a:solidFill>
                <a:schemeClr val="dk1"/>
              </a:solidFill>
              <a:latin typeface="Passion One"/>
              <a:ea typeface="Passion One"/>
              <a:cs typeface="Passion One"/>
              <a:sym typeface="Passion One"/>
            </a:endParaRPr>
          </a:p>
        </p:txBody>
      </p:sp>
      <p:sp>
        <p:nvSpPr>
          <p:cNvPr id="454" name="Google Shape;454;p10"/>
          <p:cNvSpPr txBox="1"/>
          <p:nvPr/>
        </p:nvSpPr>
        <p:spPr>
          <a:xfrm>
            <a:off x="6697547" y="860325"/>
            <a:ext cx="1824600" cy="78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rPr>
              <a:t>Year</a:t>
            </a:r>
            <a:endParaRPr b="0" i="0" sz="1400" u="none" cap="none" strike="noStrike">
              <a:solidFill>
                <a:schemeClr val="dk1"/>
              </a:solidFill>
              <a:latin typeface="Passion One"/>
              <a:ea typeface="Passion One"/>
              <a:cs typeface="Passion One"/>
              <a:sym typeface="Passion One"/>
            </a:endParaRPr>
          </a:p>
        </p:txBody>
      </p:sp>
      <p:pic>
        <p:nvPicPr>
          <p:cNvPr descr="A screenshot of a computer&#10;&#10;Description automatically generated" id="455" name="Google Shape;45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61" y="1714501"/>
            <a:ext cx="2211258" cy="323857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A screenshot of a computer&#10;&#10;Description automatically generated" id="456" name="Google Shape;45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46456" y="1714499"/>
            <a:ext cx="2065576" cy="323857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A screenshot of a computer&#10;&#10;Description automatically generated" id="457" name="Google Shape;457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31970" y="1714499"/>
            <a:ext cx="2001912" cy="323857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A screenshot of a computer&#10;&#10;Description automatically generated" id="458" name="Google Shape;458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79840" y="1714498"/>
            <a:ext cx="2271226" cy="323857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1"/>
          <p:cNvSpPr txBox="1"/>
          <p:nvPr/>
        </p:nvSpPr>
        <p:spPr>
          <a:xfrm>
            <a:off x="562020" y="860325"/>
            <a:ext cx="1824600" cy="78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rPr>
              <a:t>Offense Code </a:t>
            </a:r>
            <a:endParaRPr b="0" i="0" sz="1400" u="none" cap="none" strike="noStrike">
              <a:solidFill>
                <a:schemeClr val="dk1"/>
              </a:solidFill>
              <a:latin typeface="Passion One"/>
              <a:ea typeface="Passion One"/>
              <a:cs typeface="Passion One"/>
              <a:sym typeface="Passion One"/>
            </a:endParaRPr>
          </a:p>
        </p:txBody>
      </p:sp>
      <p:sp>
        <p:nvSpPr>
          <p:cNvPr id="464" name="Google Shape;464;p11"/>
          <p:cNvSpPr txBox="1"/>
          <p:nvPr/>
        </p:nvSpPr>
        <p:spPr>
          <a:xfrm>
            <a:off x="2634626" y="860325"/>
            <a:ext cx="1824600" cy="78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rPr>
              <a:t>Offense Description</a:t>
            </a:r>
            <a:endParaRPr/>
          </a:p>
        </p:txBody>
      </p:sp>
      <p:sp>
        <p:nvSpPr>
          <p:cNvPr id="465" name="Google Shape;465;p11"/>
          <p:cNvSpPr txBox="1"/>
          <p:nvPr/>
        </p:nvSpPr>
        <p:spPr>
          <a:xfrm>
            <a:off x="4707233" y="860325"/>
            <a:ext cx="1824600" cy="78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rPr>
              <a:t>District</a:t>
            </a:r>
            <a:endParaRPr b="0" i="0" sz="1400" u="none" cap="none" strike="noStrike">
              <a:solidFill>
                <a:schemeClr val="dk1"/>
              </a:solidFill>
              <a:latin typeface="Passion One"/>
              <a:ea typeface="Passion One"/>
              <a:cs typeface="Passion One"/>
              <a:sym typeface="Passion One"/>
            </a:endParaRPr>
          </a:p>
        </p:txBody>
      </p:sp>
      <p:sp>
        <p:nvSpPr>
          <p:cNvPr id="466" name="Google Shape;466;p11"/>
          <p:cNvSpPr txBox="1"/>
          <p:nvPr/>
        </p:nvSpPr>
        <p:spPr>
          <a:xfrm>
            <a:off x="6697547" y="860325"/>
            <a:ext cx="1824600" cy="78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rPr>
              <a:t>Street</a:t>
            </a:r>
            <a:endParaRPr b="0" i="0" sz="1400" u="none" cap="none" strike="noStrike">
              <a:solidFill>
                <a:schemeClr val="dk1"/>
              </a:solidFill>
              <a:latin typeface="Passion One"/>
              <a:ea typeface="Passion One"/>
              <a:cs typeface="Passion One"/>
              <a:sym typeface="Passion One"/>
            </a:endParaRPr>
          </a:p>
        </p:txBody>
      </p:sp>
      <p:pic>
        <p:nvPicPr>
          <p:cNvPr id="467" name="Google Shape;46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00" y="1749600"/>
            <a:ext cx="2260800" cy="327375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468" name="Google Shape;46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46453" y="1749600"/>
            <a:ext cx="2125547" cy="327375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469" name="Google Shape;46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07232" y="1749600"/>
            <a:ext cx="1990315" cy="327375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470" name="Google Shape;470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32779" y="1749600"/>
            <a:ext cx="2125548" cy="327375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471" name="Google Shape;471;p11"/>
          <p:cNvSpPr txBox="1"/>
          <p:nvPr>
            <p:ph type="title"/>
          </p:nvPr>
        </p:nvSpPr>
        <p:spPr>
          <a:xfrm>
            <a:off x="115259" y="120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Data Analysis ( Excel - Pivot Tables 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2"/>
          <p:cNvSpPr txBox="1"/>
          <p:nvPr>
            <p:ph type="title"/>
          </p:nvPr>
        </p:nvSpPr>
        <p:spPr>
          <a:xfrm>
            <a:off x="2946160" y="1798299"/>
            <a:ext cx="4150500" cy="6915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Data Visualization</a:t>
            </a:r>
            <a:endParaRPr/>
          </a:p>
        </p:txBody>
      </p:sp>
      <p:sp>
        <p:nvSpPr>
          <p:cNvPr id="477" name="Google Shape;477;p12"/>
          <p:cNvSpPr txBox="1"/>
          <p:nvPr>
            <p:ph idx="2" type="title"/>
          </p:nvPr>
        </p:nvSpPr>
        <p:spPr>
          <a:xfrm>
            <a:off x="1475300" y="1690000"/>
            <a:ext cx="1294500" cy="90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03.</a:t>
            </a:r>
            <a:endParaRPr/>
          </a:p>
        </p:txBody>
      </p:sp>
      <p:grpSp>
        <p:nvGrpSpPr>
          <p:cNvPr id="478" name="Google Shape;478;p12"/>
          <p:cNvGrpSpPr/>
          <p:nvPr/>
        </p:nvGrpSpPr>
        <p:grpSpPr>
          <a:xfrm>
            <a:off x="7783346" y="490666"/>
            <a:ext cx="901968" cy="901968"/>
            <a:chOff x="1350404" y="-3124999"/>
            <a:chExt cx="1570279" cy="1570279"/>
          </a:xfrm>
        </p:grpSpPr>
        <p:sp>
          <p:nvSpPr>
            <p:cNvPr id="479" name="Google Shape;479;p12"/>
            <p:cNvSpPr/>
            <p:nvPr/>
          </p:nvSpPr>
          <p:spPr>
            <a:xfrm>
              <a:off x="2135530" y="-3124999"/>
              <a:ext cx="2889" cy="1570279"/>
            </a:xfrm>
            <a:custGeom>
              <a:rect b="b" l="l" r="r" t="t"/>
              <a:pathLst>
                <a:path extrusionOk="0" h="1570279" w="2889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2"/>
            <p:cNvSpPr/>
            <p:nvPr/>
          </p:nvSpPr>
          <p:spPr>
            <a:xfrm>
              <a:off x="1350404" y="-2339874"/>
              <a:ext cx="1570279" cy="2889"/>
            </a:xfrm>
            <a:custGeom>
              <a:rect b="b" l="l" r="r" t="t"/>
              <a:pathLst>
                <a:path extrusionOk="0" h="2889" w="1570279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2"/>
            <p:cNvSpPr/>
            <p:nvPr/>
          </p:nvSpPr>
          <p:spPr>
            <a:xfrm>
              <a:off x="1580345" y="-2895030"/>
              <a:ext cx="1110370" cy="1110341"/>
            </a:xfrm>
            <a:custGeom>
              <a:rect b="b" l="l" r="r" t="t"/>
              <a:pathLst>
                <a:path extrusionOk="0" h="1110341" w="111037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2"/>
            <p:cNvSpPr/>
            <p:nvPr/>
          </p:nvSpPr>
          <p:spPr>
            <a:xfrm>
              <a:off x="1580345" y="-2895030"/>
              <a:ext cx="1110370" cy="1110341"/>
            </a:xfrm>
            <a:custGeom>
              <a:rect b="b" l="l" r="r" t="t"/>
              <a:pathLst>
                <a:path extrusionOk="0" h="1110341" w="111037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3" name="Google Shape;483;p12"/>
          <p:cNvGrpSpPr/>
          <p:nvPr/>
        </p:nvGrpSpPr>
        <p:grpSpPr>
          <a:xfrm>
            <a:off x="713029" y="3447254"/>
            <a:ext cx="1266652" cy="1056012"/>
            <a:chOff x="5378191" y="1701500"/>
            <a:chExt cx="611171" cy="509535"/>
          </a:xfrm>
        </p:grpSpPr>
        <p:sp>
          <p:nvSpPr>
            <p:cNvPr id="484" name="Google Shape;484;p12"/>
            <p:cNvSpPr/>
            <p:nvPr/>
          </p:nvSpPr>
          <p:spPr>
            <a:xfrm>
              <a:off x="5378191" y="1701500"/>
              <a:ext cx="611171" cy="509535"/>
            </a:xfrm>
            <a:custGeom>
              <a:rect b="b" l="l" r="r" t="t"/>
              <a:pathLst>
                <a:path extrusionOk="0" h="1056032" w="1266676">
                  <a:moveTo>
                    <a:pt x="1101761" y="1056032"/>
                  </a:moveTo>
                  <a:lnTo>
                    <a:pt x="164915" y="1056032"/>
                  </a:lnTo>
                  <a:cubicBezTo>
                    <a:pt x="73835" y="1056032"/>
                    <a:pt x="0" y="982197"/>
                    <a:pt x="0" y="891118"/>
                  </a:cubicBezTo>
                  <a:lnTo>
                    <a:pt x="0" y="164915"/>
                  </a:lnTo>
                  <a:cubicBezTo>
                    <a:pt x="0" y="73836"/>
                    <a:pt x="73835" y="0"/>
                    <a:pt x="164915" y="0"/>
                  </a:cubicBezTo>
                  <a:lnTo>
                    <a:pt x="1101761" y="0"/>
                  </a:lnTo>
                  <a:cubicBezTo>
                    <a:pt x="1192841" y="0"/>
                    <a:pt x="1266677" y="73836"/>
                    <a:pt x="1266677" y="164915"/>
                  </a:cubicBezTo>
                  <a:lnTo>
                    <a:pt x="1266677" y="891118"/>
                  </a:lnTo>
                  <a:cubicBezTo>
                    <a:pt x="1266677" y="982197"/>
                    <a:pt x="1192841" y="1056032"/>
                    <a:pt x="1101761" y="105603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2"/>
            <p:cNvSpPr/>
            <p:nvPr/>
          </p:nvSpPr>
          <p:spPr>
            <a:xfrm>
              <a:off x="5497928" y="1776815"/>
              <a:ext cx="34526" cy="34526"/>
            </a:xfrm>
            <a:custGeom>
              <a:rect b="b" l="l" r="r" t="t"/>
              <a:pathLst>
                <a:path extrusionOk="0" h="71556" w="71556">
                  <a:moveTo>
                    <a:pt x="71556" y="35778"/>
                  </a:moveTo>
                  <a:cubicBezTo>
                    <a:pt x="71556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6" y="55529"/>
                    <a:pt x="71556" y="357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2"/>
            <p:cNvSpPr/>
            <p:nvPr/>
          </p:nvSpPr>
          <p:spPr>
            <a:xfrm>
              <a:off x="5608451" y="1776815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2"/>
            <p:cNvSpPr/>
            <p:nvPr/>
          </p:nvSpPr>
          <p:spPr>
            <a:xfrm>
              <a:off x="5719011" y="1776815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829571" y="1776815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497928" y="1882549"/>
              <a:ext cx="34526" cy="34526"/>
            </a:xfrm>
            <a:custGeom>
              <a:rect b="b" l="l" r="r" t="t"/>
              <a:pathLst>
                <a:path extrusionOk="0" h="71556" w="71556">
                  <a:moveTo>
                    <a:pt x="71556" y="35778"/>
                  </a:moveTo>
                  <a:cubicBezTo>
                    <a:pt x="71556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6" y="55529"/>
                    <a:pt x="71556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2"/>
            <p:cNvSpPr/>
            <p:nvPr/>
          </p:nvSpPr>
          <p:spPr>
            <a:xfrm>
              <a:off x="5608451" y="1882549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2"/>
            <p:cNvSpPr/>
            <p:nvPr/>
          </p:nvSpPr>
          <p:spPr>
            <a:xfrm>
              <a:off x="5719011" y="1882549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solidFill>
              <a:srgbClr val="6E6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5829571" y="1882549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5497928" y="1988320"/>
              <a:ext cx="34526" cy="34526"/>
            </a:xfrm>
            <a:custGeom>
              <a:rect b="b" l="l" r="r" t="t"/>
              <a:pathLst>
                <a:path extrusionOk="0" h="71556" w="71556">
                  <a:moveTo>
                    <a:pt x="71556" y="35778"/>
                  </a:moveTo>
                  <a:cubicBezTo>
                    <a:pt x="71556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6" y="55529"/>
                    <a:pt x="71556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5608451" y="1988320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5719011" y="1988320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5829571" y="1988320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5497928" y="2094090"/>
              <a:ext cx="34526" cy="34526"/>
            </a:xfrm>
            <a:custGeom>
              <a:rect b="b" l="l" r="r" t="t"/>
              <a:pathLst>
                <a:path extrusionOk="0" h="71556" w="71556">
                  <a:moveTo>
                    <a:pt x="71556" y="35778"/>
                  </a:moveTo>
                  <a:cubicBezTo>
                    <a:pt x="71556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6" y="55529"/>
                    <a:pt x="71556" y="357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5608451" y="2094090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5719011" y="2094090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5829571" y="2094090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3"/>
          <p:cNvSpPr txBox="1"/>
          <p:nvPr/>
        </p:nvSpPr>
        <p:spPr>
          <a:xfrm>
            <a:off x="633600" y="1493538"/>
            <a:ext cx="817200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the most common crime types in Boston?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dashboard can provide a breakdown of the top 10 crimes, likely showing categories like property crimes, violent crimes, and others.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How have crime rates changed over time in Boston?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"Crimes Over Years" chart would visualize trends in crime occurrences over a specific period, allowing users to identify increases or decreases in crime rates.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Are there specific areas or neighborhoods in Boston with higher crime?</a:t>
            </a:r>
            <a:endParaRPr/>
          </a:p>
        </p:txBody>
      </p:sp>
      <p:sp>
        <p:nvSpPr>
          <p:cNvPr id="506" name="Google Shape;506;p13"/>
          <p:cNvSpPr txBox="1"/>
          <p:nvPr>
            <p:ph type="title"/>
          </p:nvPr>
        </p:nvSpPr>
        <p:spPr>
          <a:xfrm>
            <a:off x="180000" y="193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The following dashboard answer these questions and even more: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4"/>
          <p:cNvSpPr txBox="1"/>
          <p:nvPr>
            <p:ph type="title"/>
          </p:nvPr>
        </p:nvSpPr>
        <p:spPr>
          <a:xfrm>
            <a:off x="180000" y="193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Figure 1  (  Crime Dashboard )</a:t>
            </a:r>
            <a:endParaRPr/>
          </a:p>
        </p:txBody>
      </p:sp>
      <p:pic>
        <p:nvPicPr>
          <p:cNvPr descr="A screenshot of a graph&#10;&#10;Description automatically generated" id="512" name="Google Shape;51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800" y="943200"/>
            <a:ext cx="7704000" cy="420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5"/>
          <p:cNvSpPr txBox="1"/>
          <p:nvPr>
            <p:ph type="title"/>
          </p:nvPr>
        </p:nvSpPr>
        <p:spPr>
          <a:xfrm>
            <a:off x="180000" y="193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Figure 2  ( UCP )</a:t>
            </a:r>
            <a:endParaRPr/>
          </a:p>
        </p:txBody>
      </p:sp>
      <p:pic>
        <p:nvPicPr>
          <p:cNvPr descr="A graph with blue squares&#10;&#10;Description automatically generated with medium confidence" id="518" name="Google Shape;51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057" y="886741"/>
            <a:ext cx="7505886" cy="4063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6"/>
          <p:cNvSpPr txBox="1"/>
          <p:nvPr>
            <p:ph type="title"/>
          </p:nvPr>
        </p:nvSpPr>
        <p:spPr>
          <a:xfrm>
            <a:off x="180000" y="193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Figure 3 (  Top 10 Crimes )</a:t>
            </a:r>
            <a:endParaRPr/>
          </a:p>
        </p:txBody>
      </p:sp>
      <p:pic>
        <p:nvPicPr>
          <p:cNvPr descr="A screenshot of a color chart&#10;&#10;Description automatically generated" id="524" name="Google Shape;52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00" y="765724"/>
            <a:ext cx="7932244" cy="437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7"/>
          <p:cNvSpPr txBox="1"/>
          <p:nvPr>
            <p:ph type="title"/>
          </p:nvPr>
        </p:nvSpPr>
        <p:spPr>
          <a:xfrm>
            <a:off x="180000" y="193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Figure 4 ( Crimes Over Months )</a:t>
            </a:r>
            <a:endParaRPr/>
          </a:p>
        </p:txBody>
      </p:sp>
      <p:pic>
        <p:nvPicPr>
          <p:cNvPr descr="A line graph with a red and white background&#10;&#10;Description automatically generated" id="530" name="Google Shape;53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3200" y="765725"/>
            <a:ext cx="8107200" cy="4332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8"/>
          <p:cNvSpPr txBox="1"/>
          <p:nvPr>
            <p:ph type="title"/>
          </p:nvPr>
        </p:nvSpPr>
        <p:spPr>
          <a:xfrm>
            <a:off x="180000" y="193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Figure 5 ( Crimes Over Street )</a:t>
            </a:r>
            <a:endParaRPr/>
          </a:p>
        </p:txBody>
      </p:sp>
      <p:pic>
        <p:nvPicPr>
          <p:cNvPr descr="A graph of blue bars&#10;&#10;Description automatically generated with medium confidence" id="536" name="Google Shape;53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800" y="789100"/>
            <a:ext cx="7891200" cy="416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0"/>
          <p:cNvSpPr txBox="1"/>
          <p:nvPr>
            <p:ph type="title"/>
          </p:nvPr>
        </p:nvSpPr>
        <p:spPr>
          <a:xfrm>
            <a:off x="180000" y="193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Figure 7 ( Crimes Over Years )</a:t>
            </a:r>
            <a:endParaRPr/>
          </a:p>
        </p:txBody>
      </p:sp>
      <p:pic>
        <p:nvPicPr>
          <p:cNvPr descr="A graph showing a line&#10;&#10;Description automatically generated with medium confidence" id="542" name="Google Shape;54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00" y="765725"/>
            <a:ext cx="7999200" cy="42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"/>
          <p:cNvSpPr txBox="1"/>
          <p:nvPr>
            <p:ph type="title"/>
          </p:nvPr>
        </p:nvSpPr>
        <p:spPr>
          <a:xfrm>
            <a:off x="729527" y="35410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2"/>
          <p:cNvSpPr txBox="1"/>
          <p:nvPr>
            <p:ph idx="2" type="title"/>
          </p:nvPr>
        </p:nvSpPr>
        <p:spPr>
          <a:xfrm>
            <a:off x="796200" y="1270850"/>
            <a:ext cx="731400" cy="44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01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2"/>
          <p:cNvSpPr txBox="1"/>
          <p:nvPr>
            <p:ph idx="8" type="title"/>
          </p:nvPr>
        </p:nvSpPr>
        <p:spPr>
          <a:xfrm>
            <a:off x="796200" y="3000850"/>
            <a:ext cx="731400" cy="44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03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2"/>
          <p:cNvSpPr txBox="1"/>
          <p:nvPr>
            <p:ph idx="14" type="title"/>
          </p:nvPr>
        </p:nvSpPr>
        <p:spPr>
          <a:xfrm>
            <a:off x="796200" y="3865850"/>
            <a:ext cx="731400" cy="44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04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2"/>
          <p:cNvSpPr txBox="1"/>
          <p:nvPr>
            <p:ph idx="3" type="subTitle"/>
          </p:nvPr>
        </p:nvSpPr>
        <p:spPr>
          <a:xfrm>
            <a:off x="1647700" y="1194650"/>
            <a:ext cx="6222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2"/>
          <p:cNvSpPr txBox="1"/>
          <p:nvPr>
            <p:ph idx="6" type="subTitle"/>
          </p:nvPr>
        </p:nvSpPr>
        <p:spPr>
          <a:xfrm>
            <a:off x="1647700" y="2059650"/>
            <a:ext cx="6222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2"/>
          <p:cNvSpPr txBox="1"/>
          <p:nvPr>
            <p:ph idx="5" type="title"/>
          </p:nvPr>
        </p:nvSpPr>
        <p:spPr>
          <a:xfrm>
            <a:off x="796200" y="2135850"/>
            <a:ext cx="731400" cy="44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02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2"/>
          <p:cNvSpPr txBox="1"/>
          <p:nvPr>
            <p:ph idx="9" type="subTitle"/>
          </p:nvPr>
        </p:nvSpPr>
        <p:spPr>
          <a:xfrm>
            <a:off x="1647700" y="2924650"/>
            <a:ext cx="6222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2"/>
          <p:cNvSpPr txBox="1"/>
          <p:nvPr>
            <p:ph idx="15" type="subTitle"/>
          </p:nvPr>
        </p:nvSpPr>
        <p:spPr>
          <a:xfrm>
            <a:off x="1647700" y="3789650"/>
            <a:ext cx="6222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00" name="Google Shape;300;p2"/>
          <p:cNvGrpSpPr/>
          <p:nvPr/>
        </p:nvGrpSpPr>
        <p:grpSpPr>
          <a:xfrm>
            <a:off x="7496300" y="540532"/>
            <a:ext cx="1269122" cy="979170"/>
            <a:chOff x="713232" y="1645097"/>
            <a:chExt cx="1269122" cy="979170"/>
          </a:xfrm>
        </p:grpSpPr>
        <p:sp>
          <p:nvSpPr>
            <p:cNvPr id="301" name="Google Shape;301;p2"/>
            <p:cNvSpPr/>
            <p:nvPr/>
          </p:nvSpPr>
          <p:spPr>
            <a:xfrm>
              <a:off x="713232" y="1645097"/>
              <a:ext cx="1269098" cy="979170"/>
            </a:xfrm>
            <a:custGeom>
              <a:rect b="b" l="l" r="r" t="t"/>
              <a:pathLst>
                <a:path extrusionOk="0" h="1359958" w="1762636">
                  <a:moveTo>
                    <a:pt x="0" y="0"/>
                  </a:moveTo>
                  <a:lnTo>
                    <a:pt x="1762637" y="0"/>
                  </a:lnTo>
                  <a:lnTo>
                    <a:pt x="1762637" y="1359959"/>
                  </a:lnTo>
                  <a:lnTo>
                    <a:pt x="0" y="1359959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757776" y="1689040"/>
              <a:ext cx="1224578" cy="870877"/>
            </a:xfrm>
            <a:custGeom>
              <a:rect b="b" l="l" r="r" t="t"/>
              <a:pathLst>
                <a:path extrusionOk="0" h="1209552" w="1700803">
                  <a:moveTo>
                    <a:pt x="1700803" y="0"/>
                  </a:moveTo>
                  <a:lnTo>
                    <a:pt x="1700803" y="1209553"/>
                  </a:lnTo>
                  <a:lnTo>
                    <a:pt x="112349" y="1209553"/>
                  </a:lnTo>
                  <a:cubicBezTo>
                    <a:pt x="50287" y="1209553"/>
                    <a:pt x="0" y="1159266"/>
                    <a:pt x="0" y="1097280"/>
                  </a:cubicBezTo>
                  <a:lnTo>
                    <a:pt x="0" y="112349"/>
                  </a:lnTo>
                  <a:cubicBezTo>
                    <a:pt x="0" y="50363"/>
                    <a:pt x="50287" y="0"/>
                    <a:pt x="112349" y="0"/>
                  </a:cubicBezTo>
                  <a:lnTo>
                    <a:pt x="1700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895406" y="1822018"/>
              <a:ext cx="1015268" cy="621368"/>
            </a:xfrm>
            <a:custGeom>
              <a:rect b="b" l="l" r="r" t="t"/>
              <a:pathLst>
                <a:path extrusionOk="0" h="863011" w="1410094">
                  <a:moveTo>
                    <a:pt x="0" y="0"/>
                  </a:moveTo>
                  <a:lnTo>
                    <a:pt x="0" y="863011"/>
                  </a:lnTo>
                  <a:lnTo>
                    <a:pt x="1410094" y="86301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895406" y="1928400"/>
              <a:ext cx="1015268" cy="515044"/>
            </a:xfrm>
            <a:custGeom>
              <a:rect b="b" l="l" r="r" t="t"/>
              <a:pathLst>
                <a:path extrusionOk="0" h="715339" w="1410094">
                  <a:moveTo>
                    <a:pt x="0" y="715340"/>
                  </a:moveTo>
                  <a:lnTo>
                    <a:pt x="328690" y="452053"/>
                  </a:lnTo>
                  <a:lnTo>
                    <a:pt x="454712" y="559085"/>
                  </a:lnTo>
                  <a:lnTo>
                    <a:pt x="905550" y="83027"/>
                  </a:lnTo>
                  <a:lnTo>
                    <a:pt x="1077986" y="318207"/>
                  </a:lnTo>
                  <a:lnTo>
                    <a:pt x="1410094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1017604" y="2293844"/>
              <a:ext cx="55786" cy="55786"/>
            </a:xfrm>
            <a:custGeom>
              <a:rect b="b" l="l" r="r" t="t"/>
              <a:pathLst>
                <a:path extrusionOk="0" h="77481" w="77481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1575619" y="2039379"/>
              <a:ext cx="55786" cy="55786"/>
            </a:xfrm>
            <a:custGeom>
              <a:rect b="b" l="l" r="r" t="t"/>
              <a:pathLst>
                <a:path extrusionOk="0" h="77481" w="77481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1819686" y="1961125"/>
              <a:ext cx="55786" cy="55786"/>
            </a:xfrm>
            <a:custGeom>
              <a:rect b="b" l="l" r="r" t="t"/>
              <a:pathLst>
                <a:path extrusionOk="0" h="77481" w="77481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1293848" y="2198242"/>
              <a:ext cx="55786" cy="55786"/>
            </a:xfrm>
            <a:custGeom>
              <a:rect b="b" l="l" r="r" t="t"/>
              <a:pathLst>
                <a:path extrusionOk="0" h="77481" w="77481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991282" y="1857861"/>
              <a:ext cx="278114" cy="54528"/>
            </a:xfrm>
            <a:custGeom>
              <a:rect b="b" l="l" r="r" t="t"/>
              <a:pathLst>
                <a:path extrusionOk="0" h="75734" w="386269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10" name="Google Shape;310;p2"/>
            <p:cNvGrpSpPr/>
            <p:nvPr/>
          </p:nvGrpSpPr>
          <p:grpSpPr>
            <a:xfrm>
              <a:off x="991282" y="1966652"/>
              <a:ext cx="178234" cy="78199"/>
              <a:chOff x="3931369" y="3641467"/>
              <a:chExt cx="247410" cy="108550"/>
            </a:xfrm>
          </p:grpSpPr>
          <p:sp>
            <p:nvSpPr>
              <p:cNvPr id="311" name="Google Shape;311;p2"/>
              <p:cNvSpPr/>
              <p:nvPr/>
            </p:nvSpPr>
            <p:spPr>
              <a:xfrm>
                <a:off x="3931369" y="3641467"/>
                <a:ext cx="247410" cy="7596"/>
              </a:xfrm>
              <a:custGeom>
                <a:rect b="b" l="l" r="r" t="t"/>
                <a:pathLst>
                  <a:path extrusionOk="0" h="7596" w="24741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3931369" y="3691906"/>
                <a:ext cx="247410" cy="7596"/>
              </a:xfrm>
              <a:custGeom>
                <a:rect b="b" l="l" r="r" t="t"/>
                <a:pathLst>
                  <a:path extrusionOk="0" h="7596" w="24741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3931369" y="3742421"/>
                <a:ext cx="247410" cy="7596"/>
              </a:xfrm>
              <a:custGeom>
                <a:rect b="b" l="l" r="r" t="t"/>
                <a:pathLst>
                  <a:path extrusionOk="0" h="7596" w="24741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9"/>
          <p:cNvSpPr txBox="1"/>
          <p:nvPr>
            <p:ph type="title"/>
          </p:nvPr>
        </p:nvSpPr>
        <p:spPr>
          <a:xfrm>
            <a:off x="180000" y="193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Figure 6 ( Crimes Over Days of the Week)</a:t>
            </a:r>
            <a:endParaRPr/>
          </a:p>
        </p:txBody>
      </p:sp>
      <p:pic>
        <p:nvPicPr>
          <p:cNvPr descr="A graph of a week&#10;&#10;Description automatically generated with medium confidence" id="548" name="Google Shape;54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800" y="765725"/>
            <a:ext cx="7804800" cy="4170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1"/>
          <p:cNvSpPr txBox="1"/>
          <p:nvPr>
            <p:ph type="title"/>
          </p:nvPr>
        </p:nvSpPr>
        <p:spPr>
          <a:xfrm>
            <a:off x="2946160" y="1798299"/>
            <a:ext cx="4150500" cy="6915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Conclusion</a:t>
            </a:r>
            <a:endParaRPr/>
          </a:p>
        </p:txBody>
      </p:sp>
      <p:sp>
        <p:nvSpPr>
          <p:cNvPr id="554" name="Google Shape;554;p21"/>
          <p:cNvSpPr txBox="1"/>
          <p:nvPr>
            <p:ph idx="2" type="title"/>
          </p:nvPr>
        </p:nvSpPr>
        <p:spPr>
          <a:xfrm>
            <a:off x="1475300" y="1690000"/>
            <a:ext cx="1294500" cy="90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04.</a:t>
            </a:r>
            <a:endParaRPr/>
          </a:p>
        </p:txBody>
      </p:sp>
      <p:grpSp>
        <p:nvGrpSpPr>
          <p:cNvPr id="555" name="Google Shape;555;p21"/>
          <p:cNvGrpSpPr/>
          <p:nvPr/>
        </p:nvGrpSpPr>
        <p:grpSpPr>
          <a:xfrm>
            <a:off x="7783346" y="490666"/>
            <a:ext cx="901968" cy="901968"/>
            <a:chOff x="1350404" y="-3124999"/>
            <a:chExt cx="1570279" cy="1570279"/>
          </a:xfrm>
        </p:grpSpPr>
        <p:sp>
          <p:nvSpPr>
            <p:cNvPr id="556" name="Google Shape;556;p21"/>
            <p:cNvSpPr/>
            <p:nvPr/>
          </p:nvSpPr>
          <p:spPr>
            <a:xfrm>
              <a:off x="2135530" y="-3124999"/>
              <a:ext cx="2889" cy="1570279"/>
            </a:xfrm>
            <a:custGeom>
              <a:rect b="b" l="l" r="r" t="t"/>
              <a:pathLst>
                <a:path extrusionOk="0" h="1570279" w="2889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1350404" y="-2339874"/>
              <a:ext cx="1570279" cy="2889"/>
            </a:xfrm>
            <a:custGeom>
              <a:rect b="b" l="l" r="r" t="t"/>
              <a:pathLst>
                <a:path extrusionOk="0" h="2889" w="1570279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1580345" y="-2895030"/>
              <a:ext cx="1110370" cy="1110341"/>
            </a:xfrm>
            <a:custGeom>
              <a:rect b="b" l="l" r="r" t="t"/>
              <a:pathLst>
                <a:path extrusionOk="0" h="1110341" w="111037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580345" y="-2895030"/>
              <a:ext cx="1110370" cy="1110341"/>
            </a:xfrm>
            <a:custGeom>
              <a:rect b="b" l="l" r="r" t="t"/>
              <a:pathLst>
                <a:path extrusionOk="0" h="1110341" w="111037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0" name="Google Shape;560;p21"/>
          <p:cNvGrpSpPr/>
          <p:nvPr/>
        </p:nvGrpSpPr>
        <p:grpSpPr>
          <a:xfrm>
            <a:off x="713029" y="3447254"/>
            <a:ext cx="1266652" cy="1056012"/>
            <a:chOff x="5378191" y="1701500"/>
            <a:chExt cx="611171" cy="509535"/>
          </a:xfrm>
        </p:grpSpPr>
        <p:sp>
          <p:nvSpPr>
            <p:cNvPr id="561" name="Google Shape;561;p21"/>
            <p:cNvSpPr/>
            <p:nvPr/>
          </p:nvSpPr>
          <p:spPr>
            <a:xfrm>
              <a:off x="5378191" y="1701500"/>
              <a:ext cx="611171" cy="509535"/>
            </a:xfrm>
            <a:custGeom>
              <a:rect b="b" l="l" r="r" t="t"/>
              <a:pathLst>
                <a:path extrusionOk="0" h="1056032" w="1266676">
                  <a:moveTo>
                    <a:pt x="1101761" y="1056032"/>
                  </a:moveTo>
                  <a:lnTo>
                    <a:pt x="164915" y="1056032"/>
                  </a:lnTo>
                  <a:cubicBezTo>
                    <a:pt x="73835" y="1056032"/>
                    <a:pt x="0" y="982197"/>
                    <a:pt x="0" y="891118"/>
                  </a:cubicBezTo>
                  <a:lnTo>
                    <a:pt x="0" y="164915"/>
                  </a:lnTo>
                  <a:cubicBezTo>
                    <a:pt x="0" y="73836"/>
                    <a:pt x="73835" y="0"/>
                    <a:pt x="164915" y="0"/>
                  </a:cubicBezTo>
                  <a:lnTo>
                    <a:pt x="1101761" y="0"/>
                  </a:lnTo>
                  <a:cubicBezTo>
                    <a:pt x="1192841" y="0"/>
                    <a:pt x="1266677" y="73836"/>
                    <a:pt x="1266677" y="164915"/>
                  </a:cubicBezTo>
                  <a:lnTo>
                    <a:pt x="1266677" y="891118"/>
                  </a:lnTo>
                  <a:cubicBezTo>
                    <a:pt x="1266677" y="982197"/>
                    <a:pt x="1192841" y="1056032"/>
                    <a:pt x="1101761" y="105603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5497928" y="1776815"/>
              <a:ext cx="34526" cy="34526"/>
            </a:xfrm>
            <a:custGeom>
              <a:rect b="b" l="l" r="r" t="t"/>
              <a:pathLst>
                <a:path extrusionOk="0" h="71556" w="71556">
                  <a:moveTo>
                    <a:pt x="71556" y="35778"/>
                  </a:moveTo>
                  <a:cubicBezTo>
                    <a:pt x="71556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6" y="55529"/>
                    <a:pt x="71556" y="357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5608451" y="1776815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5719011" y="1776815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5829571" y="1776815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5497928" y="1882549"/>
              <a:ext cx="34526" cy="34526"/>
            </a:xfrm>
            <a:custGeom>
              <a:rect b="b" l="l" r="r" t="t"/>
              <a:pathLst>
                <a:path extrusionOk="0" h="71556" w="71556">
                  <a:moveTo>
                    <a:pt x="71556" y="35778"/>
                  </a:moveTo>
                  <a:cubicBezTo>
                    <a:pt x="71556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6" y="55529"/>
                    <a:pt x="71556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5608451" y="1882549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5719011" y="1882549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solidFill>
              <a:srgbClr val="6E6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5829571" y="1882549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5497928" y="1988320"/>
              <a:ext cx="34526" cy="34526"/>
            </a:xfrm>
            <a:custGeom>
              <a:rect b="b" l="l" r="r" t="t"/>
              <a:pathLst>
                <a:path extrusionOk="0" h="71556" w="71556">
                  <a:moveTo>
                    <a:pt x="71556" y="35778"/>
                  </a:moveTo>
                  <a:cubicBezTo>
                    <a:pt x="71556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6" y="55529"/>
                    <a:pt x="71556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5608451" y="1988320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21"/>
            <p:cNvSpPr/>
            <p:nvPr/>
          </p:nvSpPr>
          <p:spPr>
            <a:xfrm>
              <a:off x="5719011" y="1988320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5829571" y="1988320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5497928" y="2094090"/>
              <a:ext cx="34526" cy="34526"/>
            </a:xfrm>
            <a:custGeom>
              <a:rect b="b" l="l" r="r" t="t"/>
              <a:pathLst>
                <a:path extrusionOk="0" h="71556" w="71556">
                  <a:moveTo>
                    <a:pt x="71556" y="35778"/>
                  </a:moveTo>
                  <a:cubicBezTo>
                    <a:pt x="71556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6" y="55529"/>
                    <a:pt x="71556" y="357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5608451" y="2094090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5719011" y="2094090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5829571" y="2094090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2"/>
          <p:cNvSpPr txBox="1"/>
          <p:nvPr>
            <p:ph type="title"/>
          </p:nvPr>
        </p:nvSpPr>
        <p:spPr>
          <a:xfrm>
            <a:off x="401349" y="4134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Conclusion</a:t>
            </a:r>
            <a:endParaRPr/>
          </a:p>
        </p:txBody>
      </p:sp>
      <p:grpSp>
        <p:nvGrpSpPr>
          <p:cNvPr id="583" name="Google Shape;583;p22"/>
          <p:cNvGrpSpPr/>
          <p:nvPr/>
        </p:nvGrpSpPr>
        <p:grpSpPr>
          <a:xfrm>
            <a:off x="8105349" y="4148721"/>
            <a:ext cx="1099092" cy="1238854"/>
            <a:chOff x="2594603" y="2081903"/>
            <a:chExt cx="871327" cy="982126"/>
          </a:xfrm>
        </p:grpSpPr>
        <p:sp>
          <p:nvSpPr>
            <p:cNvPr id="584" name="Google Shape;584;p22"/>
            <p:cNvSpPr/>
            <p:nvPr/>
          </p:nvSpPr>
          <p:spPr>
            <a:xfrm>
              <a:off x="3157347" y="2358046"/>
              <a:ext cx="186375" cy="36542"/>
            </a:xfrm>
            <a:custGeom>
              <a:rect b="b" l="l" r="r" t="t"/>
              <a:pathLst>
                <a:path extrusionOk="0" h="75734" w="386269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3076913" y="2815020"/>
              <a:ext cx="186375" cy="36542"/>
            </a:xfrm>
            <a:custGeom>
              <a:rect b="b" l="l" r="r" t="t"/>
              <a:pathLst>
                <a:path extrusionOk="0" h="75734" w="386269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3157347" y="2430693"/>
              <a:ext cx="119375" cy="3665"/>
            </a:xfrm>
            <a:custGeom>
              <a:rect b="b" l="l" r="r" t="t"/>
              <a:pathLst>
                <a:path extrusionOk="0" h="7596" w="24741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3157347" y="2455005"/>
              <a:ext cx="119375" cy="3665"/>
            </a:xfrm>
            <a:custGeom>
              <a:rect b="b" l="l" r="r" t="t"/>
              <a:pathLst>
                <a:path extrusionOk="0" h="7596" w="24741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3157347" y="2479318"/>
              <a:ext cx="119375" cy="3665"/>
            </a:xfrm>
            <a:custGeom>
              <a:rect b="b" l="l" r="r" t="t"/>
              <a:pathLst>
                <a:path extrusionOk="0" h="7596" w="24741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3143746" y="2888800"/>
              <a:ext cx="119375" cy="3665"/>
            </a:xfrm>
            <a:custGeom>
              <a:rect b="b" l="l" r="r" t="t"/>
              <a:pathLst>
                <a:path extrusionOk="0" h="7596" w="24741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3143746" y="2913076"/>
              <a:ext cx="119375" cy="3665"/>
            </a:xfrm>
            <a:custGeom>
              <a:rect b="b" l="l" r="r" t="t"/>
              <a:pathLst>
                <a:path extrusionOk="0" h="7596" w="24741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3143746" y="2937389"/>
              <a:ext cx="119375" cy="3665"/>
            </a:xfrm>
            <a:custGeom>
              <a:rect b="b" l="l" r="r" t="t"/>
              <a:pathLst>
                <a:path extrusionOk="0" h="7596" w="24741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2594639" y="2081903"/>
              <a:ext cx="871290" cy="982126"/>
            </a:xfrm>
            <a:custGeom>
              <a:rect b="b" l="l" r="r" t="t"/>
              <a:pathLst>
                <a:path extrusionOk="0" h="2035494" w="1805783">
                  <a:moveTo>
                    <a:pt x="1634108" y="2035494"/>
                  </a:moveTo>
                  <a:lnTo>
                    <a:pt x="171600" y="2035494"/>
                  </a:lnTo>
                  <a:cubicBezTo>
                    <a:pt x="76798" y="2035494"/>
                    <a:pt x="0" y="1958620"/>
                    <a:pt x="0" y="1863895"/>
                  </a:cubicBezTo>
                  <a:lnTo>
                    <a:pt x="0" y="171600"/>
                  </a:lnTo>
                  <a:cubicBezTo>
                    <a:pt x="-76" y="76874"/>
                    <a:pt x="76798" y="0"/>
                    <a:pt x="171600" y="0"/>
                  </a:cubicBezTo>
                  <a:lnTo>
                    <a:pt x="1634184" y="0"/>
                  </a:lnTo>
                  <a:cubicBezTo>
                    <a:pt x="1728985" y="0"/>
                    <a:pt x="1805783" y="76874"/>
                    <a:pt x="1805783" y="171600"/>
                  </a:cubicBezTo>
                  <a:lnTo>
                    <a:pt x="1805783" y="1863819"/>
                  </a:lnTo>
                  <a:cubicBezTo>
                    <a:pt x="1805783" y="1958620"/>
                    <a:pt x="1728909" y="2035494"/>
                    <a:pt x="1634108" y="203549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2594603" y="2323895"/>
              <a:ext cx="871290" cy="645078"/>
            </a:xfrm>
            <a:custGeom>
              <a:rect b="b" l="l" r="r" t="t"/>
              <a:pathLst>
                <a:path extrusionOk="0" h="1336949" w="1805783">
                  <a:moveTo>
                    <a:pt x="0" y="548154"/>
                  </a:moveTo>
                  <a:lnTo>
                    <a:pt x="205479" y="891277"/>
                  </a:lnTo>
                  <a:cubicBezTo>
                    <a:pt x="221507" y="918092"/>
                    <a:pt x="261615" y="913838"/>
                    <a:pt x="271642" y="884213"/>
                  </a:cubicBezTo>
                  <a:lnTo>
                    <a:pt x="550349" y="60854"/>
                  </a:lnTo>
                  <a:cubicBezTo>
                    <a:pt x="560832" y="29861"/>
                    <a:pt x="603523" y="27050"/>
                    <a:pt x="617956" y="56372"/>
                  </a:cubicBezTo>
                  <a:lnTo>
                    <a:pt x="729545" y="282893"/>
                  </a:lnTo>
                  <a:cubicBezTo>
                    <a:pt x="743522" y="311227"/>
                    <a:pt x="784466" y="309783"/>
                    <a:pt x="796392" y="280538"/>
                  </a:cubicBezTo>
                  <a:lnTo>
                    <a:pt x="901676" y="22797"/>
                  </a:lnTo>
                  <a:cubicBezTo>
                    <a:pt x="914362" y="-8272"/>
                    <a:pt x="958648" y="-7361"/>
                    <a:pt x="970119" y="24164"/>
                  </a:cubicBezTo>
                  <a:lnTo>
                    <a:pt x="1271918" y="857930"/>
                  </a:lnTo>
                  <a:cubicBezTo>
                    <a:pt x="1283844" y="890822"/>
                    <a:pt x="1330713" y="889910"/>
                    <a:pt x="1341348" y="856562"/>
                  </a:cubicBezTo>
                  <a:lnTo>
                    <a:pt x="1388065" y="709954"/>
                  </a:lnTo>
                  <a:cubicBezTo>
                    <a:pt x="1398776" y="676227"/>
                    <a:pt x="1446404" y="675771"/>
                    <a:pt x="1457723" y="709347"/>
                  </a:cubicBezTo>
                  <a:lnTo>
                    <a:pt x="1551916" y="987066"/>
                  </a:lnTo>
                  <a:cubicBezTo>
                    <a:pt x="1562703" y="1018818"/>
                    <a:pt x="1606989" y="1020642"/>
                    <a:pt x="1620283" y="989877"/>
                  </a:cubicBezTo>
                  <a:lnTo>
                    <a:pt x="1620283" y="989877"/>
                  </a:lnTo>
                  <a:cubicBezTo>
                    <a:pt x="1633576" y="959112"/>
                    <a:pt x="1677862" y="960859"/>
                    <a:pt x="1688649" y="992611"/>
                  </a:cubicBezTo>
                  <a:lnTo>
                    <a:pt x="1805783" y="133695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3054464" y="2358046"/>
              <a:ext cx="49260" cy="49260"/>
            </a:xfrm>
            <a:custGeom>
              <a:rect b="b" l="l" r="r" t="t"/>
              <a:pathLst>
                <a:path extrusionOk="0" h="102093" w="102093">
                  <a:moveTo>
                    <a:pt x="102094" y="51047"/>
                  </a:moveTo>
                  <a:cubicBezTo>
                    <a:pt x="102094" y="79229"/>
                    <a:pt x="79229" y="102094"/>
                    <a:pt x="51047" y="102094"/>
                  </a:cubicBezTo>
                  <a:cubicBezTo>
                    <a:pt x="22865" y="102094"/>
                    <a:pt x="0" y="79229"/>
                    <a:pt x="0" y="51047"/>
                  </a:cubicBezTo>
                  <a:cubicBezTo>
                    <a:pt x="0" y="22865"/>
                    <a:pt x="22865" y="0"/>
                    <a:pt x="51047" y="0"/>
                  </a:cubicBezTo>
                  <a:cubicBezTo>
                    <a:pt x="79229" y="0"/>
                    <a:pt x="102094" y="22865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3306807" y="2724970"/>
              <a:ext cx="49260" cy="49260"/>
            </a:xfrm>
            <a:custGeom>
              <a:rect b="b" l="l" r="r" t="t"/>
              <a:pathLst>
                <a:path extrusionOk="0" h="102093" w="102093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5"/>
                    <a:pt x="22855" y="0"/>
                    <a:pt x="51047" y="0"/>
                  </a:cubicBezTo>
                  <a:cubicBezTo>
                    <a:pt x="79239" y="0"/>
                    <a:pt x="102094" y="22855"/>
                    <a:pt x="102094" y="5104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2734813" y="2455008"/>
              <a:ext cx="342916" cy="205028"/>
            </a:xfrm>
            <a:custGeom>
              <a:rect b="b" l="l" r="r" t="t"/>
              <a:pathLst>
                <a:path extrusionOk="0" h="424928" w="710706">
                  <a:moveTo>
                    <a:pt x="672269" y="6831"/>
                  </a:moveTo>
                  <a:lnTo>
                    <a:pt x="596762" y="84161"/>
                  </a:lnTo>
                  <a:lnTo>
                    <a:pt x="54085" y="84161"/>
                  </a:lnTo>
                  <a:cubicBezTo>
                    <a:pt x="24232" y="84161"/>
                    <a:pt x="0" y="108393"/>
                    <a:pt x="0" y="138246"/>
                  </a:cubicBezTo>
                  <a:lnTo>
                    <a:pt x="0" y="370843"/>
                  </a:lnTo>
                  <a:cubicBezTo>
                    <a:pt x="0" y="400697"/>
                    <a:pt x="24232" y="424929"/>
                    <a:pt x="54085" y="424929"/>
                  </a:cubicBezTo>
                  <a:lnTo>
                    <a:pt x="656621" y="424929"/>
                  </a:lnTo>
                  <a:cubicBezTo>
                    <a:pt x="686474" y="424929"/>
                    <a:pt x="710706" y="400697"/>
                    <a:pt x="710706" y="370843"/>
                  </a:cubicBezTo>
                  <a:lnTo>
                    <a:pt x="710706" y="84161"/>
                  </a:lnTo>
                  <a:lnTo>
                    <a:pt x="710706" y="22555"/>
                  </a:lnTo>
                  <a:cubicBezTo>
                    <a:pt x="710782" y="2349"/>
                    <a:pt x="686322" y="-7602"/>
                    <a:pt x="672269" y="68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2594603" y="2143434"/>
              <a:ext cx="871327" cy="3665"/>
            </a:xfrm>
            <a:custGeom>
              <a:rect b="b" l="l" r="r" t="t"/>
              <a:pathLst>
                <a:path extrusionOk="0" h="7596" w="1805859">
                  <a:moveTo>
                    <a:pt x="0" y="0"/>
                  </a:moveTo>
                  <a:lnTo>
                    <a:pt x="1805859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8" name="Google Shape;598;p22"/>
          <p:cNvGrpSpPr/>
          <p:nvPr/>
        </p:nvGrpSpPr>
        <p:grpSpPr>
          <a:xfrm>
            <a:off x="-262423" y="4603993"/>
            <a:ext cx="988875" cy="824428"/>
            <a:chOff x="5378191" y="1701500"/>
            <a:chExt cx="611171" cy="509535"/>
          </a:xfrm>
        </p:grpSpPr>
        <p:sp>
          <p:nvSpPr>
            <p:cNvPr id="599" name="Google Shape;599;p22"/>
            <p:cNvSpPr/>
            <p:nvPr/>
          </p:nvSpPr>
          <p:spPr>
            <a:xfrm>
              <a:off x="5378191" y="1701500"/>
              <a:ext cx="611171" cy="509535"/>
            </a:xfrm>
            <a:custGeom>
              <a:rect b="b" l="l" r="r" t="t"/>
              <a:pathLst>
                <a:path extrusionOk="0" h="1056032" w="1266676">
                  <a:moveTo>
                    <a:pt x="1101761" y="1056032"/>
                  </a:moveTo>
                  <a:lnTo>
                    <a:pt x="164915" y="1056032"/>
                  </a:lnTo>
                  <a:cubicBezTo>
                    <a:pt x="73835" y="1056032"/>
                    <a:pt x="0" y="982197"/>
                    <a:pt x="0" y="891118"/>
                  </a:cubicBezTo>
                  <a:lnTo>
                    <a:pt x="0" y="164915"/>
                  </a:lnTo>
                  <a:cubicBezTo>
                    <a:pt x="0" y="73836"/>
                    <a:pt x="73835" y="0"/>
                    <a:pt x="164915" y="0"/>
                  </a:cubicBezTo>
                  <a:lnTo>
                    <a:pt x="1101761" y="0"/>
                  </a:lnTo>
                  <a:cubicBezTo>
                    <a:pt x="1192841" y="0"/>
                    <a:pt x="1266677" y="73836"/>
                    <a:pt x="1266677" y="164915"/>
                  </a:cubicBezTo>
                  <a:lnTo>
                    <a:pt x="1266677" y="891118"/>
                  </a:lnTo>
                  <a:cubicBezTo>
                    <a:pt x="1266677" y="982197"/>
                    <a:pt x="1192841" y="1056032"/>
                    <a:pt x="1101761" y="105603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5497928" y="1776815"/>
              <a:ext cx="34526" cy="34526"/>
            </a:xfrm>
            <a:custGeom>
              <a:rect b="b" l="l" r="r" t="t"/>
              <a:pathLst>
                <a:path extrusionOk="0" h="71556" w="71556">
                  <a:moveTo>
                    <a:pt x="71556" y="35778"/>
                  </a:moveTo>
                  <a:cubicBezTo>
                    <a:pt x="71556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6" y="55529"/>
                    <a:pt x="71556" y="357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5608451" y="1776815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5719011" y="1776815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5829571" y="1776815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5497928" y="1882549"/>
              <a:ext cx="34526" cy="34526"/>
            </a:xfrm>
            <a:custGeom>
              <a:rect b="b" l="l" r="r" t="t"/>
              <a:pathLst>
                <a:path extrusionOk="0" h="71556" w="71556">
                  <a:moveTo>
                    <a:pt x="71556" y="35778"/>
                  </a:moveTo>
                  <a:cubicBezTo>
                    <a:pt x="71556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6" y="55529"/>
                    <a:pt x="71556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5608451" y="1882549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5719011" y="1882549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solidFill>
              <a:srgbClr val="6E6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5829571" y="1882549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5497928" y="1988320"/>
              <a:ext cx="34526" cy="34526"/>
            </a:xfrm>
            <a:custGeom>
              <a:rect b="b" l="l" r="r" t="t"/>
              <a:pathLst>
                <a:path extrusionOk="0" h="71556" w="71556">
                  <a:moveTo>
                    <a:pt x="71556" y="35778"/>
                  </a:moveTo>
                  <a:cubicBezTo>
                    <a:pt x="71556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6" y="55529"/>
                    <a:pt x="71556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5608451" y="1988320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5719011" y="1988320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5829571" y="1988320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5497928" y="2094090"/>
              <a:ext cx="34526" cy="34526"/>
            </a:xfrm>
            <a:custGeom>
              <a:rect b="b" l="l" r="r" t="t"/>
              <a:pathLst>
                <a:path extrusionOk="0" h="71556" w="71556">
                  <a:moveTo>
                    <a:pt x="71556" y="35778"/>
                  </a:moveTo>
                  <a:cubicBezTo>
                    <a:pt x="71556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6" y="55529"/>
                    <a:pt x="71556" y="357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22"/>
            <p:cNvSpPr/>
            <p:nvPr/>
          </p:nvSpPr>
          <p:spPr>
            <a:xfrm>
              <a:off x="5608451" y="2094090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22"/>
            <p:cNvSpPr/>
            <p:nvPr/>
          </p:nvSpPr>
          <p:spPr>
            <a:xfrm>
              <a:off x="5719011" y="2094090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22"/>
            <p:cNvSpPr/>
            <p:nvPr/>
          </p:nvSpPr>
          <p:spPr>
            <a:xfrm>
              <a:off x="5829571" y="2094090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6" name="Google Shape;616;p22"/>
          <p:cNvSpPr txBox="1"/>
          <p:nvPr>
            <p:ph idx="1" type="body"/>
          </p:nvPr>
        </p:nvSpPr>
        <p:spPr>
          <a:xfrm>
            <a:off x="344887" y="837056"/>
            <a:ext cx="77040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rgbClr val="262306"/>
                </a:solidFill>
                <a:latin typeface="Arial"/>
                <a:ea typeface="Arial"/>
                <a:cs typeface="Arial"/>
                <a:sym typeface="Arial"/>
              </a:rPr>
              <a:t>This project showcases the importance of data-driven approaches in addressing the challenges of crime prevention and community safety. </a:t>
            </a:r>
            <a:endParaRPr/>
          </a:p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26230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rgbClr val="262306"/>
                </a:solidFill>
                <a:latin typeface="Arial"/>
                <a:ea typeface="Arial"/>
                <a:cs typeface="Arial"/>
                <a:sym typeface="Arial"/>
              </a:rPr>
              <a:t>By analyzing Boston's crime data, we have identified crucial patterns and trends that can inform police strategies, optimize resource deployment, and improve public safety outcomes.</a:t>
            </a:r>
            <a:endParaRPr/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26230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rgbClr val="262306"/>
                </a:solidFill>
                <a:latin typeface="Arial"/>
                <a:ea typeface="Arial"/>
                <a:cs typeface="Arial"/>
                <a:sym typeface="Arial"/>
              </a:rPr>
              <a:t> The insights generated through this project are valuable for both law enforcement agencies and policymakers in Boston, as they provide evidence-based recommendations for reducing crime rates and enhancing the quality of life for residents.</a:t>
            </a:r>
            <a:endParaRPr/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262306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3"/>
          <p:cNvSpPr txBox="1"/>
          <p:nvPr>
            <p:ph type="title"/>
          </p:nvPr>
        </p:nvSpPr>
        <p:spPr>
          <a:xfrm>
            <a:off x="401349" y="4134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Recommendations</a:t>
            </a:r>
            <a:endParaRPr/>
          </a:p>
        </p:txBody>
      </p:sp>
      <p:graphicFrame>
        <p:nvGraphicFramePr>
          <p:cNvPr id="622" name="Google Shape;622;p23"/>
          <p:cNvGraphicFramePr/>
          <p:nvPr/>
        </p:nvGraphicFramePr>
        <p:xfrm>
          <a:off x="467910" y="10439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{8D2798E3-3E48-4349-86C2-86E97DDF0784}</a:tableStyleId>
              </a:tblPr>
              <a:tblGrid>
                <a:gridCol w="2302350"/>
                <a:gridCol w="5401650"/>
              </a:tblGrid>
              <a:tr h="3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sng" cap="none" strike="noStrike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Place</a:t>
                      </a:r>
                      <a:endParaRPr b="1" sz="1000" u="sng" cap="none" strike="noStrike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Increase the number of police car patrols on Washington Street in B2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sng" cap="none" strike="noStrike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Time</a:t>
                      </a:r>
                      <a:endParaRPr b="1" sz="1000" u="sng" cap="none" strike="noStrike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Increase number of police shifts from 1 PM to 6 PM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sng" cap="none" strike="noStrike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Seasonal Trend</a:t>
                      </a:r>
                      <a:endParaRPr b="1" sz="1000" u="sng" cap="none" strike="noStrike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Increase number of police shifts .</a:t>
                      </a: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peak in crimes during warmer months (August)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623" name="Google Shape;623;p23"/>
          <p:cNvGrpSpPr/>
          <p:nvPr/>
        </p:nvGrpSpPr>
        <p:grpSpPr>
          <a:xfrm>
            <a:off x="8105349" y="4148721"/>
            <a:ext cx="1099092" cy="1238854"/>
            <a:chOff x="2594603" y="2081903"/>
            <a:chExt cx="871327" cy="982126"/>
          </a:xfrm>
        </p:grpSpPr>
        <p:sp>
          <p:nvSpPr>
            <p:cNvPr id="624" name="Google Shape;624;p23"/>
            <p:cNvSpPr/>
            <p:nvPr/>
          </p:nvSpPr>
          <p:spPr>
            <a:xfrm>
              <a:off x="3157347" y="2358046"/>
              <a:ext cx="186375" cy="36542"/>
            </a:xfrm>
            <a:custGeom>
              <a:rect b="b" l="l" r="r" t="t"/>
              <a:pathLst>
                <a:path extrusionOk="0" h="75734" w="386269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3076913" y="2815020"/>
              <a:ext cx="186375" cy="36542"/>
            </a:xfrm>
            <a:custGeom>
              <a:rect b="b" l="l" r="r" t="t"/>
              <a:pathLst>
                <a:path extrusionOk="0" h="75734" w="386269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3157347" y="2430693"/>
              <a:ext cx="119375" cy="3665"/>
            </a:xfrm>
            <a:custGeom>
              <a:rect b="b" l="l" r="r" t="t"/>
              <a:pathLst>
                <a:path extrusionOk="0" h="7596" w="24741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157347" y="2455005"/>
              <a:ext cx="119375" cy="3665"/>
            </a:xfrm>
            <a:custGeom>
              <a:rect b="b" l="l" r="r" t="t"/>
              <a:pathLst>
                <a:path extrusionOk="0" h="7596" w="24741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3157347" y="2479318"/>
              <a:ext cx="119375" cy="3665"/>
            </a:xfrm>
            <a:custGeom>
              <a:rect b="b" l="l" r="r" t="t"/>
              <a:pathLst>
                <a:path extrusionOk="0" h="7596" w="24741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3143746" y="2888800"/>
              <a:ext cx="119375" cy="3665"/>
            </a:xfrm>
            <a:custGeom>
              <a:rect b="b" l="l" r="r" t="t"/>
              <a:pathLst>
                <a:path extrusionOk="0" h="7596" w="24741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143746" y="2913076"/>
              <a:ext cx="119375" cy="3665"/>
            </a:xfrm>
            <a:custGeom>
              <a:rect b="b" l="l" r="r" t="t"/>
              <a:pathLst>
                <a:path extrusionOk="0" h="7596" w="24741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3143746" y="2937389"/>
              <a:ext cx="119375" cy="3665"/>
            </a:xfrm>
            <a:custGeom>
              <a:rect b="b" l="l" r="r" t="t"/>
              <a:pathLst>
                <a:path extrusionOk="0" h="7596" w="24741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2594639" y="2081903"/>
              <a:ext cx="871290" cy="982126"/>
            </a:xfrm>
            <a:custGeom>
              <a:rect b="b" l="l" r="r" t="t"/>
              <a:pathLst>
                <a:path extrusionOk="0" h="2035494" w="1805783">
                  <a:moveTo>
                    <a:pt x="1634108" y="2035494"/>
                  </a:moveTo>
                  <a:lnTo>
                    <a:pt x="171600" y="2035494"/>
                  </a:lnTo>
                  <a:cubicBezTo>
                    <a:pt x="76798" y="2035494"/>
                    <a:pt x="0" y="1958620"/>
                    <a:pt x="0" y="1863895"/>
                  </a:cubicBezTo>
                  <a:lnTo>
                    <a:pt x="0" y="171600"/>
                  </a:lnTo>
                  <a:cubicBezTo>
                    <a:pt x="-76" y="76874"/>
                    <a:pt x="76798" y="0"/>
                    <a:pt x="171600" y="0"/>
                  </a:cubicBezTo>
                  <a:lnTo>
                    <a:pt x="1634184" y="0"/>
                  </a:lnTo>
                  <a:cubicBezTo>
                    <a:pt x="1728985" y="0"/>
                    <a:pt x="1805783" y="76874"/>
                    <a:pt x="1805783" y="171600"/>
                  </a:cubicBezTo>
                  <a:lnTo>
                    <a:pt x="1805783" y="1863819"/>
                  </a:lnTo>
                  <a:cubicBezTo>
                    <a:pt x="1805783" y="1958620"/>
                    <a:pt x="1728909" y="2035494"/>
                    <a:pt x="1634108" y="203549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2594603" y="2323895"/>
              <a:ext cx="871290" cy="645078"/>
            </a:xfrm>
            <a:custGeom>
              <a:rect b="b" l="l" r="r" t="t"/>
              <a:pathLst>
                <a:path extrusionOk="0" h="1336949" w="1805783">
                  <a:moveTo>
                    <a:pt x="0" y="548154"/>
                  </a:moveTo>
                  <a:lnTo>
                    <a:pt x="205479" y="891277"/>
                  </a:lnTo>
                  <a:cubicBezTo>
                    <a:pt x="221507" y="918092"/>
                    <a:pt x="261615" y="913838"/>
                    <a:pt x="271642" y="884213"/>
                  </a:cubicBezTo>
                  <a:lnTo>
                    <a:pt x="550349" y="60854"/>
                  </a:lnTo>
                  <a:cubicBezTo>
                    <a:pt x="560832" y="29861"/>
                    <a:pt x="603523" y="27050"/>
                    <a:pt x="617956" y="56372"/>
                  </a:cubicBezTo>
                  <a:lnTo>
                    <a:pt x="729545" y="282893"/>
                  </a:lnTo>
                  <a:cubicBezTo>
                    <a:pt x="743522" y="311227"/>
                    <a:pt x="784466" y="309783"/>
                    <a:pt x="796392" y="280538"/>
                  </a:cubicBezTo>
                  <a:lnTo>
                    <a:pt x="901676" y="22797"/>
                  </a:lnTo>
                  <a:cubicBezTo>
                    <a:pt x="914362" y="-8272"/>
                    <a:pt x="958648" y="-7361"/>
                    <a:pt x="970119" y="24164"/>
                  </a:cubicBezTo>
                  <a:lnTo>
                    <a:pt x="1271918" y="857930"/>
                  </a:lnTo>
                  <a:cubicBezTo>
                    <a:pt x="1283844" y="890822"/>
                    <a:pt x="1330713" y="889910"/>
                    <a:pt x="1341348" y="856562"/>
                  </a:cubicBezTo>
                  <a:lnTo>
                    <a:pt x="1388065" y="709954"/>
                  </a:lnTo>
                  <a:cubicBezTo>
                    <a:pt x="1398776" y="676227"/>
                    <a:pt x="1446404" y="675771"/>
                    <a:pt x="1457723" y="709347"/>
                  </a:cubicBezTo>
                  <a:lnTo>
                    <a:pt x="1551916" y="987066"/>
                  </a:lnTo>
                  <a:cubicBezTo>
                    <a:pt x="1562703" y="1018818"/>
                    <a:pt x="1606989" y="1020642"/>
                    <a:pt x="1620283" y="989877"/>
                  </a:cubicBezTo>
                  <a:lnTo>
                    <a:pt x="1620283" y="989877"/>
                  </a:lnTo>
                  <a:cubicBezTo>
                    <a:pt x="1633576" y="959112"/>
                    <a:pt x="1677862" y="960859"/>
                    <a:pt x="1688649" y="992611"/>
                  </a:cubicBezTo>
                  <a:lnTo>
                    <a:pt x="1805783" y="133695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3054464" y="2358046"/>
              <a:ext cx="49260" cy="49260"/>
            </a:xfrm>
            <a:custGeom>
              <a:rect b="b" l="l" r="r" t="t"/>
              <a:pathLst>
                <a:path extrusionOk="0" h="102093" w="102093">
                  <a:moveTo>
                    <a:pt x="102094" y="51047"/>
                  </a:moveTo>
                  <a:cubicBezTo>
                    <a:pt x="102094" y="79229"/>
                    <a:pt x="79229" y="102094"/>
                    <a:pt x="51047" y="102094"/>
                  </a:cubicBezTo>
                  <a:cubicBezTo>
                    <a:pt x="22865" y="102094"/>
                    <a:pt x="0" y="79229"/>
                    <a:pt x="0" y="51047"/>
                  </a:cubicBezTo>
                  <a:cubicBezTo>
                    <a:pt x="0" y="22865"/>
                    <a:pt x="22865" y="0"/>
                    <a:pt x="51047" y="0"/>
                  </a:cubicBezTo>
                  <a:cubicBezTo>
                    <a:pt x="79229" y="0"/>
                    <a:pt x="102094" y="22865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3306807" y="2724970"/>
              <a:ext cx="49260" cy="49260"/>
            </a:xfrm>
            <a:custGeom>
              <a:rect b="b" l="l" r="r" t="t"/>
              <a:pathLst>
                <a:path extrusionOk="0" h="102093" w="102093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5"/>
                    <a:pt x="22855" y="0"/>
                    <a:pt x="51047" y="0"/>
                  </a:cubicBezTo>
                  <a:cubicBezTo>
                    <a:pt x="79239" y="0"/>
                    <a:pt x="102094" y="22855"/>
                    <a:pt x="102094" y="5104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2734813" y="2455008"/>
              <a:ext cx="342916" cy="205028"/>
            </a:xfrm>
            <a:custGeom>
              <a:rect b="b" l="l" r="r" t="t"/>
              <a:pathLst>
                <a:path extrusionOk="0" h="424928" w="710706">
                  <a:moveTo>
                    <a:pt x="672269" y="6831"/>
                  </a:moveTo>
                  <a:lnTo>
                    <a:pt x="596762" y="84161"/>
                  </a:lnTo>
                  <a:lnTo>
                    <a:pt x="54085" y="84161"/>
                  </a:lnTo>
                  <a:cubicBezTo>
                    <a:pt x="24232" y="84161"/>
                    <a:pt x="0" y="108393"/>
                    <a:pt x="0" y="138246"/>
                  </a:cubicBezTo>
                  <a:lnTo>
                    <a:pt x="0" y="370843"/>
                  </a:lnTo>
                  <a:cubicBezTo>
                    <a:pt x="0" y="400697"/>
                    <a:pt x="24232" y="424929"/>
                    <a:pt x="54085" y="424929"/>
                  </a:cubicBezTo>
                  <a:lnTo>
                    <a:pt x="656621" y="424929"/>
                  </a:lnTo>
                  <a:cubicBezTo>
                    <a:pt x="686474" y="424929"/>
                    <a:pt x="710706" y="400697"/>
                    <a:pt x="710706" y="370843"/>
                  </a:cubicBezTo>
                  <a:lnTo>
                    <a:pt x="710706" y="84161"/>
                  </a:lnTo>
                  <a:lnTo>
                    <a:pt x="710706" y="22555"/>
                  </a:lnTo>
                  <a:cubicBezTo>
                    <a:pt x="710782" y="2349"/>
                    <a:pt x="686322" y="-7602"/>
                    <a:pt x="672269" y="68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2594603" y="2143434"/>
              <a:ext cx="871327" cy="3665"/>
            </a:xfrm>
            <a:custGeom>
              <a:rect b="b" l="l" r="r" t="t"/>
              <a:pathLst>
                <a:path extrusionOk="0" h="7596" w="1805859">
                  <a:moveTo>
                    <a:pt x="0" y="0"/>
                  </a:moveTo>
                  <a:lnTo>
                    <a:pt x="1805859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8" name="Google Shape;638;p23"/>
          <p:cNvGrpSpPr/>
          <p:nvPr/>
        </p:nvGrpSpPr>
        <p:grpSpPr>
          <a:xfrm>
            <a:off x="-262423" y="4603993"/>
            <a:ext cx="988875" cy="824428"/>
            <a:chOff x="5378191" y="1701500"/>
            <a:chExt cx="611171" cy="509535"/>
          </a:xfrm>
        </p:grpSpPr>
        <p:sp>
          <p:nvSpPr>
            <p:cNvPr id="639" name="Google Shape;639;p23"/>
            <p:cNvSpPr/>
            <p:nvPr/>
          </p:nvSpPr>
          <p:spPr>
            <a:xfrm>
              <a:off x="5378191" y="1701500"/>
              <a:ext cx="611171" cy="509535"/>
            </a:xfrm>
            <a:custGeom>
              <a:rect b="b" l="l" r="r" t="t"/>
              <a:pathLst>
                <a:path extrusionOk="0" h="1056032" w="1266676">
                  <a:moveTo>
                    <a:pt x="1101761" y="1056032"/>
                  </a:moveTo>
                  <a:lnTo>
                    <a:pt x="164915" y="1056032"/>
                  </a:lnTo>
                  <a:cubicBezTo>
                    <a:pt x="73835" y="1056032"/>
                    <a:pt x="0" y="982197"/>
                    <a:pt x="0" y="891118"/>
                  </a:cubicBezTo>
                  <a:lnTo>
                    <a:pt x="0" y="164915"/>
                  </a:lnTo>
                  <a:cubicBezTo>
                    <a:pt x="0" y="73836"/>
                    <a:pt x="73835" y="0"/>
                    <a:pt x="164915" y="0"/>
                  </a:cubicBezTo>
                  <a:lnTo>
                    <a:pt x="1101761" y="0"/>
                  </a:lnTo>
                  <a:cubicBezTo>
                    <a:pt x="1192841" y="0"/>
                    <a:pt x="1266677" y="73836"/>
                    <a:pt x="1266677" y="164915"/>
                  </a:cubicBezTo>
                  <a:lnTo>
                    <a:pt x="1266677" y="891118"/>
                  </a:lnTo>
                  <a:cubicBezTo>
                    <a:pt x="1266677" y="982197"/>
                    <a:pt x="1192841" y="1056032"/>
                    <a:pt x="1101761" y="105603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5497928" y="1776815"/>
              <a:ext cx="34526" cy="34526"/>
            </a:xfrm>
            <a:custGeom>
              <a:rect b="b" l="l" r="r" t="t"/>
              <a:pathLst>
                <a:path extrusionOk="0" h="71556" w="71556">
                  <a:moveTo>
                    <a:pt x="71556" y="35778"/>
                  </a:moveTo>
                  <a:cubicBezTo>
                    <a:pt x="71556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6" y="55529"/>
                    <a:pt x="71556" y="357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5608451" y="1776815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5719011" y="1776815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5829571" y="1776815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5497928" y="1882549"/>
              <a:ext cx="34526" cy="34526"/>
            </a:xfrm>
            <a:custGeom>
              <a:rect b="b" l="l" r="r" t="t"/>
              <a:pathLst>
                <a:path extrusionOk="0" h="71556" w="71556">
                  <a:moveTo>
                    <a:pt x="71556" y="35778"/>
                  </a:moveTo>
                  <a:cubicBezTo>
                    <a:pt x="71556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6" y="55529"/>
                    <a:pt x="71556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5608451" y="1882549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5719011" y="1882549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solidFill>
              <a:srgbClr val="6E6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5829571" y="1882549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5497928" y="1988320"/>
              <a:ext cx="34526" cy="34526"/>
            </a:xfrm>
            <a:custGeom>
              <a:rect b="b" l="l" r="r" t="t"/>
              <a:pathLst>
                <a:path extrusionOk="0" h="71556" w="71556">
                  <a:moveTo>
                    <a:pt x="71556" y="35778"/>
                  </a:moveTo>
                  <a:cubicBezTo>
                    <a:pt x="71556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6" y="55529"/>
                    <a:pt x="71556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5608451" y="1988320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5719011" y="1988320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5829571" y="1988320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5497928" y="2094090"/>
              <a:ext cx="34526" cy="34526"/>
            </a:xfrm>
            <a:custGeom>
              <a:rect b="b" l="l" r="r" t="t"/>
              <a:pathLst>
                <a:path extrusionOk="0" h="71556" w="71556">
                  <a:moveTo>
                    <a:pt x="71556" y="35778"/>
                  </a:moveTo>
                  <a:cubicBezTo>
                    <a:pt x="71556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6" y="55529"/>
                    <a:pt x="71556" y="357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5608451" y="2094090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5719011" y="2094090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5829571" y="2094090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6" name="Google Shape;656;p23"/>
          <p:cNvSpPr txBox="1"/>
          <p:nvPr/>
        </p:nvSpPr>
        <p:spPr>
          <a:xfrm>
            <a:off x="289024" y="2748610"/>
            <a:ext cx="8048618" cy="702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Predictive models can be developed to forecast future crime occurrences, assisting in proactive intervention planning.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1" name="Google Shape;661;p24"/>
          <p:cNvGrpSpPr/>
          <p:nvPr/>
        </p:nvGrpSpPr>
        <p:grpSpPr>
          <a:xfrm>
            <a:off x="842155" y="472077"/>
            <a:ext cx="2231730" cy="1093837"/>
            <a:chOff x="-215300" y="3851305"/>
            <a:chExt cx="1694813" cy="830678"/>
          </a:xfrm>
        </p:grpSpPr>
        <p:sp>
          <p:nvSpPr>
            <p:cNvPr id="662" name="Google Shape;662;p24"/>
            <p:cNvSpPr/>
            <p:nvPr/>
          </p:nvSpPr>
          <p:spPr>
            <a:xfrm>
              <a:off x="861887" y="3947362"/>
              <a:ext cx="215345" cy="42222"/>
            </a:xfrm>
            <a:custGeom>
              <a:rect b="b" l="l" r="r" t="t"/>
              <a:pathLst>
                <a:path extrusionOk="0" h="75734" w="386269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3" name="Google Shape;663;p24"/>
            <p:cNvGrpSpPr/>
            <p:nvPr/>
          </p:nvGrpSpPr>
          <p:grpSpPr>
            <a:xfrm>
              <a:off x="861887" y="4031521"/>
              <a:ext cx="137882" cy="60495"/>
              <a:chOff x="1949580" y="3551527"/>
              <a:chExt cx="247410" cy="108551"/>
            </a:xfrm>
          </p:grpSpPr>
          <p:sp>
            <p:nvSpPr>
              <p:cNvPr id="664" name="Google Shape;664;p24"/>
              <p:cNvSpPr/>
              <p:nvPr/>
            </p:nvSpPr>
            <p:spPr>
              <a:xfrm>
                <a:off x="1949580" y="3551527"/>
                <a:ext cx="247410" cy="7596"/>
              </a:xfrm>
              <a:custGeom>
                <a:rect b="b" l="l" r="r" t="t"/>
                <a:pathLst>
                  <a:path extrusionOk="0" h="7596" w="24741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24"/>
              <p:cNvSpPr/>
              <p:nvPr/>
            </p:nvSpPr>
            <p:spPr>
              <a:xfrm>
                <a:off x="1949580" y="3601966"/>
                <a:ext cx="247410" cy="7596"/>
              </a:xfrm>
              <a:custGeom>
                <a:rect b="b" l="l" r="r" t="t"/>
                <a:pathLst>
                  <a:path extrusionOk="0" h="7596" w="24741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1949580" y="3652482"/>
                <a:ext cx="247410" cy="7596"/>
              </a:xfrm>
              <a:custGeom>
                <a:rect b="b" l="l" r="r" t="t"/>
                <a:pathLst>
                  <a:path extrusionOk="0" h="7596" w="24741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67" name="Google Shape;667;p24"/>
            <p:cNvSpPr/>
            <p:nvPr/>
          </p:nvSpPr>
          <p:spPr>
            <a:xfrm>
              <a:off x="-85801" y="4070172"/>
              <a:ext cx="105745" cy="611734"/>
            </a:xfrm>
            <a:custGeom>
              <a:rect b="b" l="l" r="r" t="t"/>
              <a:pathLst>
                <a:path extrusionOk="0" h="1097280" w="189678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104109" y="4375950"/>
              <a:ext cx="105745" cy="305846"/>
            </a:xfrm>
            <a:custGeom>
              <a:rect b="b" l="l" r="r" t="t"/>
              <a:pathLst>
                <a:path extrusionOk="0" h="548602" w="189678">
                  <a:moveTo>
                    <a:pt x="0" y="0"/>
                  </a:moveTo>
                  <a:lnTo>
                    <a:pt x="189679" y="0"/>
                  </a:lnTo>
                  <a:lnTo>
                    <a:pt x="189679" y="548602"/>
                  </a:lnTo>
                  <a:lnTo>
                    <a:pt x="0" y="54860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294020" y="4210340"/>
              <a:ext cx="105745" cy="471557"/>
            </a:xfrm>
            <a:custGeom>
              <a:rect b="b" l="l" r="r" t="t"/>
              <a:pathLst>
                <a:path extrusionOk="0" h="845843" w="189678">
                  <a:moveTo>
                    <a:pt x="0" y="0"/>
                  </a:moveTo>
                  <a:lnTo>
                    <a:pt x="189679" y="0"/>
                  </a:lnTo>
                  <a:lnTo>
                    <a:pt x="189679" y="845844"/>
                  </a:lnTo>
                  <a:lnTo>
                    <a:pt x="0" y="845844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483972" y="4070172"/>
              <a:ext cx="105745" cy="611734"/>
            </a:xfrm>
            <a:custGeom>
              <a:rect b="b" l="l" r="r" t="t"/>
              <a:pathLst>
                <a:path extrusionOk="0" h="1097280" w="189678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673882" y="4070172"/>
              <a:ext cx="105745" cy="611734"/>
            </a:xfrm>
            <a:custGeom>
              <a:rect b="b" l="l" r="r" t="t"/>
              <a:pathLst>
                <a:path extrusionOk="0" h="1097280" w="189678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863835" y="4347926"/>
              <a:ext cx="105745" cy="333923"/>
            </a:xfrm>
            <a:custGeom>
              <a:rect b="b" l="l" r="r" t="t"/>
              <a:pathLst>
                <a:path extrusionOk="0" h="598965" w="189678">
                  <a:moveTo>
                    <a:pt x="0" y="0"/>
                  </a:moveTo>
                  <a:lnTo>
                    <a:pt x="189679" y="0"/>
                  </a:lnTo>
                  <a:lnTo>
                    <a:pt x="189679" y="598965"/>
                  </a:lnTo>
                  <a:lnTo>
                    <a:pt x="0" y="5989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1053745" y="4472133"/>
              <a:ext cx="105745" cy="209628"/>
            </a:xfrm>
            <a:custGeom>
              <a:rect b="b" l="l" r="r" t="t"/>
              <a:pathLst>
                <a:path extrusionOk="0" h="376014" w="189678">
                  <a:moveTo>
                    <a:pt x="0" y="0"/>
                  </a:moveTo>
                  <a:lnTo>
                    <a:pt x="189679" y="0"/>
                  </a:lnTo>
                  <a:lnTo>
                    <a:pt x="189679" y="376015"/>
                  </a:lnTo>
                  <a:lnTo>
                    <a:pt x="0" y="376015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243698" y="4070172"/>
              <a:ext cx="105745" cy="611734"/>
            </a:xfrm>
            <a:custGeom>
              <a:rect b="b" l="l" r="r" t="t"/>
              <a:pathLst>
                <a:path extrusionOk="0" h="1097280" w="189678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-32968" y="4087783"/>
              <a:ext cx="1329975" cy="420315"/>
            </a:xfrm>
            <a:custGeom>
              <a:rect b="b" l="l" r="r" t="t"/>
              <a:pathLst>
                <a:path extrusionOk="0" h="753929" w="2385606">
                  <a:moveTo>
                    <a:pt x="0" y="0"/>
                  </a:moveTo>
                  <a:lnTo>
                    <a:pt x="340844" y="555135"/>
                  </a:lnTo>
                  <a:lnTo>
                    <a:pt x="681613" y="262147"/>
                  </a:lnTo>
                  <a:lnTo>
                    <a:pt x="1022381" y="0"/>
                  </a:lnTo>
                  <a:lnTo>
                    <a:pt x="1363225" y="0"/>
                  </a:lnTo>
                  <a:lnTo>
                    <a:pt x="1703993" y="517077"/>
                  </a:lnTo>
                  <a:lnTo>
                    <a:pt x="2044838" y="753929"/>
                  </a:lnTo>
                  <a:lnTo>
                    <a:pt x="2385606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-61417" y="4059335"/>
              <a:ext cx="56917" cy="56917"/>
            </a:xfrm>
            <a:custGeom>
              <a:rect b="b" l="l" r="r" t="t"/>
              <a:pathLst>
                <a:path extrusionOk="0" h="102093" w="102093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28536" y="4354614"/>
              <a:ext cx="56917" cy="56917"/>
            </a:xfrm>
            <a:custGeom>
              <a:rect b="b" l="l" r="r" t="t"/>
              <a:pathLst>
                <a:path extrusionOk="0" h="102093" w="102093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318446" y="4189385"/>
              <a:ext cx="56917" cy="56917"/>
            </a:xfrm>
            <a:custGeom>
              <a:rect b="b" l="l" r="r" t="t"/>
              <a:pathLst>
                <a:path extrusionOk="0" h="102093" w="102093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508356" y="4059335"/>
              <a:ext cx="56917" cy="56917"/>
            </a:xfrm>
            <a:custGeom>
              <a:rect b="b" l="l" r="r" t="t"/>
              <a:pathLst>
                <a:path extrusionOk="0" h="102093" w="102093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4"/>
                    <a:pt x="22855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698309" y="4059335"/>
              <a:ext cx="56917" cy="56917"/>
            </a:xfrm>
            <a:custGeom>
              <a:rect b="b" l="l" r="r" t="t"/>
              <a:pathLst>
                <a:path extrusionOk="0" h="102093" w="102093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893172" y="4336368"/>
              <a:ext cx="56917" cy="56917"/>
            </a:xfrm>
            <a:custGeom>
              <a:rect b="b" l="l" r="r" t="t"/>
              <a:pathLst>
                <a:path extrusionOk="0" h="102093" w="102093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1078172" y="4457909"/>
              <a:ext cx="56917" cy="56917"/>
            </a:xfrm>
            <a:custGeom>
              <a:rect b="b" l="l" r="r" t="t"/>
              <a:pathLst>
                <a:path extrusionOk="0" h="102093" w="102093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1268082" y="4046253"/>
              <a:ext cx="56917" cy="56917"/>
            </a:xfrm>
            <a:custGeom>
              <a:rect b="b" l="l" r="r" t="t"/>
              <a:pathLst>
                <a:path extrusionOk="0" h="102093" w="102093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-215300" y="3851305"/>
              <a:ext cx="1694813" cy="830678"/>
            </a:xfrm>
            <a:custGeom>
              <a:rect b="b" l="l" r="r" t="t"/>
              <a:pathLst>
                <a:path extrusionOk="0" h="1490006" w="3040023">
                  <a:moveTo>
                    <a:pt x="2916053" y="1490007"/>
                  </a:moveTo>
                  <a:lnTo>
                    <a:pt x="123971" y="1490007"/>
                  </a:lnTo>
                  <a:cubicBezTo>
                    <a:pt x="55529" y="1490007"/>
                    <a:pt x="0" y="1434478"/>
                    <a:pt x="0" y="1366036"/>
                  </a:cubicBezTo>
                  <a:lnTo>
                    <a:pt x="0" y="123971"/>
                  </a:lnTo>
                  <a:cubicBezTo>
                    <a:pt x="0" y="55529"/>
                    <a:pt x="55529" y="0"/>
                    <a:pt x="123971" y="0"/>
                  </a:cubicBezTo>
                  <a:lnTo>
                    <a:pt x="2916053" y="0"/>
                  </a:lnTo>
                  <a:cubicBezTo>
                    <a:pt x="2984495" y="0"/>
                    <a:pt x="3040024" y="55529"/>
                    <a:pt x="3040024" y="123971"/>
                  </a:cubicBezTo>
                  <a:lnTo>
                    <a:pt x="3040024" y="1366036"/>
                  </a:lnTo>
                  <a:cubicBezTo>
                    <a:pt x="3040024" y="1434554"/>
                    <a:pt x="2984495" y="1490007"/>
                    <a:pt x="2916053" y="14900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5" name="Google Shape;685;p24"/>
          <p:cNvGrpSpPr/>
          <p:nvPr/>
        </p:nvGrpSpPr>
        <p:grpSpPr>
          <a:xfrm>
            <a:off x="1587751" y="3871120"/>
            <a:ext cx="1536350" cy="1024197"/>
            <a:chOff x="5491417" y="588600"/>
            <a:chExt cx="1098727" cy="732459"/>
          </a:xfrm>
        </p:grpSpPr>
        <p:sp>
          <p:nvSpPr>
            <p:cNvPr id="686" name="Google Shape;686;p24"/>
            <p:cNvSpPr/>
            <p:nvPr/>
          </p:nvSpPr>
          <p:spPr>
            <a:xfrm>
              <a:off x="5491417" y="588600"/>
              <a:ext cx="183058" cy="183057"/>
            </a:xfrm>
            <a:custGeom>
              <a:rect b="b" l="l" r="r" t="t"/>
              <a:pathLst>
                <a:path extrusionOk="0" h="254246" w="254247">
                  <a:moveTo>
                    <a:pt x="254248" y="254247"/>
                  </a:moveTo>
                  <a:lnTo>
                    <a:pt x="0" y="254247"/>
                  </a:lnTo>
                  <a:lnTo>
                    <a:pt x="0" y="106044"/>
                  </a:lnTo>
                  <a:cubicBezTo>
                    <a:pt x="0" y="47477"/>
                    <a:pt x="47477" y="0"/>
                    <a:pt x="106044" y="0"/>
                  </a:cubicBezTo>
                  <a:lnTo>
                    <a:pt x="254248" y="0"/>
                  </a:lnTo>
                  <a:lnTo>
                    <a:pt x="254248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5491417" y="771734"/>
              <a:ext cx="183057" cy="183057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5491417" y="954868"/>
              <a:ext cx="183057" cy="183057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5491417" y="1138002"/>
              <a:ext cx="183058" cy="183002"/>
            </a:xfrm>
            <a:custGeom>
              <a:rect b="b" l="l" r="r" t="t"/>
              <a:pathLst>
                <a:path extrusionOk="0" h="254170" w="254247">
                  <a:moveTo>
                    <a:pt x="254248" y="254171"/>
                  </a:moveTo>
                  <a:lnTo>
                    <a:pt x="106044" y="254171"/>
                  </a:lnTo>
                  <a:cubicBezTo>
                    <a:pt x="47477" y="254171"/>
                    <a:pt x="0" y="206694"/>
                    <a:pt x="0" y="148127"/>
                  </a:cubicBezTo>
                  <a:lnTo>
                    <a:pt x="0" y="0"/>
                  </a:lnTo>
                  <a:lnTo>
                    <a:pt x="254248" y="0"/>
                  </a:lnTo>
                  <a:lnTo>
                    <a:pt x="254248" y="25417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5674551" y="588600"/>
              <a:ext cx="183057" cy="183057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5674551" y="771734"/>
              <a:ext cx="183057" cy="183057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5674551" y="954868"/>
              <a:ext cx="183057" cy="183057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5674551" y="1138002"/>
              <a:ext cx="183057" cy="183057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5857685" y="588600"/>
              <a:ext cx="183057" cy="183057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5857685" y="771734"/>
              <a:ext cx="183057" cy="183057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5857685" y="954868"/>
              <a:ext cx="183057" cy="183057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5857685" y="1138002"/>
              <a:ext cx="183057" cy="183057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6040819" y="588600"/>
              <a:ext cx="183057" cy="183057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6040819" y="771734"/>
              <a:ext cx="183057" cy="183057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6040819" y="954868"/>
              <a:ext cx="183057" cy="183057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6040819" y="1138002"/>
              <a:ext cx="183057" cy="183057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6223953" y="588600"/>
              <a:ext cx="183057" cy="183057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6223953" y="771734"/>
              <a:ext cx="183057" cy="183057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6223953" y="954868"/>
              <a:ext cx="183057" cy="183057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6223953" y="1138002"/>
              <a:ext cx="183057" cy="183057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6407087" y="588600"/>
              <a:ext cx="183057" cy="183057"/>
            </a:xfrm>
            <a:custGeom>
              <a:rect b="b" l="l" r="r" t="t"/>
              <a:pathLst>
                <a:path extrusionOk="0" h="254246" w="254246">
                  <a:moveTo>
                    <a:pt x="254247" y="254247"/>
                  </a:moveTo>
                  <a:lnTo>
                    <a:pt x="0" y="254247"/>
                  </a:lnTo>
                  <a:lnTo>
                    <a:pt x="0" y="0"/>
                  </a:lnTo>
                  <a:lnTo>
                    <a:pt x="148203" y="0"/>
                  </a:lnTo>
                  <a:cubicBezTo>
                    <a:pt x="206770" y="0"/>
                    <a:pt x="254247" y="47477"/>
                    <a:pt x="254247" y="106044"/>
                  </a:cubicBezTo>
                  <a:lnTo>
                    <a:pt x="254247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6407087" y="771734"/>
              <a:ext cx="183057" cy="183057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6407087" y="954868"/>
              <a:ext cx="183057" cy="183057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6407032" y="1138002"/>
              <a:ext cx="183057" cy="183002"/>
            </a:xfrm>
            <a:custGeom>
              <a:rect b="b" l="l" r="r" t="t"/>
              <a:pathLst>
                <a:path extrusionOk="0" h="254170" w="254246">
                  <a:moveTo>
                    <a:pt x="148203" y="254171"/>
                  </a:moveTo>
                  <a:lnTo>
                    <a:pt x="0" y="254171"/>
                  </a:lnTo>
                  <a:lnTo>
                    <a:pt x="0" y="0"/>
                  </a:lnTo>
                  <a:lnTo>
                    <a:pt x="254247" y="0"/>
                  </a:lnTo>
                  <a:lnTo>
                    <a:pt x="254247" y="148203"/>
                  </a:lnTo>
                  <a:cubicBezTo>
                    <a:pt x="254323" y="206694"/>
                    <a:pt x="206770" y="254171"/>
                    <a:pt x="148203" y="2541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5646646" y="740710"/>
              <a:ext cx="55786" cy="55786"/>
            </a:xfrm>
            <a:custGeom>
              <a:rect b="b" l="l" r="r" t="t"/>
              <a:pathLst>
                <a:path extrusionOk="0" h="77481" w="77481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76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5741250" y="831703"/>
              <a:ext cx="55786" cy="55786"/>
            </a:xfrm>
            <a:custGeom>
              <a:rect b="b" l="l" r="r" t="t"/>
              <a:pathLst>
                <a:path extrusionOk="0" h="77481" w="77481">
                  <a:moveTo>
                    <a:pt x="77482" y="38741"/>
                  </a:moveTo>
                  <a:cubicBezTo>
                    <a:pt x="77482" y="60137"/>
                    <a:pt x="60138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8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5961208" y="633029"/>
              <a:ext cx="55786" cy="55786"/>
            </a:xfrm>
            <a:custGeom>
              <a:rect b="b" l="l" r="r" t="t"/>
              <a:pathLst>
                <a:path extrusionOk="0" h="77481" w="77481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5829780" y="990597"/>
              <a:ext cx="55786" cy="55786"/>
            </a:xfrm>
            <a:custGeom>
              <a:rect b="b" l="l" r="r" t="t"/>
              <a:pathLst>
                <a:path extrusionOk="0" h="77481" w="77481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6099858" y="1214768"/>
              <a:ext cx="55786" cy="55786"/>
            </a:xfrm>
            <a:custGeom>
              <a:rect b="b" l="l" r="r" t="t"/>
              <a:pathLst>
                <a:path extrusionOk="0" h="77481" w="77481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0" y="60137"/>
                    <a:pt x="0" y="38741"/>
                  </a:cubicBezTo>
                  <a:cubicBezTo>
                    <a:pt x="0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5891007" y="926963"/>
              <a:ext cx="55786" cy="55786"/>
            </a:xfrm>
            <a:custGeom>
              <a:rect b="b" l="l" r="r" t="t"/>
              <a:pathLst>
                <a:path extrusionOk="0" h="77481" w="77481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5543343" y="633029"/>
              <a:ext cx="55786" cy="55786"/>
            </a:xfrm>
            <a:custGeom>
              <a:rect b="b" l="l" r="r" t="t"/>
              <a:pathLst>
                <a:path extrusionOk="0" h="77481" w="77481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5829780" y="850142"/>
              <a:ext cx="55786" cy="55786"/>
            </a:xfrm>
            <a:custGeom>
              <a:rect b="b" l="l" r="r" t="t"/>
              <a:pathLst>
                <a:path extrusionOk="0" h="77481" w="77481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086" y="0"/>
                    <a:pt x="77482" y="17319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5741250" y="935444"/>
              <a:ext cx="55786" cy="55786"/>
            </a:xfrm>
            <a:custGeom>
              <a:rect b="b" l="l" r="r" t="t"/>
              <a:pathLst>
                <a:path extrusionOk="0" h="77481" w="77481">
                  <a:moveTo>
                    <a:pt x="77482" y="38741"/>
                  </a:moveTo>
                  <a:cubicBezTo>
                    <a:pt x="77482" y="60137"/>
                    <a:pt x="60138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8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5575516" y="1018503"/>
              <a:ext cx="55786" cy="55786"/>
            </a:xfrm>
            <a:custGeom>
              <a:rect b="b" l="l" r="r" t="t"/>
              <a:pathLst>
                <a:path extrusionOk="0" h="77481" w="77481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5547610" y="1173732"/>
              <a:ext cx="55787" cy="55786"/>
            </a:xfrm>
            <a:custGeom>
              <a:rect b="b" l="l" r="r" t="t"/>
              <a:pathLst>
                <a:path extrusionOk="0" h="77481" w="77482">
                  <a:moveTo>
                    <a:pt x="77482" y="38741"/>
                  </a:moveTo>
                  <a:cubicBezTo>
                    <a:pt x="77482" y="60162"/>
                    <a:pt x="60163" y="77482"/>
                    <a:pt x="38742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20"/>
                    <a:pt x="17320" y="0"/>
                    <a:pt x="38742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5646646" y="878047"/>
              <a:ext cx="55786" cy="55786"/>
            </a:xfrm>
            <a:custGeom>
              <a:rect b="b" l="l" r="r" t="t"/>
              <a:pathLst>
                <a:path extrusionOk="0" h="77481" w="77481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19"/>
                    <a:pt x="77482" y="3874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6292621" y="803852"/>
              <a:ext cx="55786" cy="55786"/>
            </a:xfrm>
            <a:custGeom>
              <a:rect b="b" l="l" r="r" t="t"/>
              <a:pathLst>
                <a:path extrusionOk="0" h="77481" w="77481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19"/>
                    <a:pt x="77482" y="3874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3" name="Google Shape;723;p24"/>
          <p:cNvSpPr txBox="1"/>
          <p:nvPr>
            <p:ph type="title"/>
          </p:nvPr>
        </p:nvSpPr>
        <p:spPr>
          <a:xfrm>
            <a:off x="2347950" y="1147088"/>
            <a:ext cx="4448100" cy="11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US"/>
              <a:t>Thanks!</a:t>
            </a:r>
            <a:endParaRPr/>
          </a:p>
        </p:txBody>
      </p:sp>
      <p:grpSp>
        <p:nvGrpSpPr>
          <p:cNvPr id="724" name="Google Shape;724;p24"/>
          <p:cNvGrpSpPr/>
          <p:nvPr/>
        </p:nvGrpSpPr>
        <p:grpSpPr>
          <a:xfrm>
            <a:off x="7636455" y="2729777"/>
            <a:ext cx="902056" cy="901976"/>
            <a:chOff x="4246593" y="503852"/>
            <a:chExt cx="902056" cy="901976"/>
          </a:xfrm>
        </p:grpSpPr>
        <p:grpSp>
          <p:nvGrpSpPr>
            <p:cNvPr id="725" name="Google Shape;725;p24"/>
            <p:cNvGrpSpPr/>
            <p:nvPr/>
          </p:nvGrpSpPr>
          <p:grpSpPr>
            <a:xfrm>
              <a:off x="4246593" y="503900"/>
              <a:ext cx="901831" cy="901928"/>
              <a:chOff x="5998919" y="3270921"/>
              <a:chExt cx="1426046" cy="1426198"/>
            </a:xfrm>
          </p:grpSpPr>
          <p:sp>
            <p:nvSpPr>
              <p:cNvPr id="726" name="Google Shape;726;p24"/>
              <p:cNvSpPr/>
              <p:nvPr/>
            </p:nvSpPr>
            <p:spPr>
              <a:xfrm>
                <a:off x="5998919" y="3270921"/>
                <a:ext cx="713137" cy="713137"/>
              </a:xfrm>
              <a:custGeom>
                <a:rect b="b" l="l" r="r" t="t"/>
                <a:pathLst>
                  <a:path extrusionOk="0" h="713137" w="713137">
                    <a:moveTo>
                      <a:pt x="713137" y="521407"/>
                    </a:moveTo>
                    <a:lnTo>
                      <a:pt x="713137" y="0"/>
                    </a:lnTo>
                    <a:cubicBezTo>
                      <a:pt x="319271" y="0"/>
                      <a:pt x="0" y="319271"/>
                      <a:pt x="0" y="713137"/>
                    </a:cubicBezTo>
                    <a:lnTo>
                      <a:pt x="521408" y="713137"/>
                    </a:lnTo>
                    <a:cubicBezTo>
                      <a:pt x="521408" y="607245"/>
                      <a:pt x="607245" y="521407"/>
                      <a:pt x="713137" y="5214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24"/>
              <p:cNvSpPr/>
              <p:nvPr/>
            </p:nvSpPr>
            <p:spPr>
              <a:xfrm>
                <a:off x="5998919" y="3983982"/>
                <a:ext cx="1426046" cy="713137"/>
              </a:xfrm>
              <a:custGeom>
                <a:rect b="b" l="l" r="r" t="t"/>
                <a:pathLst>
                  <a:path extrusionOk="0" h="713137" w="1426046">
                    <a:moveTo>
                      <a:pt x="904715" y="5165"/>
                    </a:moveTo>
                    <a:cubicBezTo>
                      <a:pt x="901981" y="108702"/>
                      <a:pt x="817282" y="191730"/>
                      <a:pt x="713137" y="191730"/>
                    </a:cubicBezTo>
                    <a:cubicBezTo>
                      <a:pt x="607245" y="191730"/>
                      <a:pt x="521408" y="105892"/>
                      <a:pt x="521408" y="0"/>
                    </a:cubicBezTo>
                    <a:lnTo>
                      <a:pt x="0" y="0"/>
                    </a:lnTo>
                    <a:cubicBezTo>
                      <a:pt x="0" y="393866"/>
                      <a:pt x="319271" y="713137"/>
                      <a:pt x="713137" y="713137"/>
                    </a:cubicBezTo>
                    <a:cubicBezTo>
                      <a:pt x="1100623" y="713137"/>
                      <a:pt x="1415867" y="404121"/>
                      <a:pt x="1426047" y="19067"/>
                    </a:cubicBezTo>
                    <a:lnTo>
                      <a:pt x="904715" y="516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28" name="Google Shape;728;p24"/>
            <p:cNvSpPr/>
            <p:nvPr/>
          </p:nvSpPr>
          <p:spPr>
            <a:xfrm>
              <a:off x="4783305" y="636091"/>
              <a:ext cx="365344" cy="330991"/>
            </a:xfrm>
            <a:custGeom>
              <a:rect b="b" l="l" r="r" t="t"/>
              <a:pathLst>
                <a:path extrusionOk="0" h="523306" w="577619">
                  <a:moveTo>
                    <a:pt x="56213" y="504164"/>
                  </a:moveTo>
                  <a:cubicBezTo>
                    <a:pt x="56213" y="505911"/>
                    <a:pt x="56136" y="507582"/>
                    <a:pt x="56060" y="509329"/>
                  </a:cubicBezTo>
                  <a:lnTo>
                    <a:pt x="577392" y="523306"/>
                  </a:lnTo>
                  <a:cubicBezTo>
                    <a:pt x="577544" y="516926"/>
                    <a:pt x="577620" y="510621"/>
                    <a:pt x="577620" y="504240"/>
                  </a:cubicBezTo>
                  <a:cubicBezTo>
                    <a:pt x="577620" y="307345"/>
                    <a:pt x="497783" y="129060"/>
                    <a:pt x="368722" y="0"/>
                  </a:cubicBezTo>
                  <a:lnTo>
                    <a:pt x="0" y="368722"/>
                  </a:lnTo>
                  <a:cubicBezTo>
                    <a:pt x="34791" y="403286"/>
                    <a:pt x="56213" y="451218"/>
                    <a:pt x="56213" y="5041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4810784" y="788761"/>
              <a:ext cx="309659" cy="122566"/>
            </a:xfrm>
            <a:custGeom>
              <a:rect b="b" l="l" r="r" t="t"/>
              <a:pathLst>
                <a:path extrusionOk="0" h="193780" w="489579">
                  <a:moveTo>
                    <a:pt x="0" y="193781"/>
                  </a:moveTo>
                  <a:lnTo>
                    <a:pt x="489579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0" name="Google Shape;730;p24"/>
            <p:cNvGrpSpPr/>
            <p:nvPr/>
          </p:nvGrpSpPr>
          <p:grpSpPr>
            <a:xfrm>
              <a:off x="4246593" y="503852"/>
              <a:ext cx="901928" cy="901976"/>
              <a:chOff x="5998919" y="3270845"/>
              <a:chExt cx="1426198" cy="1426274"/>
            </a:xfrm>
          </p:grpSpPr>
          <p:sp>
            <p:nvSpPr>
              <p:cNvPr id="731" name="Google Shape;731;p24"/>
              <p:cNvSpPr/>
              <p:nvPr/>
            </p:nvSpPr>
            <p:spPr>
              <a:xfrm>
                <a:off x="6712056" y="3270845"/>
                <a:ext cx="504239" cy="577619"/>
              </a:xfrm>
              <a:custGeom>
                <a:rect b="b" l="l" r="r" t="t"/>
                <a:pathLst>
                  <a:path extrusionOk="0" h="577619" w="504239">
                    <a:moveTo>
                      <a:pt x="135518" y="577620"/>
                    </a:moveTo>
                    <a:lnTo>
                      <a:pt x="504240" y="208897"/>
                    </a:lnTo>
                    <a:cubicBezTo>
                      <a:pt x="375179" y="79837"/>
                      <a:pt x="196895" y="0"/>
                      <a:pt x="0" y="0"/>
                    </a:cubicBezTo>
                    <a:lnTo>
                      <a:pt x="0" y="521408"/>
                    </a:lnTo>
                    <a:cubicBezTo>
                      <a:pt x="52946" y="521483"/>
                      <a:pt x="100879" y="542905"/>
                      <a:pt x="135518" y="57762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24"/>
              <p:cNvSpPr/>
              <p:nvPr/>
            </p:nvSpPr>
            <p:spPr>
              <a:xfrm>
                <a:off x="6847498" y="3479895"/>
                <a:ext cx="577619" cy="523306"/>
              </a:xfrm>
              <a:custGeom>
                <a:rect b="b" l="l" r="r" t="t"/>
                <a:pathLst>
                  <a:path extrusionOk="0" h="523306" w="577619">
                    <a:moveTo>
                      <a:pt x="56213" y="504164"/>
                    </a:moveTo>
                    <a:cubicBezTo>
                      <a:pt x="56213" y="505911"/>
                      <a:pt x="56136" y="507582"/>
                      <a:pt x="56060" y="509329"/>
                    </a:cubicBezTo>
                    <a:lnTo>
                      <a:pt x="577392" y="523306"/>
                    </a:lnTo>
                    <a:cubicBezTo>
                      <a:pt x="577544" y="516926"/>
                      <a:pt x="577620" y="510621"/>
                      <a:pt x="577620" y="504240"/>
                    </a:cubicBezTo>
                    <a:cubicBezTo>
                      <a:pt x="577620" y="307345"/>
                      <a:pt x="497783" y="129060"/>
                      <a:pt x="368722" y="0"/>
                    </a:cubicBezTo>
                    <a:lnTo>
                      <a:pt x="0" y="368722"/>
                    </a:lnTo>
                    <a:cubicBezTo>
                      <a:pt x="34791" y="403286"/>
                      <a:pt x="56213" y="451218"/>
                      <a:pt x="56213" y="50416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24"/>
              <p:cNvSpPr/>
              <p:nvPr/>
            </p:nvSpPr>
            <p:spPr>
              <a:xfrm>
                <a:off x="5998919" y="3270845"/>
                <a:ext cx="1426046" cy="1426274"/>
              </a:xfrm>
              <a:custGeom>
                <a:rect b="b" l="l" r="r" t="t"/>
                <a:pathLst>
                  <a:path extrusionOk="0" h="1426274" w="1426046">
                    <a:moveTo>
                      <a:pt x="904715" y="718303"/>
                    </a:moveTo>
                    <a:cubicBezTo>
                      <a:pt x="901981" y="821840"/>
                      <a:pt x="817282" y="904867"/>
                      <a:pt x="713137" y="904867"/>
                    </a:cubicBezTo>
                    <a:cubicBezTo>
                      <a:pt x="607245" y="904867"/>
                      <a:pt x="521408" y="819029"/>
                      <a:pt x="521408" y="713137"/>
                    </a:cubicBezTo>
                    <a:cubicBezTo>
                      <a:pt x="521408" y="607245"/>
                      <a:pt x="607245" y="521408"/>
                      <a:pt x="713137" y="521408"/>
                    </a:cubicBezTo>
                    <a:lnTo>
                      <a:pt x="713137" y="0"/>
                    </a:lnTo>
                    <a:cubicBezTo>
                      <a:pt x="319271" y="0"/>
                      <a:pt x="0" y="319271"/>
                      <a:pt x="0" y="713137"/>
                    </a:cubicBezTo>
                    <a:cubicBezTo>
                      <a:pt x="0" y="1107003"/>
                      <a:pt x="319271" y="1426274"/>
                      <a:pt x="713137" y="1426274"/>
                    </a:cubicBezTo>
                    <a:cubicBezTo>
                      <a:pt x="1100623" y="1426274"/>
                      <a:pt x="1415867" y="1117258"/>
                      <a:pt x="1426047" y="732204"/>
                    </a:cubicBezTo>
                    <a:lnTo>
                      <a:pt x="904715" y="718303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"/>
          <p:cNvSpPr txBox="1"/>
          <p:nvPr>
            <p:ph type="title"/>
          </p:nvPr>
        </p:nvSpPr>
        <p:spPr>
          <a:xfrm>
            <a:off x="2999500" y="1920600"/>
            <a:ext cx="41505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Project Overview</a:t>
            </a:r>
            <a:br>
              <a:rPr lang="en-US"/>
            </a:br>
            <a:endParaRPr/>
          </a:p>
        </p:txBody>
      </p:sp>
      <p:sp>
        <p:nvSpPr>
          <p:cNvPr id="319" name="Google Shape;319;p3"/>
          <p:cNvSpPr txBox="1"/>
          <p:nvPr>
            <p:ph idx="2" type="title"/>
          </p:nvPr>
        </p:nvSpPr>
        <p:spPr>
          <a:xfrm>
            <a:off x="1475300" y="1690000"/>
            <a:ext cx="1294500" cy="90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01.</a:t>
            </a:r>
            <a:endParaRPr/>
          </a:p>
        </p:txBody>
      </p:sp>
      <p:grpSp>
        <p:nvGrpSpPr>
          <p:cNvPr id="320" name="Google Shape;320;p3"/>
          <p:cNvGrpSpPr/>
          <p:nvPr/>
        </p:nvGrpSpPr>
        <p:grpSpPr>
          <a:xfrm>
            <a:off x="7783346" y="490666"/>
            <a:ext cx="901968" cy="901968"/>
            <a:chOff x="1350404" y="-3124999"/>
            <a:chExt cx="1570279" cy="1570279"/>
          </a:xfrm>
        </p:grpSpPr>
        <p:sp>
          <p:nvSpPr>
            <p:cNvPr id="321" name="Google Shape;321;p3"/>
            <p:cNvSpPr/>
            <p:nvPr/>
          </p:nvSpPr>
          <p:spPr>
            <a:xfrm>
              <a:off x="2135530" y="-3124999"/>
              <a:ext cx="2889" cy="1570279"/>
            </a:xfrm>
            <a:custGeom>
              <a:rect b="b" l="l" r="r" t="t"/>
              <a:pathLst>
                <a:path extrusionOk="0" h="1570279" w="2889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1350404" y="-2339874"/>
              <a:ext cx="1570279" cy="2889"/>
            </a:xfrm>
            <a:custGeom>
              <a:rect b="b" l="l" r="r" t="t"/>
              <a:pathLst>
                <a:path extrusionOk="0" h="2889" w="1570279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1580345" y="-2895030"/>
              <a:ext cx="1110370" cy="1110341"/>
            </a:xfrm>
            <a:custGeom>
              <a:rect b="b" l="l" r="r" t="t"/>
              <a:pathLst>
                <a:path extrusionOk="0" h="1110341" w="111037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1580345" y="-2895030"/>
              <a:ext cx="1110370" cy="1110341"/>
            </a:xfrm>
            <a:custGeom>
              <a:rect b="b" l="l" r="r" t="t"/>
              <a:pathLst>
                <a:path extrusionOk="0" h="1110341" w="111037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5" name="Google Shape;325;p3"/>
          <p:cNvGrpSpPr/>
          <p:nvPr/>
        </p:nvGrpSpPr>
        <p:grpSpPr>
          <a:xfrm>
            <a:off x="713029" y="3447254"/>
            <a:ext cx="1266652" cy="1056012"/>
            <a:chOff x="5378191" y="1701500"/>
            <a:chExt cx="611171" cy="509535"/>
          </a:xfrm>
        </p:grpSpPr>
        <p:sp>
          <p:nvSpPr>
            <p:cNvPr id="326" name="Google Shape;326;p3"/>
            <p:cNvSpPr/>
            <p:nvPr/>
          </p:nvSpPr>
          <p:spPr>
            <a:xfrm>
              <a:off x="5378191" y="1701500"/>
              <a:ext cx="611171" cy="509535"/>
            </a:xfrm>
            <a:custGeom>
              <a:rect b="b" l="l" r="r" t="t"/>
              <a:pathLst>
                <a:path extrusionOk="0" h="1056032" w="1266676">
                  <a:moveTo>
                    <a:pt x="1101761" y="1056032"/>
                  </a:moveTo>
                  <a:lnTo>
                    <a:pt x="164915" y="1056032"/>
                  </a:lnTo>
                  <a:cubicBezTo>
                    <a:pt x="73835" y="1056032"/>
                    <a:pt x="0" y="982197"/>
                    <a:pt x="0" y="891118"/>
                  </a:cubicBezTo>
                  <a:lnTo>
                    <a:pt x="0" y="164915"/>
                  </a:lnTo>
                  <a:cubicBezTo>
                    <a:pt x="0" y="73836"/>
                    <a:pt x="73835" y="0"/>
                    <a:pt x="164915" y="0"/>
                  </a:cubicBezTo>
                  <a:lnTo>
                    <a:pt x="1101761" y="0"/>
                  </a:lnTo>
                  <a:cubicBezTo>
                    <a:pt x="1192841" y="0"/>
                    <a:pt x="1266677" y="73836"/>
                    <a:pt x="1266677" y="164915"/>
                  </a:cubicBezTo>
                  <a:lnTo>
                    <a:pt x="1266677" y="891118"/>
                  </a:lnTo>
                  <a:cubicBezTo>
                    <a:pt x="1266677" y="982197"/>
                    <a:pt x="1192841" y="1056032"/>
                    <a:pt x="1101761" y="105603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5497928" y="1776815"/>
              <a:ext cx="34526" cy="34526"/>
            </a:xfrm>
            <a:custGeom>
              <a:rect b="b" l="l" r="r" t="t"/>
              <a:pathLst>
                <a:path extrusionOk="0" h="71556" w="71556">
                  <a:moveTo>
                    <a:pt x="71556" y="35778"/>
                  </a:moveTo>
                  <a:cubicBezTo>
                    <a:pt x="71556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6" y="55529"/>
                    <a:pt x="71556" y="357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5608451" y="1776815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5719011" y="1776815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5829571" y="1776815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5497928" y="1882549"/>
              <a:ext cx="34526" cy="34526"/>
            </a:xfrm>
            <a:custGeom>
              <a:rect b="b" l="l" r="r" t="t"/>
              <a:pathLst>
                <a:path extrusionOk="0" h="71556" w="71556">
                  <a:moveTo>
                    <a:pt x="71556" y="35778"/>
                  </a:moveTo>
                  <a:cubicBezTo>
                    <a:pt x="71556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6" y="55529"/>
                    <a:pt x="71556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5608451" y="1882549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5719011" y="1882549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solidFill>
              <a:srgbClr val="6E6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5829571" y="1882549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5497928" y="1988320"/>
              <a:ext cx="34526" cy="34526"/>
            </a:xfrm>
            <a:custGeom>
              <a:rect b="b" l="l" r="r" t="t"/>
              <a:pathLst>
                <a:path extrusionOk="0" h="71556" w="71556">
                  <a:moveTo>
                    <a:pt x="71556" y="35778"/>
                  </a:moveTo>
                  <a:cubicBezTo>
                    <a:pt x="71556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6" y="55529"/>
                    <a:pt x="71556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5608451" y="1988320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5719011" y="1988320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5829571" y="1988320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5497928" y="2094090"/>
              <a:ext cx="34526" cy="34526"/>
            </a:xfrm>
            <a:custGeom>
              <a:rect b="b" l="l" r="r" t="t"/>
              <a:pathLst>
                <a:path extrusionOk="0" h="71556" w="71556">
                  <a:moveTo>
                    <a:pt x="71556" y="35778"/>
                  </a:moveTo>
                  <a:cubicBezTo>
                    <a:pt x="71556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6" y="55529"/>
                    <a:pt x="71556" y="357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5608451" y="2094090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5719011" y="2094090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5829571" y="2094090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"/>
          <p:cNvSpPr txBox="1"/>
          <p:nvPr>
            <p:ph type="title"/>
          </p:nvPr>
        </p:nvSpPr>
        <p:spPr>
          <a:xfrm>
            <a:off x="428338" y="10448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Project Overview</a:t>
            </a:r>
            <a:endParaRPr/>
          </a:p>
        </p:txBody>
      </p:sp>
      <p:sp>
        <p:nvSpPr>
          <p:cNvPr id="348" name="Google Shape;348;p4"/>
          <p:cNvSpPr txBox="1"/>
          <p:nvPr>
            <p:ph idx="1" type="subTitle"/>
          </p:nvPr>
        </p:nvSpPr>
        <p:spPr>
          <a:xfrm>
            <a:off x="228869" y="661338"/>
            <a:ext cx="8662883" cy="7533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100">
                <a:solidFill>
                  <a:srgbClr val="0B0B2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b="1" sz="1100">
              <a:solidFill>
                <a:srgbClr val="0B0B2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400"/>
              <a:buNone/>
            </a:pPr>
            <a:r>
              <a:rPr lang="en-US" sz="1050">
                <a:solidFill>
                  <a:srgbClr val="0B0B2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Explore, analyze, and visualize crime data from Boston to identify patterns, trends, and correlations that can inform law enforcement decision-making, support effective crime prevention measures and improve community safety.</a:t>
            </a:r>
            <a:endParaRPr sz="1050">
              <a:solidFill>
                <a:srgbClr val="0B0B2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4"/>
          <p:cNvSpPr txBox="1"/>
          <p:nvPr>
            <p:ph idx="3" type="subTitle"/>
          </p:nvPr>
        </p:nvSpPr>
        <p:spPr>
          <a:xfrm>
            <a:off x="3165048" y="1403479"/>
            <a:ext cx="5801768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-US" sz="1050">
                <a:solidFill>
                  <a:srgbClr val="0B0B2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</a:t>
            </a:r>
            <a:endParaRPr sz="1050">
              <a:solidFill>
                <a:srgbClr val="0B0B2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0B0B2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leveraging data analytics tools such as Excel, Python, and Tableau, the project aims to develop comprehensive insights.</a:t>
            </a:r>
            <a:endParaRPr sz="1050">
              <a:solidFill>
                <a:srgbClr val="0B0B2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4"/>
          <p:cNvSpPr txBox="1"/>
          <p:nvPr>
            <p:ph idx="5" type="subTitle"/>
          </p:nvPr>
        </p:nvSpPr>
        <p:spPr>
          <a:xfrm>
            <a:off x="2448906" y="3387535"/>
            <a:ext cx="7040399" cy="6482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050">
                <a:solidFill>
                  <a:srgbClr val="0B0B2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Expected Outcomes</a:t>
            </a:r>
            <a:endParaRPr sz="1050">
              <a:solidFill>
                <a:srgbClr val="0B0B2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en-US" sz="1050">
                <a:solidFill>
                  <a:srgbClr val="0B0B2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Descriptive Insights, Predictive Insights, Operational Insights, Visual Outputs</a:t>
            </a:r>
            <a:endParaRPr sz="1050">
              <a:solidFill>
                <a:srgbClr val="0B0B2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4"/>
          <p:cNvSpPr txBox="1"/>
          <p:nvPr>
            <p:ph idx="6" type="subTitle"/>
          </p:nvPr>
        </p:nvSpPr>
        <p:spPr>
          <a:xfrm>
            <a:off x="3200342" y="2368052"/>
            <a:ext cx="5691410" cy="13684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1100">
                <a:solidFill>
                  <a:srgbClr val="0B0B2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</a:t>
            </a:r>
            <a:r>
              <a:rPr b="1" lang="en-US" sz="200">
                <a:solidFill>
                  <a:srgbClr val="0B0B2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100">
                <a:solidFill>
                  <a:srgbClr val="0B0B2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050">
                <a:solidFill>
                  <a:srgbClr val="0B0B2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communities struggle to effectively prevent crime. However, police and law agencies face challenges in understanding the complex patterns and trends of crime instances. This lack of evidence-based decision-making hinders proactive crime prevention efforts. Our aim is to fill this gap by providing comprehensive insights that fulfill the demands of a safe society and eliminate crime incidents.</a:t>
            </a:r>
            <a:endParaRPr/>
          </a:p>
          <a:p>
            <a:pPr indent="0" lvl="0" marL="520700" marR="0" rtl="0" algn="just">
              <a:lnSpc>
                <a:spcPct val="115000"/>
              </a:lnSpc>
              <a:spcBef>
                <a:spcPts val="165"/>
              </a:spcBef>
              <a:spcAft>
                <a:spcPts val="0"/>
              </a:spcAft>
              <a:buSzPts val="2400"/>
              <a:buNone/>
            </a:pPr>
            <a:r>
              <a:rPr lang="en-US" sz="1050">
                <a:solidFill>
                  <a:srgbClr val="0B0B2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00">
              <a:solidFill>
                <a:srgbClr val="0B0B2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52" name="Google Shape;352;p4"/>
          <p:cNvGrpSpPr/>
          <p:nvPr/>
        </p:nvGrpSpPr>
        <p:grpSpPr>
          <a:xfrm>
            <a:off x="720004" y="3261063"/>
            <a:ext cx="1689042" cy="1031912"/>
            <a:chOff x="3577367" y="1677509"/>
            <a:chExt cx="1393254" cy="851132"/>
          </a:xfrm>
        </p:grpSpPr>
        <p:sp>
          <p:nvSpPr>
            <p:cNvPr id="353" name="Google Shape;353;p4"/>
            <p:cNvSpPr/>
            <p:nvPr/>
          </p:nvSpPr>
          <p:spPr>
            <a:xfrm>
              <a:off x="3605409" y="1677509"/>
              <a:ext cx="1365212" cy="851132"/>
            </a:xfrm>
            <a:custGeom>
              <a:rect b="b" l="l" r="r" t="t"/>
              <a:pathLst>
                <a:path extrusionOk="0" h="1764004" w="2829455">
                  <a:moveTo>
                    <a:pt x="2699484" y="1764004"/>
                  </a:moveTo>
                  <a:lnTo>
                    <a:pt x="129972" y="1764004"/>
                  </a:lnTo>
                  <a:cubicBezTo>
                    <a:pt x="58187" y="1764004"/>
                    <a:pt x="0" y="1705817"/>
                    <a:pt x="0" y="1634032"/>
                  </a:cubicBezTo>
                  <a:lnTo>
                    <a:pt x="0" y="129972"/>
                  </a:lnTo>
                  <a:cubicBezTo>
                    <a:pt x="0" y="58187"/>
                    <a:pt x="58187" y="0"/>
                    <a:pt x="129972" y="0"/>
                  </a:cubicBezTo>
                  <a:lnTo>
                    <a:pt x="2699484" y="0"/>
                  </a:lnTo>
                  <a:cubicBezTo>
                    <a:pt x="2771268" y="0"/>
                    <a:pt x="2829456" y="58187"/>
                    <a:pt x="2829456" y="129972"/>
                  </a:cubicBezTo>
                  <a:lnTo>
                    <a:pt x="2829456" y="1634032"/>
                  </a:lnTo>
                  <a:cubicBezTo>
                    <a:pt x="2829379" y="1705817"/>
                    <a:pt x="2771192" y="1764004"/>
                    <a:pt x="2699484" y="176400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B0B2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4660956" y="2269904"/>
              <a:ext cx="172521" cy="33830"/>
            </a:xfrm>
            <a:custGeom>
              <a:rect b="b" l="l" r="r" t="t"/>
              <a:pathLst>
                <a:path extrusionOk="0" h="70113" w="357556">
                  <a:moveTo>
                    <a:pt x="0" y="0"/>
                  </a:moveTo>
                  <a:lnTo>
                    <a:pt x="357556" y="0"/>
                  </a:lnTo>
                  <a:lnTo>
                    <a:pt x="357556" y="70113"/>
                  </a:lnTo>
                  <a:lnTo>
                    <a:pt x="0" y="70113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B0B2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4660956" y="2102017"/>
              <a:ext cx="172520" cy="127878"/>
            </a:xfrm>
            <a:custGeom>
              <a:rect b="b" l="l" r="r" t="t"/>
              <a:pathLst>
                <a:path extrusionOk="0" h="265033" w="357555">
                  <a:moveTo>
                    <a:pt x="294583" y="265034"/>
                  </a:moveTo>
                  <a:lnTo>
                    <a:pt x="62973" y="265034"/>
                  </a:lnTo>
                  <a:cubicBezTo>
                    <a:pt x="28182" y="265034"/>
                    <a:pt x="0" y="236851"/>
                    <a:pt x="0" y="202061"/>
                  </a:cubicBezTo>
                  <a:lnTo>
                    <a:pt x="0" y="62973"/>
                  </a:lnTo>
                  <a:cubicBezTo>
                    <a:pt x="0" y="28182"/>
                    <a:pt x="28182" y="0"/>
                    <a:pt x="62973" y="0"/>
                  </a:cubicBezTo>
                  <a:lnTo>
                    <a:pt x="294583" y="0"/>
                  </a:lnTo>
                  <a:cubicBezTo>
                    <a:pt x="329374" y="0"/>
                    <a:pt x="357556" y="28182"/>
                    <a:pt x="357556" y="62973"/>
                  </a:cubicBezTo>
                  <a:lnTo>
                    <a:pt x="357556" y="202061"/>
                  </a:lnTo>
                  <a:cubicBezTo>
                    <a:pt x="357556" y="236851"/>
                    <a:pt x="329374" y="265034"/>
                    <a:pt x="294583" y="2650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B0B2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4660956" y="2337139"/>
              <a:ext cx="110506" cy="3665"/>
            </a:xfrm>
            <a:custGeom>
              <a:rect b="b" l="l" r="r" t="t"/>
              <a:pathLst>
                <a:path extrusionOk="0" h="7596" w="229027">
                  <a:moveTo>
                    <a:pt x="0" y="0"/>
                  </a:moveTo>
                  <a:lnTo>
                    <a:pt x="229027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B0B2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4660956" y="2359661"/>
              <a:ext cx="110506" cy="3665"/>
            </a:xfrm>
            <a:custGeom>
              <a:rect b="b" l="l" r="r" t="t"/>
              <a:pathLst>
                <a:path extrusionOk="0" h="7596" w="229027">
                  <a:moveTo>
                    <a:pt x="0" y="0"/>
                  </a:moveTo>
                  <a:lnTo>
                    <a:pt x="229027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B0B2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4660956" y="2382146"/>
              <a:ext cx="110506" cy="3665"/>
            </a:xfrm>
            <a:custGeom>
              <a:rect b="b" l="l" r="r" t="t"/>
              <a:pathLst>
                <a:path extrusionOk="0" h="7596" w="229027">
                  <a:moveTo>
                    <a:pt x="0" y="0"/>
                  </a:moveTo>
                  <a:lnTo>
                    <a:pt x="229027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B0B2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4561547" y="1677509"/>
              <a:ext cx="3665" cy="851131"/>
            </a:xfrm>
            <a:custGeom>
              <a:rect b="b" l="l" r="r" t="t"/>
              <a:pathLst>
                <a:path extrusionOk="0" h="1764003" w="7596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B0B2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4402508" y="1677509"/>
              <a:ext cx="3665" cy="851131"/>
            </a:xfrm>
            <a:custGeom>
              <a:rect b="b" l="l" r="r" t="t"/>
              <a:pathLst>
                <a:path extrusionOk="0" h="1764003" w="7596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B0B2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4243504" y="1677509"/>
              <a:ext cx="3665" cy="851131"/>
            </a:xfrm>
            <a:custGeom>
              <a:rect b="b" l="l" r="r" t="t"/>
              <a:pathLst>
                <a:path extrusionOk="0" h="1764003" w="7596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B0B2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4084465" y="1677509"/>
              <a:ext cx="3665" cy="851131"/>
            </a:xfrm>
            <a:custGeom>
              <a:rect b="b" l="l" r="r" t="t"/>
              <a:pathLst>
                <a:path extrusionOk="0" h="1764003" w="7596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B0B2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3925425" y="1677509"/>
              <a:ext cx="3665" cy="851131"/>
            </a:xfrm>
            <a:custGeom>
              <a:rect b="b" l="l" r="r" t="t"/>
              <a:pathLst>
                <a:path extrusionOk="0" h="1764003" w="7596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B0B2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3766423" y="1677509"/>
              <a:ext cx="3665" cy="851131"/>
            </a:xfrm>
            <a:custGeom>
              <a:rect b="b" l="l" r="r" t="t"/>
              <a:pathLst>
                <a:path extrusionOk="0" h="1764003" w="7596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B0B2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3605409" y="1916202"/>
              <a:ext cx="958485" cy="400277"/>
            </a:xfrm>
            <a:custGeom>
              <a:rect b="b" l="l" r="r" t="t"/>
              <a:pathLst>
                <a:path extrusionOk="0" h="829589" w="1986498">
                  <a:moveTo>
                    <a:pt x="0" y="607196"/>
                  </a:moveTo>
                  <a:lnTo>
                    <a:pt x="299065" y="409465"/>
                  </a:lnTo>
                  <a:cubicBezTo>
                    <a:pt x="320486" y="395336"/>
                    <a:pt x="348289" y="395716"/>
                    <a:pt x="369330" y="410377"/>
                  </a:cubicBezTo>
                  <a:lnTo>
                    <a:pt x="590229" y="565112"/>
                  </a:lnTo>
                  <a:cubicBezTo>
                    <a:pt x="621754" y="587142"/>
                    <a:pt x="665508" y="575747"/>
                    <a:pt x="682220" y="541184"/>
                  </a:cubicBezTo>
                  <a:lnTo>
                    <a:pt x="926896" y="35273"/>
                  </a:lnTo>
                  <a:cubicBezTo>
                    <a:pt x="951508" y="-15622"/>
                    <a:pt x="1025647" y="-10228"/>
                    <a:pt x="1042663" y="43629"/>
                  </a:cubicBezTo>
                  <a:lnTo>
                    <a:pt x="1277084" y="785936"/>
                  </a:lnTo>
                  <a:cubicBezTo>
                    <a:pt x="1294251" y="840401"/>
                    <a:pt x="1369454" y="845111"/>
                    <a:pt x="1393306" y="793228"/>
                  </a:cubicBezTo>
                  <a:lnTo>
                    <a:pt x="1610635" y="321424"/>
                  </a:lnTo>
                  <a:cubicBezTo>
                    <a:pt x="1630765" y="277670"/>
                    <a:pt x="1690776" y="272277"/>
                    <a:pt x="1718426" y="311701"/>
                  </a:cubicBezTo>
                  <a:lnTo>
                    <a:pt x="1986499" y="69379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B0B2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3972662" y="2024069"/>
              <a:ext cx="45595" cy="45595"/>
            </a:xfrm>
            <a:custGeom>
              <a:rect b="b" l="l" r="r" t="t"/>
              <a:pathLst>
                <a:path extrusionOk="0" h="94497" w="94497">
                  <a:moveTo>
                    <a:pt x="94497" y="47249"/>
                  </a:moveTo>
                  <a:cubicBezTo>
                    <a:pt x="94497" y="73344"/>
                    <a:pt x="73343" y="94498"/>
                    <a:pt x="47249" y="94498"/>
                  </a:cubicBezTo>
                  <a:cubicBezTo>
                    <a:pt x="21154" y="94498"/>
                    <a:pt x="0" y="73344"/>
                    <a:pt x="0" y="47249"/>
                  </a:cubicBezTo>
                  <a:cubicBezTo>
                    <a:pt x="0" y="21154"/>
                    <a:pt x="21154" y="0"/>
                    <a:pt x="47249" y="0"/>
                  </a:cubicBezTo>
                  <a:cubicBezTo>
                    <a:pt x="73343" y="0"/>
                    <a:pt x="94497" y="21154"/>
                    <a:pt x="94497" y="472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B0B2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3664089" y="1827628"/>
              <a:ext cx="317443" cy="189754"/>
            </a:xfrm>
            <a:custGeom>
              <a:rect b="b" l="l" r="r" t="t"/>
              <a:pathLst>
                <a:path extrusionOk="0" h="393272" w="657912">
                  <a:moveTo>
                    <a:pt x="622286" y="386954"/>
                  </a:moveTo>
                  <a:lnTo>
                    <a:pt x="552324" y="315397"/>
                  </a:lnTo>
                  <a:lnTo>
                    <a:pt x="50059" y="315397"/>
                  </a:lnTo>
                  <a:cubicBezTo>
                    <a:pt x="22409" y="315397"/>
                    <a:pt x="0" y="292988"/>
                    <a:pt x="0" y="265337"/>
                  </a:cubicBezTo>
                  <a:lnTo>
                    <a:pt x="0" y="50059"/>
                  </a:lnTo>
                  <a:cubicBezTo>
                    <a:pt x="0" y="22409"/>
                    <a:pt x="22409" y="0"/>
                    <a:pt x="50059" y="0"/>
                  </a:cubicBezTo>
                  <a:lnTo>
                    <a:pt x="607853" y="0"/>
                  </a:lnTo>
                  <a:cubicBezTo>
                    <a:pt x="635503" y="0"/>
                    <a:pt x="657912" y="22409"/>
                    <a:pt x="657912" y="50059"/>
                  </a:cubicBezTo>
                  <a:lnTo>
                    <a:pt x="657912" y="315397"/>
                  </a:lnTo>
                  <a:lnTo>
                    <a:pt x="657912" y="372445"/>
                  </a:lnTo>
                  <a:cubicBezTo>
                    <a:pt x="657912" y="391056"/>
                    <a:pt x="635275" y="400323"/>
                    <a:pt x="622286" y="3869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B0B2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3577367" y="2429163"/>
              <a:ext cx="53842" cy="3665"/>
            </a:xfrm>
            <a:custGeom>
              <a:rect b="b" l="l" r="r" t="t"/>
              <a:pathLst>
                <a:path extrusionOk="0" h="7596" w="111589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B0B2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3577367" y="2318238"/>
              <a:ext cx="53842" cy="3665"/>
            </a:xfrm>
            <a:custGeom>
              <a:rect b="b" l="l" r="r" t="t"/>
              <a:pathLst>
                <a:path extrusionOk="0" h="7596" w="111589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B0B2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3577367" y="2207348"/>
              <a:ext cx="53842" cy="3665"/>
            </a:xfrm>
            <a:custGeom>
              <a:rect b="b" l="l" r="r" t="t"/>
              <a:pathLst>
                <a:path extrusionOk="0" h="7596" w="111589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B0B2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3577367" y="2096423"/>
              <a:ext cx="53842" cy="3665"/>
            </a:xfrm>
            <a:custGeom>
              <a:rect b="b" l="l" r="r" t="t"/>
              <a:pathLst>
                <a:path extrusionOk="0" h="7596" w="111589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B0B2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3577367" y="1985534"/>
              <a:ext cx="53842" cy="3665"/>
            </a:xfrm>
            <a:custGeom>
              <a:rect b="b" l="l" r="r" t="t"/>
              <a:pathLst>
                <a:path extrusionOk="0" h="7596" w="111589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B0B2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3577367" y="1874608"/>
              <a:ext cx="53842" cy="3665"/>
            </a:xfrm>
            <a:custGeom>
              <a:rect b="b" l="l" r="r" t="t"/>
              <a:pathLst>
                <a:path extrusionOk="0" h="7596" w="111589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B0B2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3577367" y="1763720"/>
              <a:ext cx="53842" cy="3665"/>
            </a:xfrm>
            <a:custGeom>
              <a:rect b="b" l="l" r="r" t="t"/>
              <a:pathLst>
                <a:path extrusionOk="0" h="7596" w="111589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B0B2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4293447" y="2127573"/>
              <a:ext cx="83273" cy="83273"/>
            </a:xfrm>
            <a:custGeom>
              <a:rect b="b" l="l" r="r" t="t"/>
              <a:pathLst>
                <a:path extrusionOk="0" h="172587" w="172587">
                  <a:moveTo>
                    <a:pt x="172587" y="86294"/>
                  </a:moveTo>
                  <a:cubicBezTo>
                    <a:pt x="172587" y="133952"/>
                    <a:pt x="133952" y="172587"/>
                    <a:pt x="86293" y="172587"/>
                  </a:cubicBezTo>
                  <a:cubicBezTo>
                    <a:pt x="38635" y="172587"/>
                    <a:pt x="0" y="133952"/>
                    <a:pt x="0" y="86294"/>
                  </a:cubicBezTo>
                  <a:cubicBezTo>
                    <a:pt x="0" y="38635"/>
                    <a:pt x="38635" y="0"/>
                    <a:pt x="86293" y="0"/>
                  </a:cubicBezTo>
                  <a:cubicBezTo>
                    <a:pt x="133952" y="0"/>
                    <a:pt x="172587" y="38635"/>
                    <a:pt x="172587" y="8629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B0B2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4561547" y="1738602"/>
              <a:ext cx="406653" cy="3665"/>
            </a:xfrm>
            <a:custGeom>
              <a:rect b="b" l="l" r="r" t="t"/>
              <a:pathLst>
                <a:path extrusionOk="0" h="7596" w="842805">
                  <a:moveTo>
                    <a:pt x="84280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B0B2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77" name="Google Shape;377;p4"/>
          <p:cNvGrpSpPr/>
          <p:nvPr/>
        </p:nvGrpSpPr>
        <p:grpSpPr>
          <a:xfrm>
            <a:off x="1611167" y="1574806"/>
            <a:ext cx="1518587" cy="1233056"/>
            <a:chOff x="7329141" y="362469"/>
            <a:chExt cx="1022136" cy="829949"/>
          </a:xfrm>
        </p:grpSpPr>
        <p:sp>
          <p:nvSpPr>
            <p:cNvPr id="378" name="Google Shape;378;p4"/>
            <p:cNvSpPr/>
            <p:nvPr/>
          </p:nvSpPr>
          <p:spPr>
            <a:xfrm>
              <a:off x="7329141" y="362469"/>
              <a:ext cx="1022136" cy="829949"/>
            </a:xfrm>
            <a:custGeom>
              <a:rect b="b" l="l" r="r" t="t"/>
              <a:pathLst>
                <a:path extrusionOk="0" h="1544092" w="1901648">
                  <a:moveTo>
                    <a:pt x="1770840" y="1544092"/>
                  </a:moveTo>
                  <a:lnTo>
                    <a:pt x="130807" y="1544092"/>
                  </a:lnTo>
                  <a:cubicBezTo>
                    <a:pt x="58567" y="1544092"/>
                    <a:pt x="0" y="1485525"/>
                    <a:pt x="0" y="1413285"/>
                  </a:cubicBezTo>
                  <a:lnTo>
                    <a:pt x="0" y="130808"/>
                  </a:lnTo>
                  <a:cubicBezTo>
                    <a:pt x="0" y="58567"/>
                    <a:pt x="58567" y="0"/>
                    <a:pt x="130807" y="0"/>
                  </a:cubicBezTo>
                  <a:lnTo>
                    <a:pt x="1770840" y="0"/>
                  </a:lnTo>
                  <a:cubicBezTo>
                    <a:pt x="1843081" y="0"/>
                    <a:pt x="1901648" y="58567"/>
                    <a:pt x="1901648" y="130808"/>
                  </a:cubicBezTo>
                  <a:lnTo>
                    <a:pt x="1901648" y="1413285"/>
                  </a:lnTo>
                  <a:cubicBezTo>
                    <a:pt x="1901648" y="1485449"/>
                    <a:pt x="1843081" y="1544092"/>
                    <a:pt x="1770840" y="15440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B0B2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7479397" y="507863"/>
              <a:ext cx="275724" cy="489918"/>
            </a:xfrm>
            <a:custGeom>
              <a:rect b="b" l="l" r="r" t="t"/>
              <a:pathLst>
                <a:path extrusionOk="0" h="911475" w="512975">
                  <a:moveTo>
                    <a:pt x="512976" y="0"/>
                  </a:moveTo>
                  <a:cubicBezTo>
                    <a:pt x="229635" y="0"/>
                    <a:pt x="0" y="229635"/>
                    <a:pt x="0" y="512976"/>
                  </a:cubicBezTo>
                  <a:cubicBezTo>
                    <a:pt x="0" y="673864"/>
                    <a:pt x="74064" y="817434"/>
                    <a:pt x="189983" y="911476"/>
                  </a:cubicBezTo>
                  <a:lnTo>
                    <a:pt x="512976" y="512976"/>
                  </a:lnTo>
                  <a:lnTo>
                    <a:pt x="512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B0B2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80" name="Google Shape;380;p4"/>
            <p:cNvGrpSpPr/>
            <p:nvPr/>
          </p:nvGrpSpPr>
          <p:grpSpPr>
            <a:xfrm>
              <a:off x="7581570" y="507863"/>
              <a:ext cx="449624" cy="551756"/>
              <a:chOff x="6727477" y="1096947"/>
              <a:chExt cx="836044" cy="1025951"/>
            </a:xfrm>
          </p:grpSpPr>
          <p:sp>
            <p:nvSpPr>
              <p:cNvPr id="381" name="Google Shape;381;p4"/>
              <p:cNvSpPr/>
              <p:nvPr/>
            </p:nvSpPr>
            <p:spPr>
              <a:xfrm>
                <a:off x="7050546" y="1096947"/>
                <a:ext cx="512975" cy="1014176"/>
              </a:xfrm>
              <a:custGeom>
                <a:rect b="b" l="l" r="r" t="t"/>
                <a:pathLst>
                  <a:path extrusionOk="0" h="1014176" w="512975">
                    <a:moveTo>
                      <a:pt x="512976" y="512976"/>
                    </a:moveTo>
                    <a:cubicBezTo>
                      <a:pt x="512976" y="229635"/>
                      <a:pt x="283341" y="0"/>
                      <a:pt x="0" y="0"/>
                    </a:cubicBezTo>
                    <a:lnTo>
                      <a:pt x="0" y="512976"/>
                    </a:lnTo>
                    <a:lnTo>
                      <a:pt x="109538" y="1014177"/>
                    </a:lnTo>
                    <a:cubicBezTo>
                      <a:pt x="340161" y="963966"/>
                      <a:pt x="512976" y="758639"/>
                      <a:pt x="512976" y="5129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B0B2C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2" name="Google Shape;382;p4"/>
              <p:cNvSpPr/>
              <p:nvPr/>
            </p:nvSpPr>
            <p:spPr>
              <a:xfrm>
                <a:off x="6727477" y="1609923"/>
                <a:ext cx="432531" cy="512975"/>
              </a:xfrm>
              <a:custGeom>
                <a:rect b="b" l="l" r="r" t="t"/>
                <a:pathLst>
                  <a:path extrusionOk="0" h="512975" w="432531">
                    <a:moveTo>
                      <a:pt x="0" y="398500"/>
                    </a:moveTo>
                    <a:cubicBezTo>
                      <a:pt x="88192" y="470057"/>
                      <a:pt x="200617" y="512976"/>
                      <a:pt x="322993" y="512976"/>
                    </a:cubicBezTo>
                    <a:cubicBezTo>
                      <a:pt x="360594" y="512976"/>
                      <a:pt x="397208" y="508874"/>
                      <a:pt x="432531" y="501201"/>
                    </a:cubicBezTo>
                    <a:lnTo>
                      <a:pt x="322993" y="0"/>
                    </a:lnTo>
                    <a:lnTo>
                      <a:pt x="0" y="398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B0B2C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383" name="Google Shape;383;p4"/>
            <p:cNvSpPr/>
            <p:nvPr/>
          </p:nvSpPr>
          <p:spPr>
            <a:xfrm>
              <a:off x="7755275" y="507863"/>
              <a:ext cx="222278" cy="438881"/>
            </a:xfrm>
            <a:custGeom>
              <a:rect b="b" l="l" r="r" t="t"/>
              <a:pathLst>
                <a:path extrusionOk="0" h="816522" w="413540">
                  <a:moveTo>
                    <a:pt x="0" y="0"/>
                  </a:moveTo>
                  <a:lnTo>
                    <a:pt x="0" y="512976"/>
                  </a:lnTo>
                  <a:lnTo>
                    <a:pt x="413541" y="81652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B0B2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7918481" y="577354"/>
              <a:ext cx="207620" cy="40707"/>
            </a:xfrm>
            <a:custGeom>
              <a:rect b="b" l="l" r="r" t="t"/>
              <a:pathLst>
                <a:path extrusionOk="0" h="75734" w="386269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B0B2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7986379" y="855683"/>
              <a:ext cx="207620" cy="40707"/>
            </a:xfrm>
            <a:custGeom>
              <a:rect b="b" l="l" r="r" t="t"/>
              <a:pathLst>
                <a:path extrusionOk="0" h="75734" w="386269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B0B2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8078706" y="664248"/>
              <a:ext cx="132983" cy="4083"/>
            </a:xfrm>
            <a:custGeom>
              <a:rect b="b" l="l" r="r" t="t"/>
              <a:pathLst>
                <a:path extrusionOk="0" h="7596" w="24741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B0B2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8078706" y="691415"/>
              <a:ext cx="132983" cy="4083"/>
            </a:xfrm>
            <a:custGeom>
              <a:rect b="b" l="l" r="r" t="t"/>
              <a:pathLst>
                <a:path extrusionOk="0" h="7596" w="24741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B0B2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8078706" y="718541"/>
              <a:ext cx="132983" cy="4083"/>
            </a:xfrm>
            <a:custGeom>
              <a:rect b="b" l="l" r="r" t="t"/>
              <a:pathLst>
                <a:path extrusionOk="0" h="7596" w="24741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B0B2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8078706" y="946989"/>
              <a:ext cx="132983" cy="4083"/>
            </a:xfrm>
            <a:custGeom>
              <a:rect b="b" l="l" r="r" t="t"/>
              <a:pathLst>
                <a:path extrusionOk="0" h="7596" w="24741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B0B2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8078706" y="974156"/>
              <a:ext cx="132983" cy="4083"/>
            </a:xfrm>
            <a:custGeom>
              <a:rect b="b" l="l" r="r" t="t"/>
              <a:pathLst>
                <a:path extrusionOk="0" h="7596" w="24741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B0B2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8078706" y="1001323"/>
              <a:ext cx="132983" cy="4083"/>
            </a:xfrm>
            <a:custGeom>
              <a:rect b="b" l="l" r="r" t="t"/>
              <a:pathLst>
                <a:path extrusionOk="0" h="7596" w="24741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B0B2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92" name="Google Shape;392;p4"/>
          <p:cNvSpPr txBox="1"/>
          <p:nvPr/>
        </p:nvSpPr>
        <p:spPr>
          <a:xfrm>
            <a:off x="2440309" y="3927422"/>
            <a:ext cx="6476754" cy="6482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rPr b="1" i="0" lang="en-US" sz="1050" u="none" cap="none" strike="noStrike">
                <a:solidFill>
                  <a:srgbClr val="0B0B2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</a:pPr>
            <a:r>
              <a:rPr b="0" i="0" lang="en-US" sz="1050" u="none" cap="none" strike="noStrike">
                <a:solidFill>
                  <a:srgbClr val="0B0B2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from official Boston government records, which included comprehensive details on crime reports filed between 2015 and 2018.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"/>
          <p:cNvSpPr txBox="1"/>
          <p:nvPr>
            <p:ph type="title"/>
          </p:nvPr>
        </p:nvSpPr>
        <p:spPr>
          <a:xfrm>
            <a:off x="2969020" y="1920600"/>
            <a:ext cx="41505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Data Analysis</a:t>
            </a:r>
            <a:br>
              <a:rPr lang="en-US"/>
            </a:br>
            <a:endParaRPr/>
          </a:p>
        </p:txBody>
      </p:sp>
      <p:sp>
        <p:nvSpPr>
          <p:cNvPr id="398" name="Google Shape;398;p5"/>
          <p:cNvSpPr txBox="1"/>
          <p:nvPr>
            <p:ph idx="2" type="title"/>
          </p:nvPr>
        </p:nvSpPr>
        <p:spPr>
          <a:xfrm>
            <a:off x="1475300" y="1690000"/>
            <a:ext cx="1294500" cy="90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02.</a:t>
            </a:r>
            <a:endParaRPr/>
          </a:p>
        </p:txBody>
      </p:sp>
      <p:grpSp>
        <p:nvGrpSpPr>
          <p:cNvPr id="399" name="Google Shape;399;p5"/>
          <p:cNvGrpSpPr/>
          <p:nvPr/>
        </p:nvGrpSpPr>
        <p:grpSpPr>
          <a:xfrm>
            <a:off x="7783346" y="490666"/>
            <a:ext cx="901968" cy="901968"/>
            <a:chOff x="1350404" y="-3124999"/>
            <a:chExt cx="1570279" cy="1570279"/>
          </a:xfrm>
        </p:grpSpPr>
        <p:sp>
          <p:nvSpPr>
            <p:cNvPr id="400" name="Google Shape;400;p5"/>
            <p:cNvSpPr/>
            <p:nvPr/>
          </p:nvSpPr>
          <p:spPr>
            <a:xfrm>
              <a:off x="2135530" y="-3124999"/>
              <a:ext cx="2889" cy="1570279"/>
            </a:xfrm>
            <a:custGeom>
              <a:rect b="b" l="l" r="r" t="t"/>
              <a:pathLst>
                <a:path extrusionOk="0" h="1570279" w="2889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1350404" y="-2339874"/>
              <a:ext cx="1570279" cy="2889"/>
            </a:xfrm>
            <a:custGeom>
              <a:rect b="b" l="l" r="r" t="t"/>
              <a:pathLst>
                <a:path extrusionOk="0" h="2889" w="1570279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1580345" y="-2895030"/>
              <a:ext cx="1110370" cy="1110341"/>
            </a:xfrm>
            <a:custGeom>
              <a:rect b="b" l="l" r="r" t="t"/>
              <a:pathLst>
                <a:path extrusionOk="0" h="1110341" w="111037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1580345" y="-2895030"/>
              <a:ext cx="1110370" cy="1110341"/>
            </a:xfrm>
            <a:custGeom>
              <a:rect b="b" l="l" r="r" t="t"/>
              <a:pathLst>
                <a:path extrusionOk="0" h="1110341" w="111037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4" name="Google Shape;404;p5"/>
          <p:cNvGrpSpPr/>
          <p:nvPr/>
        </p:nvGrpSpPr>
        <p:grpSpPr>
          <a:xfrm>
            <a:off x="713029" y="3447254"/>
            <a:ext cx="1266652" cy="1056012"/>
            <a:chOff x="5378191" y="1701500"/>
            <a:chExt cx="611171" cy="509535"/>
          </a:xfrm>
        </p:grpSpPr>
        <p:sp>
          <p:nvSpPr>
            <p:cNvPr id="405" name="Google Shape;405;p5"/>
            <p:cNvSpPr/>
            <p:nvPr/>
          </p:nvSpPr>
          <p:spPr>
            <a:xfrm>
              <a:off x="5378191" y="1701500"/>
              <a:ext cx="611171" cy="509535"/>
            </a:xfrm>
            <a:custGeom>
              <a:rect b="b" l="l" r="r" t="t"/>
              <a:pathLst>
                <a:path extrusionOk="0" h="1056032" w="1266676">
                  <a:moveTo>
                    <a:pt x="1101761" y="1056032"/>
                  </a:moveTo>
                  <a:lnTo>
                    <a:pt x="164915" y="1056032"/>
                  </a:lnTo>
                  <a:cubicBezTo>
                    <a:pt x="73835" y="1056032"/>
                    <a:pt x="0" y="982197"/>
                    <a:pt x="0" y="891118"/>
                  </a:cubicBezTo>
                  <a:lnTo>
                    <a:pt x="0" y="164915"/>
                  </a:lnTo>
                  <a:cubicBezTo>
                    <a:pt x="0" y="73836"/>
                    <a:pt x="73835" y="0"/>
                    <a:pt x="164915" y="0"/>
                  </a:cubicBezTo>
                  <a:lnTo>
                    <a:pt x="1101761" y="0"/>
                  </a:lnTo>
                  <a:cubicBezTo>
                    <a:pt x="1192841" y="0"/>
                    <a:pt x="1266677" y="73836"/>
                    <a:pt x="1266677" y="164915"/>
                  </a:cubicBezTo>
                  <a:lnTo>
                    <a:pt x="1266677" y="891118"/>
                  </a:lnTo>
                  <a:cubicBezTo>
                    <a:pt x="1266677" y="982197"/>
                    <a:pt x="1192841" y="1056032"/>
                    <a:pt x="1101761" y="105603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5497928" y="1776815"/>
              <a:ext cx="34526" cy="34526"/>
            </a:xfrm>
            <a:custGeom>
              <a:rect b="b" l="l" r="r" t="t"/>
              <a:pathLst>
                <a:path extrusionOk="0" h="71556" w="71556">
                  <a:moveTo>
                    <a:pt x="71556" y="35778"/>
                  </a:moveTo>
                  <a:cubicBezTo>
                    <a:pt x="71556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6" y="55529"/>
                    <a:pt x="71556" y="357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5608451" y="1776815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5719011" y="1776815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5829571" y="1776815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5497928" y="1882549"/>
              <a:ext cx="34526" cy="34526"/>
            </a:xfrm>
            <a:custGeom>
              <a:rect b="b" l="l" r="r" t="t"/>
              <a:pathLst>
                <a:path extrusionOk="0" h="71556" w="71556">
                  <a:moveTo>
                    <a:pt x="71556" y="35778"/>
                  </a:moveTo>
                  <a:cubicBezTo>
                    <a:pt x="71556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6" y="55529"/>
                    <a:pt x="71556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5608451" y="1882549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5719011" y="1882549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solidFill>
              <a:srgbClr val="6E6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5829571" y="1882549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5497928" y="1988320"/>
              <a:ext cx="34526" cy="34526"/>
            </a:xfrm>
            <a:custGeom>
              <a:rect b="b" l="l" r="r" t="t"/>
              <a:pathLst>
                <a:path extrusionOk="0" h="71556" w="71556">
                  <a:moveTo>
                    <a:pt x="71556" y="35778"/>
                  </a:moveTo>
                  <a:cubicBezTo>
                    <a:pt x="71556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6" y="55529"/>
                    <a:pt x="71556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5608451" y="1988320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5719011" y="1988320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5829571" y="1988320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5497928" y="2094090"/>
              <a:ext cx="34526" cy="34526"/>
            </a:xfrm>
            <a:custGeom>
              <a:rect b="b" l="l" r="r" t="t"/>
              <a:pathLst>
                <a:path extrusionOk="0" h="71556" w="71556">
                  <a:moveTo>
                    <a:pt x="71556" y="35778"/>
                  </a:moveTo>
                  <a:cubicBezTo>
                    <a:pt x="71556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6" y="55529"/>
                    <a:pt x="71556" y="357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5608451" y="2094090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5719011" y="2094090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5829571" y="2094090"/>
              <a:ext cx="34526" cy="34526"/>
            </a:xfrm>
            <a:custGeom>
              <a:rect b="b" l="l" r="r" t="t"/>
              <a:pathLst>
                <a:path extrusionOk="0" h="71556" w="71557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"/>
          <p:cNvSpPr txBox="1"/>
          <p:nvPr>
            <p:ph type="title"/>
          </p:nvPr>
        </p:nvSpPr>
        <p:spPr>
          <a:xfrm>
            <a:off x="180000" y="193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Data Analysis ( Python )</a:t>
            </a:r>
            <a:endParaRPr/>
          </a:p>
        </p:txBody>
      </p:sp>
      <p:pic>
        <p:nvPicPr>
          <p:cNvPr descr="A screenshot of a computer&#10;&#10;Description automatically generated" id="427" name="Google Shape;42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400" y="765725"/>
            <a:ext cx="7994340" cy="418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"/>
          <p:cNvSpPr txBox="1"/>
          <p:nvPr>
            <p:ph type="title"/>
          </p:nvPr>
        </p:nvSpPr>
        <p:spPr>
          <a:xfrm>
            <a:off x="180000" y="193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Data Analysis ( Python )</a:t>
            </a:r>
            <a:endParaRPr/>
          </a:p>
        </p:txBody>
      </p:sp>
      <p:pic>
        <p:nvPicPr>
          <p:cNvPr id="433" name="Google Shape;43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250" y="1778400"/>
            <a:ext cx="8191500" cy="122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8"/>
          <p:cNvSpPr txBox="1"/>
          <p:nvPr>
            <p:ph type="title"/>
          </p:nvPr>
        </p:nvSpPr>
        <p:spPr>
          <a:xfrm>
            <a:off x="180000" y="193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Data Analysis ( Python )</a:t>
            </a:r>
            <a:endParaRPr/>
          </a:p>
        </p:txBody>
      </p:sp>
      <p:pic>
        <p:nvPicPr>
          <p:cNvPr id="439" name="Google Shape;43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800" y="1713600"/>
            <a:ext cx="7804800" cy="126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9"/>
          <p:cNvSpPr txBox="1"/>
          <p:nvPr>
            <p:ph type="title"/>
          </p:nvPr>
        </p:nvSpPr>
        <p:spPr>
          <a:xfrm>
            <a:off x="180000" y="193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Data Analysis ( Python )</a:t>
            </a:r>
            <a:endParaRPr/>
          </a:p>
        </p:txBody>
      </p:sp>
      <p:pic>
        <p:nvPicPr>
          <p:cNvPr descr="A screenshot of a computer&#10;&#10;Description automatically generated" id="445" name="Google Shape;44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00" y="924125"/>
            <a:ext cx="7704000" cy="39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Analysis and Statistics - 4th grade by Slidesgo">
  <a:themeElements>
    <a:clrScheme name="Simple Light">
      <a:dk1>
        <a:srgbClr val="17175A"/>
      </a:dk1>
      <a:lt1>
        <a:srgbClr val="FFFFFF"/>
      </a:lt1>
      <a:dk2>
        <a:srgbClr val="F6F2CC"/>
      </a:dk2>
      <a:lt2>
        <a:srgbClr val="FCBD0E"/>
      </a:lt2>
      <a:accent1>
        <a:srgbClr val="FA9D02"/>
      </a:accent1>
      <a:accent2>
        <a:srgbClr val="FC81FD"/>
      </a:accent2>
      <a:accent3>
        <a:srgbClr val="7CE1CF"/>
      </a:accent3>
      <a:accent4>
        <a:srgbClr val="6E6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Weaam Abdelmoniem</dc:creator>
</cp:coreProperties>
</file>