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348389" y="4262199"/>
            <a:ext cx="955548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Lomuto Partitioning Algorithm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2348389" y="5428655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348389" y="6033968"/>
            <a:ext cx="993350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Omar Ahmed Essameldin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
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222481</a:t>
            </a:r>
            <a:endParaRPr lang="en-US" sz="1750" dirty="0"/>
          </a:p>
        </p:txBody>
      </p:sp>
      <p:pic>
        <p:nvPicPr>
          <p:cNvPr id="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782729"/>
            <a:ext cx="49149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Problem Definition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810357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have an unsorted array and we want to sort it by following the Decrease and conquer strategy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8389" y="4415671"/>
            <a:ext cx="7121962" cy="1031081"/>
          </a:xfrm>
          <a:prstGeom prst="rect">
            <a:avLst/>
          </a:prstGeom>
        </p:spPr>
      </p:pic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3245525"/>
            <a:ext cx="58216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Decrease and conquer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4273153"/>
            <a:ext cx="993350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Involves breaking the problem into smaller subproblems, solving each subproblem independently, and then combining the solutions to obtain the final solution.</a:t>
            </a:r>
            <a:endParaRPr lang="en-US" sz="1750" dirty="0"/>
          </a:p>
        </p:txBody>
      </p:sp>
      <p:pic>
        <p:nvPicPr>
          <p:cNvPr id="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651635"/>
            <a:ext cx="955548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Lomuto Partitioning Algorithm</a:t>
            </a:r>
            <a:endParaRPr lang="en-US" sz="5249" dirty="0"/>
          </a:p>
        </p:txBody>
      </p:sp>
      <p:sp>
        <p:nvSpPr>
          <p:cNvPr id="5" name="Shape 3"/>
          <p:cNvSpPr/>
          <p:nvPr/>
        </p:nvSpPr>
        <p:spPr>
          <a:xfrm>
            <a:off x="2348389" y="2818090"/>
            <a:ext cx="3163014" cy="3759756"/>
          </a:xfrm>
          <a:prstGeom prst="roundRect">
            <a:avLst>
              <a:gd name="adj" fmla="val 2107"/>
            </a:avLst>
          </a:prstGeom>
          <a:solidFill>
            <a:srgbClr val="2F3343"/>
          </a:solidFill>
          <a:ln/>
        </p:spPr>
      </p:sp>
      <p:sp>
        <p:nvSpPr>
          <p:cNvPr id="6" name="Text 4"/>
          <p:cNvSpPr/>
          <p:nvPr/>
        </p:nvSpPr>
        <p:spPr>
          <a:xfrm>
            <a:off x="2570559" y="3040261"/>
            <a:ext cx="271867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Lomuto Partitioning Algorithm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70559" y="3867864"/>
            <a:ext cx="271867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Lomuto Partitioning Algorithm is a popular method for partitioning an array during the quicksort algorithm.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733574" y="2818090"/>
            <a:ext cx="3163014" cy="3759756"/>
          </a:xfrm>
          <a:prstGeom prst="roundRect">
            <a:avLst>
              <a:gd name="adj" fmla="val 2107"/>
            </a:avLst>
          </a:prstGeom>
          <a:solidFill>
            <a:srgbClr val="2F3343"/>
          </a:solidFill>
          <a:ln/>
        </p:spPr>
      </p:sp>
      <p:sp>
        <p:nvSpPr>
          <p:cNvPr id="9" name="Text 7"/>
          <p:cNvSpPr/>
          <p:nvPr/>
        </p:nvSpPr>
        <p:spPr>
          <a:xfrm>
            <a:off x="5955744" y="3040261"/>
            <a:ext cx="271867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Selection of Pivot Element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955744" y="3867864"/>
            <a:ext cx="2718673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It selects a pivot element and partitions the array into two subarrays - one with elements smaller than the pivot and one with elements greater than or equal to the pivot.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118759" y="2818090"/>
            <a:ext cx="3163014" cy="3759756"/>
          </a:xfrm>
          <a:prstGeom prst="roundRect">
            <a:avLst>
              <a:gd name="adj" fmla="val 2107"/>
            </a:avLst>
          </a:prstGeom>
          <a:solidFill>
            <a:srgbClr val="2F3343"/>
          </a:solidFill>
          <a:ln/>
        </p:spPr>
      </p:sp>
      <p:sp>
        <p:nvSpPr>
          <p:cNvPr id="12" name="Text 10"/>
          <p:cNvSpPr/>
          <p:nvPr/>
        </p:nvSpPr>
        <p:spPr>
          <a:xfrm>
            <a:off x="9340929" y="3040261"/>
            <a:ext cx="23393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Recursive Process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340929" y="3520678"/>
            <a:ext cx="271867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algorithm recursively applies this process to the subarrays until the entire array is sorted.</a:t>
            </a:r>
            <a:endParaRPr lang="en-US" sz="1750" dirty="0"/>
          </a:p>
        </p:txBody>
      </p:sp>
      <p:pic>
        <p:nvPicPr>
          <p:cNvPr id="1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826425" y="553164"/>
            <a:ext cx="4762500" cy="6275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941"/>
              </a:lnSpc>
              <a:buNone/>
            </a:pPr>
            <a:r>
              <a:rPr lang="en-US" sz="3953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Lomuto Partitioning</a:t>
            </a:r>
            <a:endParaRPr lang="en-US" sz="3953" dirty="0"/>
          </a:p>
        </p:txBody>
      </p:sp>
      <p:sp>
        <p:nvSpPr>
          <p:cNvPr id="5" name="Text 3"/>
          <p:cNvSpPr/>
          <p:nvPr/>
        </p:nvSpPr>
        <p:spPr>
          <a:xfrm>
            <a:off x="2826425" y="1481852"/>
            <a:ext cx="6713220" cy="6275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941"/>
              </a:lnSpc>
              <a:buNone/>
            </a:pPr>
            <a:r>
              <a:rPr lang="en-US" sz="3953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Pseudocode Implementation</a:t>
            </a:r>
            <a:endParaRPr lang="en-US" sz="3953" dirty="0"/>
          </a:p>
        </p:txBody>
      </p:sp>
      <p:sp>
        <p:nvSpPr>
          <p:cNvPr id="6" name="Text 4"/>
          <p:cNvSpPr/>
          <p:nvPr/>
        </p:nvSpPr>
        <p:spPr>
          <a:xfrm>
            <a:off x="2826425" y="2410539"/>
            <a:ext cx="8977551" cy="3213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30"/>
              </a:lnSpc>
              <a:buNone/>
            </a:pPr>
            <a:endParaRPr lang="en-US" sz="1581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6425" y="2957751"/>
            <a:ext cx="8977551" cy="4171355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2826425" y="7354967"/>
            <a:ext cx="8977551" cy="3213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30"/>
              </a:lnSpc>
              <a:buNone/>
            </a:pPr>
            <a:endParaRPr lang="en-US" sz="1581" dirty="0"/>
          </a:p>
        </p:txBody>
      </p:sp>
      <p:pic>
        <p:nvPicPr>
          <p:cNvPr id="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827252"/>
            <a:ext cx="82677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Lomuto Python Implementation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8389" y="2854881"/>
            <a:ext cx="4794766" cy="3547467"/>
          </a:xfrm>
          <a:prstGeom prst="rect">
            <a:avLst/>
          </a:prstGeom>
        </p:spPr>
      </p:pic>
      <p:pic>
        <p:nvPicPr>
          <p:cNvPr id="6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3767614"/>
            <a:ext cx="63474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Thank You For Watching</a:t>
            </a:r>
            <a:endParaRPr lang="en-US" sz="4374" dirty="0"/>
          </a:p>
        </p:txBody>
      </p:sp>
      <p:pic>
        <p:nvPicPr>
          <p:cNvPr id="5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2023-12-31T17:05:44Z</dcterms:created>
  <dcterms:modified xsi:type="dcterms:W3CDTF">2023-12-31T17:05:44Z</dcterms:modified>
</cp:coreProperties>
</file>