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262199"/>
            <a:ext cx="95554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348389" y="542865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603396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Omar Ahmed Essameldin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222481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782729"/>
            <a:ext cx="4914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Definition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1035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have an unsorted array and we want to sort it by following the Decrease and conquer strategy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4415671"/>
            <a:ext cx="7121962" cy="1031081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245525"/>
            <a:ext cx="5821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Decrease and conquer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Involves breaking the problem into smaller subproblems, solving each subproblem independently, and then combining the solutions to obtain the final solution.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51635"/>
            <a:ext cx="95554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5249" dirty="0"/>
          </a:p>
        </p:txBody>
      </p:sp>
      <p:sp>
        <p:nvSpPr>
          <p:cNvPr id="5" name="Shape 3"/>
          <p:cNvSpPr/>
          <p:nvPr/>
        </p:nvSpPr>
        <p:spPr>
          <a:xfrm>
            <a:off x="2348389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4026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 Algorithm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867864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Lomuto Partitioning Algorithm is a popular method for partitioning an array during the quicksort algorithm.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04026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Selection of Pivot Element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67864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selects a pivot element and partitions the array into two subarrays - one with elements smaller than the pivot and one with elements greater than or equal to the pivot.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818090"/>
            <a:ext cx="3163014" cy="3759756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040261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Recursive Process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52067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algorithm recursively applies this process to the subarrays until the entire array is sorted.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826425" y="553164"/>
            <a:ext cx="4762500" cy="627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Partitioning</a:t>
            </a:r>
            <a:endParaRPr lang="en-US" sz="3953" dirty="0"/>
          </a:p>
        </p:txBody>
      </p:sp>
      <p:sp>
        <p:nvSpPr>
          <p:cNvPr id="5" name="Text 3"/>
          <p:cNvSpPr/>
          <p:nvPr/>
        </p:nvSpPr>
        <p:spPr>
          <a:xfrm>
            <a:off x="2826425" y="1481852"/>
            <a:ext cx="6713220" cy="627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Pseudocode Implementation</a:t>
            </a:r>
            <a:endParaRPr lang="en-US" sz="3953" dirty="0"/>
          </a:p>
        </p:txBody>
      </p:sp>
      <p:sp>
        <p:nvSpPr>
          <p:cNvPr id="6" name="Text 4"/>
          <p:cNvSpPr/>
          <p:nvPr/>
        </p:nvSpPr>
        <p:spPr>
          <a:xfrm>
            <a:off x="2826425" y="2410539"/>
            <a:ext cx="8977551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30"/>
              </a:lnSpc>
              <a:buNone/>
            </a:pPr>
            <a:endParaRPr lang="en-US" sz="1581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425" y="2957751"/>
            <a:ext cx="8977551" cy="417135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826425" y="7354967"/>
            <a:ext cx="8977551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30"/>
              </a:lnSpc>
              <a:buNone/>
            </a:pPr>
            <a:endParaRPr lang="en-US" sz="1581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27252"/>
            <a:ext cx="8267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Lomuto Python Implementation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854881"/>
            <a:ext cx="4794766" cy="3547467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6347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 For Watching</a:t>
            </a: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2024-01-02T21:06:46Z</dcterms:created>
  <dcterms:modified xsi:type="dcterms:W3CDTF">2024-01-02T21:06:46Z</dcterms:modified>
</cp:coreProperties>
</file>