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C2C46"/>
    <a:srgbClr val="008BF5"/>
    <a:srgbClr val="10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53BE-04D9-C2EF-050A-3FF0654E5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796A0-0C23-E342-D766-EAE88AD1F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FA64E-60B3-37DD-20D8-2D15AE01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321D-E968-4B26-B6C1-779D78B7DE9C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DFCD4-8485-4FFC-F2DF-B77341E1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EA4B-B62E-C3B9-B904-4A138B5C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03E-CDEC-408C-BED1-7251F08AE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4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6B65-4CA2-93C3-8418-133BE782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4A8A5-B476-823E-0769-887FE9C63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C5CBF-4FAE-948B-A9D2-AAA9EE3E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321D-E968-4B26-B6C1-779D78B7DE9C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7ED0-F4A9-E9C3-583F-E2FE44D6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3EC45-76E1-275F-C8FB-0589BF37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03E-CDEC-408C-BED1-7251F08AE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4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4AED5-8024-B444-340B-7B2443257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11617-BE33-4FA3-0811-B2BEF4090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71719-25AD-E262-A8C8-25B8940A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321D-E968-4B26-B6C1-779D78B7DE9C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E151F-30F7-3347-97F7-CD0C3101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0E7C-ED64-50B4-FD11-F0A15922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03E-CDEC-408C-BED1-7251F08AE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8B5C-38A5-8049-A130-A953B5CE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318D7-516E-BF35-D4E7-2C6E7EFE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BD7BD-5C40-5D71-1888-A65B9541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321D-E968-4B26-B6C1-779D78B7DE9C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5F7EF-21C4-54D3-C9B4-3B237FA9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ED3C-CA8B-BD63-F0DC-334A2491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03E-CDEC-408C-BED1-7251F08AE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6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BA10-5D4C-0264-4D1E-ED306C73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A0884-1BD4-43A3-8BCD-6791D4F6F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0C951-1BA5-ACEA-4F98-0302D1AF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321D-E968-4B26-B6C1-779D78B7DE9C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ED796-B4D9-1092-F646-6BAE3C80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DC0B5-CA0A-2993-826D-F57175F2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03E-CDEC-408C-BED1-7251F08AE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8D5D-603F-2FF0-288E-66E4FDCC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2DD7-11B6-E0E4-C651-3273B7D4F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2257A-B5B5-A1B6-EDBB-1C11CB303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5A11B-882A-79E8-729B-7A4A2CB7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321D-E968-4B26-B6C1-779D78B7DE9C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E276C-7AF9-FA67-3466-D487E9D2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45EAA-CFC1-625F-825A-93419C58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03E-CDEC-408C-BED1-7251F08AE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9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A2CF-F25B-2DB0-8F72-65E57DD8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09415-919F-75DD-D25C-979E7C461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BE750-B24C-B0D1-BED9-74723DF6F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1AC2E-4C50-7E3E-2087-C6E3B7582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B7DDD-DC12-CA7D-A2F3-6378F5577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C19C6-93DE-EA94-F39B-8535CC4B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321D-E968-4B26-B6C1-779D78B7DE9C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2DCD8-1CB4-D04A-96FE-3BD94D3D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96898-A7E0-7572-2969-67122F41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03E-CDEC-408C-BED1-7251F08AE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6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672C-BCA1-2D01-F429-CE93352B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72CC9-DD9D-BEFC-C55D-E67BFF47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321D-E968-4B26-B6C1-779D78B7DE9C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B3E28-4D8B-7583-0879-98D98DE9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10DD2-263E-AC7C-FFB5-6A02276A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03E-CDEC-408C-BED1-7251F08AE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4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215BB-9C46-A5AE-5BCB-534DCFAB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321D-E968-4B26-B6C1-779D78B7DE9C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BE767-8FAC-DCE6-C503-3F83295F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A9B66-DF2F-C759-6133-8CF55B2F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03E-CDEC-408C-BED1-7251F08AE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E40B-C247-7B6A-52F3-EAA02C38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4016-472F-032E-1ED3-8C33B7E6E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A711A-C52C-867C-716E-7F32AA39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74F61-F105-5F6F-FB07-C8788155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321D-E968-4B26-B6C1-779D78B7DE9C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B3741-87A3-3D5C-DF77-018B85D5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68E2E-BD48-D204-4AD0-89F2772F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03E-CDEC-408C-BED1-7251F08AE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1893-827E-4148-A2B4-6F661A71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5B5B7-1C01-6959-7C97-C337EFDDF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8F1BA-FFB8-01EC-474E-BD7E61B83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69807-D20F-9B47-9E72-A1A396D1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321D-E968-4B26-B6C1-779D78B7DE9C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05FF8-87A3-2EFC-839F-2028F364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7DACD-8D75-AADB-0ECD-56DFEEA3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03E-CDEC-408C-BED1-7251F08AE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3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8BF5"/>
            </a:gs>
            <a:gs pos="50000">
              <a:srgbClr val="0C2C46"/>
            </a:gs>
            <a:gs pos="97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BFB51-EFEF-1BF3-F63E-648C8D05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3C959-386C-7648-8B19-B8134D038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D3F9-8BD6-6CCC-18AA-3284993AF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321D-E968-4B26-B6C1-779D78B7DE9C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A48C2-4C92-F1A4-769C-DB848E737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EB5C1-BEBA-4136-72B8-627C256D0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103E-CDEC-408C-BED1-7251F08AE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8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D77B22-D69B-AA87-C255-C0A9C259AB4C}"/>
              </a:ext>
            </a:extLst>
          </p:cNvPr>
          <p:cNvSpPr txBox="1"/>
          <p:nvPr/>
        </p:nvSpPr>
        <p:spPr>
          <a:xfrm>
            <a:off x="1079862" y="2644170"/>
            <a:ext cx="10032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Story of Bela" pitchFamily="50" charset="0"/>
                <a:cs typeface="Poppins" panose="00000500000000000000" pitchFamily="2" charset="0"/>
              </a:rPr>
              <a:t>Fluidify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task management react application</a:t>
            </a:r>
            <a:endParaRPr lang="en-US" sz="6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ECFFE89-CF24-EA1F-C5CA-0972CB3F9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961" y="417565"/>
            <a:ext cx="961802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34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EBD1C-5A1A-9387-E8CD-DEE51D556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DBF19-85AB-1C5F-41A2-39045A2CF791}"/>
              </a:ext>
            </a:extLst>
          </p:cNvPr>
          <p:cNvSpPr txBox="1"/>
          <p:nvPr/>
        </p:nvSpPr>
        <p:spPr>
          <a:xfrm>
            <a:off x="1781216" y="2459504"/>
            <a:ext cx="98104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  <a:latin typeface="Story of Bela" pitchFamily="50" charset="0"/>
                <a:cs typeface="Poppins" panose="00000500000000000000" pitchFamily="2" charset="0"/>
              </a:rPr>
              <a:t>Fluidify</a:t>
            </a:r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is a modern task management web application built with </a:t>
            </a:r>
            <a:r>
              <a:rPr lang="en-US" sz="2400" b="1" dirty="0">
                <a:solidFill>
                  <a:schemeClr val="bg1"/>
                </a:solidFill>
                <a:latin typeface="Story of Bela" pitchFamily="50" charset="0"/>
                <a:cs typeface="Poppins" panose="00000500000000000000" pitchFamily="2" charset="0"/>
              </a:rPr>
              <a:t>React.js </a:t>
            </a:r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and </a:t>
            </a:r>
            <a:r>
              <a:rPr lang="en-US" sz="2400" b="1" dirty="0">
                <a:solidFill>
                  <a:schemeClr val="bg1"/>
                </a:solidFill>
                <a:latin typeface="Story of Bela" pitchFamily="50" charset="0"/>
                <a:cs typeface="Poppins" panose="00000500000000000000" pitchFamily="2" charset="0"/>
              </a:rPr>
              <a:t>Node.js</a:t>
            </a:r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designed to help users seamlessly organize, track, and manage their daily tasks. It provides a clean, responsive interface and smooth user experience, enabling individuals or small teams to stay productive and focused.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349F52-A461-CE03-BD87-7324B5714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961" y="417565"/>
            <a:ext cx="961802" cy="923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80C47F-C59E-D535-B800-A2E5E44EE929}"/>
              </a:ext>
            </a:extLst>
          </p:cNvPr>
          <p:cNvSpPr txBox="1"/>
          <p:nvPr/>
        </p:nvSpPr>
        <p:spPr>
          <a:xfrm>
            <a:off x="2689082" y="879230"/>
            <a:ext cx="6813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tory of Bela" pitchFamily="50" charset="0"/>
                <a:cs typeface="Poppins" panose="00000500000000000000" pitchFamily="2" charset="0"/>
              </a:rPr>
              <a:t>What is it?</a:t>
            </a:r>
            <a:endParaRPr lang="en-US" sz="4400" b="1" dirty="0">
              <a:solidFill>
                <a:schemeClr val="bg1"/>
              </a:solidFill>
              <a:latin typeface="Story of Bela" pitchFamily="50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772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7A7D0-BF98-7E78-D761-1ADB2DC1E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C5BD8A-6458-8D77-B09C-3481B24B908E}"/>
              </a:ext>
            </a:extLst>
          </p:cNvPr>
          <p:cNvSpPr txBox="1"/>
          <p:nvPr/>
        </p:nvSpPr>
        <p:spPr>
          <a:xfrm>
            <a:off x="2689082" y="526121"/>
            <a:ext cx="6813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tory of Bela" pitchFamily="50" charset="0"/>
                <a:cs typeface="Poppins" panose="00000500000000000000" pitchFamily="2" charset="0"/>
              </a:rPr>
              <a:t>Key</a:t>
            </a:r>
            <a:r>
              <a:rPr lang="en-US" sz="4400" b="1" dirty="0">
                <a:solidFill>
                  <a:schemeClr val="bg1"/>
                </a:solidFill>
                <a:latin typeface="Story of Bela" pitchFamily="50" charset="0"/>
                <a:cs typeface="Poppins" panose="00000500000000000000" pitchFamily="2" charset="0"/>
              </a:rPr>
              <a:t> </a:t>
            </a:r>
            <a:r>
              <a:rPr lang="en-US" sz="5400" b="1" dirty="0">
                <a:solidFill>
                  <a:schemeClr val="bg1"/>
                </a:solidFill>
                <a:latin typeface="Story of Bela" pitchFamily="50" charset="0"/>
                <a:cs typeface="Poppins" panose="00000500000000000000" pitchFamily="2" charset="0"/>
              </a:rPr>
              <a:t>Features</a:t>
            </a:r>
            <a:endParaRPr lang="en-US" sz="4400" b="1" dirty="0">
              <a:solidFill>
                <a:schemeClr val="bg1"/>
              </a:solidFill>
              <a:latin typeface="Story of Bela" pitchFamily="50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FB4A2-2851-085E-3CF8-6A2C21D24CB6}"/>
              </a:ext>
            </a:extLst>
          </p:cNvPr>
          <p:cNvSpPr txBox="1"/>
          <p:nvPr/>
        </p:nvSpPr>
        <p:spPr>
          <a:xfrm>
            <a:off x="774439" y="2063304"/>
            <a:ext cx="45999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tory of Bela" pitchFamily="50" charset="0"/>
                <a:cs typeface="Poppins" panose="00000500000000000000" pitchFamily="2" charset="0"/>
              </a:rPr>
              <a:t>Task Creation</a:t>
            </a:r>
            <a:endParaRPr lang="en-US" sz="7200" b="1" dirty="0">
              <a:solidFill>
                <a:schemeClr val="bg1"/>
              </a:solidFill>
              <a:latin typeface="Story of Bela" pitchFamily="50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BCA7A-9269-A19A-BDBE-85A1203A0DCE}"/>
              </a:ext>
            </a:extLst>
          </p:cNvPr>
          <p:cNvSpPr txBox="1"/>
          <p:nvPr/>
        </p:nvSpPr>
        <p:spPr>
          <a:xfrm>
            <a:off x="6817570" y="2063304"/>
            <a:ext cx="45999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tory of Bela" pitchFamily="50" charset="0"/>
                <a:cs typeface="Poppins" panose="00000500000000000000" pitchFamily="2" charset="0"/>
              </a:rPr>
              <a:t>Task Listing &amp; Display</a:t>
            </a:r>
            <a:endParaRPr lang="en-US" sz="7200" b="1" dirty="0">
              <a:solidFill>
                <a:schemeClr val="bg1"/>
              </a:solidFill>
              <a:latin typeface="Story of Bela" pitchFamily="50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11B20-05F3-E416-F935-AA6C65E03357}"/>
              </a:ext>
            </a:extLst>
          </p:cNvPr>
          <p:cNvSpPr txBox="1"/>
          <p:nvPr/>
        </p:nvSpPr>
        <p:spPr>
          <a:xfrm>
            <a:off x="774439" y="3058568"/>
            <a:ext cx="45999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tory of Bela" pitchFamily="50" charset="0"/>
                <a:cs typeface="Poppins" panose="00000500000000000000" pitchFamily="2" charset="0"/>
              </a:rPr>
              <a:t>Task Editing &amp; Deletion</a:t>
            </a:r>
            <a:endParaRPr lang="en-US" sz="7200" b="1" dirty="0">
              <a:solidFill>
                <a:schemeClr val="bg1"/>
              </a:solidFill>
              <a:latin typeface="Story of Bela" pitchFamily="50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CC02E-2C82-57F8-721E-1D79DF0EE030}"/>
              </a:ext>
            </a:extLst>
          </p:cNvPr>
          <p:cNvSpPr txBox="1"/>
          <p:nvPr/>
        </p:nvSpPr>
        <p:spPr>
          <a:xfrm>
            <a:off x="6587368" y="3060088"/>
            <a:ext cx="5060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tory of Bela" pitchFamily="50" charset="0"/>
                <a:cs typeface="Poppins" panose="00000500000000000000" pitchFamily="2" charset="0"/>
              </a:rPr>
              <a:t>Task Status Management</a:t>
            </a:r>
            <a:endParaRPr lang="en-US" sz="7200" b="1" dirty="0">
              <a:solidFill>
                <a:schemeClr val="bg1"/>
              </a:solidFill>
              <a:latin typeface="Story of Bela" pitchFamily="50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7175F-8737-814E-9173-3A6F24995D39}"/>
              </a:ext>
            </a:extLst>
          </p:cNvPr>
          <p:cNvSpPr txBox="1"/>
          <p:nvPr/>
        </p:nvSpPr>
        <p:spPr>
          <a:xfrm>
            <a:off x="774438" y="4053832"/>
            <a:ext cx="45999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tory of Bela" pitchFamily="50" charset="0"/>
                <a:cs typeface="Poppins" panose="00000500000000000000" pitchFamily="2" charset="0"/>
              </a:rPr>
              <a:t>Due Dates &amp; Deadlines</a:t>
            </a:r>
            <a:endParaRPr lang="en-US" sz="7200" b="1" dirty="0">
              <a:solidFill>
                <a:schemeClr val="bg1"/>
              </a:solidFill>
              <a:latin typeface="Story of Bela" pitchFamily="50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3E00F-A652-6546-8941-900A814E5A5A}"/>
              </a:ext>
            </a:extLst>
          </p:cNvPr>
          <p:cNvSpPr txBox="1"/>
          <p:nvPr/>
        </p:nvSpPr>
        <p:spPr>
          <a:xfrm>
            <a:off x="6817569" y="4063162"/>
            <a:ext cx="45999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tory of Bela" pitchFamily="50" charset="0"/>
                <a:cs typeface="Poppins" panose="00000500000000000000" pitchFamily="2" charset="0"/>
              </a:rPr>
              <a:t>Priority Levels</a:t>
            </a:r>
            <a:endParaRPr lang="en-US" sz="7200" b="1" dirty="0">
              <a:solidFill>
                <a:schemeClr val="bg1"/>
              </a:solidFill>
              <a:latin typeface="Story of Bela" pitchFamily="50" charset="0"/>
              <a:cs typeface="Poppi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353ACE-9F2B-C76B-E3F9-E258661978AB}"/>
              </a:ext>
            </a:extLst>
          </p:cNvPr>
          <p:cNvSpPr txBox="1"/>
          <p:nvPr/>
        </p:nvSpPr>
        <p:spPr>
          <a:xfrm>
            <a:off x="3796003" y="5049096"/>
            <a:ext cx="45999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tory of Bela" pitchFamily="50" charset="0"/>
                <a:cs typeface="Poppins" panose="00000500000000000000" pitchFamily="2" charset="0"/>
              </a:rPr>
              <a:t>User Authentication</a:t>
            </a:r>
            <a:endParaRPr lang="en-US" sz="7200" b="1" dirty="0">
              <a:solidFill>
                <a:schemeClr val="bg1"/>
              </a:solidFill>
              <a:latin typeface="Story of Bela" pitchFamily="50" charset="0"/>
              <a:cs typeface="Poppins" panose="00000500000000000000" pitchFamily="2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DF175B7-2DFB-E1C6-2157-CD6A05844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7200" y="438382"/>
            <a:ext cx="961802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0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E685A-497C-D773-5327-66118C7A1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358F0E-848C-261F-0853-62DB944300ED}"/>
              </a:ext>
            </a:extLst>
          </p:cNvPr>
          <p:cNvSpPr txBox="1"/>
          <p:nvPr/>
        </p:nvSpPr>
        <p:spPr>
          <a:xfrm>
            <a:off x="2689082" y="526121"/>
            <a:ext cx="6813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tory of Bela" pitchFamily="50" charset="0"/>
                <a:cs typeface="Poppins" panose="00000500000000000000" pitchFamily="2" charset="0"/>
              </a:rPr>
              <a:t>Tech Stack</a:t>
            </a:r>
            <a:endParaRPr lang="en-US" sz="4400" b="1" dirty="0">
              <a:solidFill>
                <a:schemeClr val="bg1"/>
              </a:solidFill>
              <a:latin typeface="Story of Bela" pitchFamily="50" charset="0"/>
              <a:cs typeface="Poppins" panose="00000500000000000000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77AF57-6909-A0E4-F3C5-E6FFD4C43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36" y="1589345"/>
            <a:ext cx="11531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chemeClr val="bg1"/>
                </a:solidFill>
                <a:latin typeface="Story of Bela" pitchFamily="50" charset="0"/>
                <a:cs typeface="Poppins" panose="00000500000000000000" pitchFamily="2" charset="0"/>
              </a:rPr>
              <a:t>Fr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tory of Bela" pitchFamily="50" charset="0"/>
                <a:cs typeface="Poppins" panose="00000500000000000000" pitchFamily="2" charset="0"/>
              </a:rPr>
              <a:t>ontend:</a:t>
            </a: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tory of Bela" pitchFamily="50" charset="0"/>
                <a:cs typeface="Poppins" panose="00000500000000000000" pitchFamily="2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React.js,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TailwindCSS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Axios, </a:t>
            </a:r>
            <a:r>
              <a:rPr lang="en-US" sz="2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TanStack</a:t>
            </a: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Query (React Query)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tory of Bela" pitchFamily="50" charset="0"/>
                <a:cs typeface="Poppins" panose="00000500000000000000" pitchFamily="2" charset="0"/>
              </a:rPr>
              <a:t>Backend: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tory of Bela" pitchFamily="50" charset="0"/>
                <a:cs typeface="Poppins" panose="00000500000000000000" pitchFamily="2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Node.js, Express.js, REST APIs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tory of Bela" pitchFamily="50" charset="0"/>
                <a:cs typeface="Poppins" panose="00000500000000000000" pitchFamily="2" charset="0"/>
              </a:rPr>
              <a:t>Database: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tory of Bela" pitchFamily="50" charset="0"/>
                <a:cs typeface="Poppins" panose="00000500000000000000" pitchFamily="2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MongoDB managed on atlas cloud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tory of Bela" pitchFamily="50" charset="0"/>
                <a:cs typeface="Poppins" panose="00000500000000000000" pitchFamily="2" charset="0"/>
              </a:rPr>
              <a:t>Auth: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tory of Bela" pitchFamily="50" charset="0"/>
                <a:cs typeface="Poppins" panose="00000500000000000000" pitchFamily="2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JWT, session handling “no refresh token was implemented though”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tory of Bela" pitchFamily="50" charset="0"/>
                <a:cs typeface="Poppins" panose="00000500000000000000" pitchFamily="2" charset="0"/>
              </a:rPr>
              <a:t>State Management: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tory of Bela" pitchFamily="50" charset="0"/>
                <a:cs typeface="Poppins" panose="00000500000000000000" pitchFamily="2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Context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tory of Bela" pitchFamily="50" charset="0"/>
                <a:cs typeface="Poppins" panose="00000500000000000000" pitchFamily="2" charset="0"/>
              </a:rPr>
              <a:t>Testing: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tory of Bela" pitchFamily="50" charset="0"/>
                <a:cs typeface="Poppins" panose="00000500000000000000" pitchFamily="2" charset="0"/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ThunderClient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(API)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440C2ED-F06A-66B4-C778-93DEB3EAC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6909" y="5282664"/>
            <a:ext cx="961802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98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70203-645A-119F-E84A-624C649FE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EB2CB9-8DE1-36B3-9EEA-FD5984299B4D}"/>
              </a:ext>
            </a:extLst>
          </p:cNvPr>
          <p:cNvSpPr txBox="1"/>
          <p:nvPr/>
        </p:nvSpPr>
        <p:spPr>
          <a:xfrm>
            <a:off x="268100" y="617349"/>
            <a:ext cx="6813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Story of Bela" pitchFamily="50" charset="0"/>
                <a:cs typeface="Poppins" panose="00000500000000000000" pitchFamily="2" charset="0"/>
              </a:rPr>
              <a:t>Team Members and roles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A148C-CC78-3AF2-F67A-69F45A708EEC}"/>
              </a:ext>
            </a:extLst>
          </p:cNvPr>
          <p:cNvSpPr txBox="1"/>
          <p:nvPr/>
        </p:nvSpPr>
        <p:spPr>
          <a:xfrm>
            <a:off x="2689081" y="2023614"/>
            <a:ext cx="68138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tory of Bela" pitchFamily="50" charset="0"/>
                <a:cs typeface="Poppins" panose="00000500000000000000" pitchFamily="2" charset="0"/>
              </a:rPr>
              <a:t>Omar Ehab:</a:t>
            </a:r>
            <a:br>
              <a:rPr lang="en-US" sz="2800" b="1" dirty="0">
                <a:solidFill>
                  <a:schemeClr val="bg1"/>
                </a:solidFill>
                <a:latin typeface="Story of Bela" pitchFamily="50" charset="0"/>
                <a:cs typeface="Poppins" panose="00000500000000000000" pitchFamily="2" charset="0"/>
              </a:rPr>
            </a:br>
            <a:r>
              <a:rPr lang="en-US" sz="2800" b="1" dirty="0">
                <a:solidFill>
                  <a:schemeClr val="bg1"/>
                </a:solidFill>
                <a:latin typeface="Story of Bela" pitchFamily="50" charset="0"/>
                <a:cs typeface="Poppins" panose="00000500000000000000" pitchFamily="2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React and Node.js implementation</a:t>
            </a:r>
            <a:endParaRPr lang="en-US" sz="7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2FD90-4504-8F0B-2EF5-ECB7C70E5672}"/>
              </a:ext>
            </a:extLst>
          </p:cNvPr>
          <p:cNvSpPr txBox="1"/>
          <p:nvPr/>
        </p:nvSpPr>
        <p:spPr>
          <a:xfrm>
            <a:off x="2856814" y="3676101"/>
            <a:ext cx="64783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tory of Bela" pitchFamily="50" charset="0"/>
                <a:cs typeface="Poppins" panose="00000500000000000000" pitchFamily="2" charset="0"/>
              </a:rPr>
              <a:t>Abd-Allah:</a:t>
            </a:r>
            <a:br>
              <a:rPr lang="en-US" sz="2800" b="1" dirty="0">
                <a:solidFill>
                  <a:schemeClr val="bg1"/>
                </a:solidFill>
                <a:latin typeface="Story of Bela" pitchFamily="50" charset="0"/>
                <a:cs typeface="Poppins" panose="00000500000000000000" pitchFamily="2" charset="0"/>
              </a:rPr>
            </a:b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UI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UX 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the application “outsourced, not enrolled in DEPI”</a:t>
            </a:r>
            <a:endParaRPr lang="en-US" sz="7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514C1A-4191-8474-5AD8-613DA3CD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710" y="5409684"/>
            <a:ext cx="961802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67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3D61E-9D28-2490-C2B9-B28F61937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2B6038-84DD-3B8C-7D75-F940BF34E0B0}"/>
              </a:ext>
            </a:extLst>
          </p:cNvPr>
          <p:cNvSpPr txBox="1"/>
          <p:nvPr/>
        </p:nvSpPr>
        <p:spPr>
          <a:xfrm>
            <a:off x="2689082" y="2875002"/>
            <a:ext cx="6813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Story of Bela" pitchFamily="50" charset="0"/>
                <a:cs typeface="Poppins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614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188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Poppins</vt:lpstr>
      <vt:lpstr>Story of Bela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Ehab</dc:creator>
  <cp:lastModifiedBy>يوسف احمد مصطفى محمد</cp:lastModifiedBy>
  <cp:revision>1</cp:revision>
  <dcterms:created xsi:type="dcterms:W3CDTF">2025-05-14T07:40:36Z</dcterms:created>
  <dcterms:modified xsi:type="dcterms:W3CDTF">2025-05-14T09:04:21Z</dcterms:modified>
</cp:coreProperties>
</file>