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 .. R" initials="R.R" lastIdx="1" clrIdx="0">
    <p:extLst>
      <p:ext uri="{19B8F6BF-5375-455C-9EA6-DF929625EA0E}">
        <p15:presenceInfo xmlns:p15="http://schemas.microsoft.com/office/powerpoint/2012/main" userId="844b15df7eac57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509D93-7571-428C-BD46-4C819E2A2A7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9CC3D0-E9A5-499E-8525-BD5E2BE4BF50}">
      <dgm:prSet phldrT="[Text]" custT="1"/>
      <dgm:spPr/>
      <dgm:t>
        <a:bodyPr/>
        <a:lstStyle/>
        <a:p>
          <a:r>
            <a:rPr lang="en-US" sz="2800" b="1" dirty="0"/>
            <a:t>Linear model</a:t>
          </a:r>
        </a:p>
      </dgm:t>
    </dgm:pt>
    <dgm:pt modelId="{C2711615-D951-4571-B022-AD37C65B0772}" type="parTrans" cxnId="{A587B2D8-ED6E-4103-B794-409159F03167}">
      <dgm:prSet/>
      <dgm:spPr/>
      <dgm:t>
        <a:bodyPr/>
        <a:lstStyle/>
        <a:p>
          <a:endParaRPr lang="en-US"/>
        </a:p>
      </dgm:t>
    </dgm:pt>
    <dgm:pt modelId="{7C744A8E-BF6B-49F6-98FC-D6CEB93173D1}" type="sibTrans" cxnId="{A587B2D8-ED6E-4103-B794-409159F03167}">
      <dgm:prSet/>
      <dgm:spPr/>
      <dgm:t>
        <a:bodyPr/>
        <a:lstStyle/>
        <a:p>
          <a:endParaRPr lang="en-US"/>
        </a:p>
      </dgm:t>
    </dgm:pt>
    <dgm:pt modelId="{597CE06A-18AB-4E18-A6F4-682FCD073FBE}">
      <dgm:prSet phldrT="[Text]" custT="1"/>
      <dgm:spPr/>
      <dgm:t>
        <a:bodyPr/>
        <a:lstStyle/>
        <a:p>
          <a:r>
            <a:rPr lang="en-US" sz="1600" dirty="0"/>
            <a:t>Least Squares</a:t>
          </a:r>
        </a:p>
      </dgm:t>
    </dgm:pt>
    <dgm:pt modelId="{DE54D146-8130-4A34-8C7B-E159CF5DE51E}" type="parTrans" cxnId="{B1709A01-E452-43A1-BBF8-790338EFAEE1}">
      <dgm:prSet/>
      <dgm:spPr/>
      <dgm:t>
        <a:bodyPr/>
        <a:lstStyle/>
        <a:p>
          <a:endParaRPr lang="en-US"/>
        </a:p>
      </dgm:t>
    </dgm:pt>
    <dgm:pt modelId="{12C1BB52-80C1-4221-B74A-E6E294D01342}" type="sibTrans" cxnId="{B1709A01-E452-43A1-BBF8-790338EFAEE1}">
      <dgm:prSet/>
      <dgm:spPr/>
      <dgm:t>
        <a:bodyPr/>
        <a:lstStyle/>
        <a:p>
          <a:endParaRPr lang="en-US"/>
        </a:p>
      </dgm:t>
    </dgm:pt>
    <dgm:pt modelId="{272EAA5C-5D6D-416F-BDA4-F9FFAA9D21EC}">
      <dgm:prSet phldrT="[Text]" custT="1"/>
      <dgm:spPr/>
      <dgm:t>
        <a:bodyPr/>
        <a:lstStyle/>
        <a:p>
          <a:r>
            <a:rPr lang="en-US" sz="1600" dirty="0"/>
            <a:t>Maximum Likelihood</a:t>
          </a:r>
        </a:p>
      </dgm:t>
    </dgm:pt>
    <dgm:pt modelId="{0B88E2E2-184C-4D18-87F5-3CBBF8703C14}" type="parTrans" cxnId="{BB2BB8F4-1296-4D0A-AE12-70E8ED9720E6}">
      <dgm:prSet/>
      <dgm:spPr/>
      <dgm:t>
        <a:bodyPr/>
        <a:lstStyle/>
        <a:p>
          <a:endParaRPr lang="en-US"/>
        </a:p>
      </dgm:t>
    </dgm:pt>
    <dgm:pt modelId="{60F6E437-F4A3-45FF-ACFC-01B077E954FA}" type="sibTrans" cxnId="{BB2BB8F4-1296-4D0A-AE12-70E8ED9720E6}">
      <dgm:prSet/>
      <dgm:spPr/>
      <dgm:t>
        <a:bodyPr/>
        <a:lstStyle/>
        <a:p>
          <a:endParaRPr lang="en-US"/>
        </a:p>
      </dgm:t>
    </dgm:pt>
    <dgm:pt modelId="{3FCA77AD-C73A-4964-99E3-85D2B151C786}" type="pres">
      <dgm:prSet presAssocID="{D2509D93-7571-428C-BD46-4C819E2A2A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44D614-BA57-4A8B-BA67-430671C4C23B}" type="pres">
      <dgm:prSet presAssocID="{0B9CC3D0-E9A5-499E-8525-BD5E2BE4BF50}" presName="hierRoot1" presStyleCnt="0">
        <dgm:presLayoutVars>
          <dgm:hierBranch val="init"/>
        </dgm:presLayoutVars>
      </dgm:prSet>
      <dgm:spPr/>
    </dgm:pt>
    <dgm:pt modelId="{0403BD80-CB46-4078-9354-6EEFD88CE19C}" type="pres">
      <dgm:prSet presAssocID="{0B9CC3D0-E9A5-499E-8525-BD5E2BE4BF50}" presName="rootComposite1" presStyleCnt="0"/>
      <dgm:spPr/>
    </dgm:pt>
    <dgm:pt modelId="{C7F0CA55-FA99-425E-AB7D-B85E36CC6878}" type="pres">
      <dgm:prSet presAssocID="{0B9CC3D0-E9A5-499E-8525-BD5E2BE4BF50}" presName="rootText1" presStyleLbl="node0" presStyleIdx="0" presStyleCnt="1" custScaleX="31958" custScaleY="25580">
        <dgm:presLayoutVars>
          <dgm:chPref val="3"/>
        </dgm:presLayoutVars>
      </dgm:prSet>
      <dgm:spPr/>
    </dgm:pt>
    <dgm:pt modelId="{614BB6DA-0A7E-4CB1-8C5A-0FEC4BFC91A8}" type="pres">
      <dgm:prSet presAssocID="{0B9CC3D0-E9A5-499E-8525-BD5E2BE4BF50}" presName="rootConnector1" presStyleLbl="node1" presStyleIdx="0" presStyleCnt="0"/>
      <dgm:spPr/>
    </dgm:pt>
    <dgm:pt modelId="{36CA1B8A-CDB5-40BA-ABD4-9FB8777EECBE}" type="pres">
      <dgm:prSet presAssocID="{0B9CC3D0-E9A5-499E-8525-BD5E2BE4BF50}" presName="hierChild2" presStyleCnt="0"/>
      <dgm:spPr/>
    </dgm:pt>
    <dgm:pt modelId="{451A0F3D-0920-404A-A279-5FE8206D9B85}" type="pres">
      <dgm:prSet presAssocID="{DE54D146-8130-4A34-8C7B-E159CF5DE51E}" presName="Name37" presStyleLbl="parChTrans1D2" presStyleIdx="0" presStyleCnt="2"/>
      <dgm:spPr/>
    </dgm:pt>
    <dgm:pt modelId="{76411CAB-555D-45D2-B813-42544E06F945}" type="pres">
      <dgm:prSet presAssocID="{597CE06A-18AB-4E18-A6F4-682FCD073FBE}" presName="hierRoot2" presStyleCnt="0">
        <dgm:presLayoutVars>
          <dgm:hierBranch val="init"/>
        </dgm:presLayoutVars>
      </dgm:prSet>
      <dgm:spPr/>
    </dgm:pt>
    <dgm:pt modelId="{F7429FD0-8BE9-40C0-9FDC-DEC7139DC9CB}" type="pres">
      <dgm:prSet presAssocID="{597CE06A-18AB-4E18-A6F4-682FCD073FBE}" presName="rootComposite" presStyleCnt="0"/>
      <dgm:spPr/>
    </dgm:pt>
    <dgm:pt modelId="{D36108C9-7FE6-4160-AA5F-9D717A3AA97C}" type="pres">
      <dgm:prSet presAssocID="{597CE06A-18AB-4E18-A6F4-682FCD073FBE}" presName="rootText" presStyleLbl="node2" presStyleIdx="0" presStyleCnt="2" custScaleX="21746" custScaleY="20953">
        <dgm:presLayoutVars>
          <dgm:chPref val="3"/>
        </dgm:presLayoutVars>
      </dgm:prSet>
      <dgm:spPr/>
    </dgm:pt>
    <dgm:pt modelId="{55A66AED-775C-44C3-8A9D-0198BD84D1C8}" type="pres">
      <dgm:prSet presAssocID="{597CE06A-18AB-4E18-A6F4-682FCD073FBE}" presName="rootConnector" presStyleLbl="node2" presStyleIdx="0" presStyleCnt="2"/>
      <dgm:spPr/>
    </dgm:pt>
    <dgm:pt modelId="{8B3653A3-5604-4158-982E-C8E2F8CE7363}" type="pres">
      <dgm:prSet presAssocID="{597CE06A-18AB-4E18-A6F4-682FCD073FBE}" presName="hierChild4" presStyleCnt="0"/>
      <dgm:spPr/>
    </dgm:pt>
    <dgm:pt modelId="{DEC455D4-F417-4995-BAFD-BB31EB6885D3}" type="pres">
      <dgm:prSet presAssocID="{597CE06A-18AB-4E18-A6F4-682FCD073FBE}" presName="hierChild5" presStyleCnt="0"/>
      <dgm:spPr/>
    </dgm:pt>
    <dgm:pt modelId="{7BD4A9E3-1599-43ED-8520-B7AD4351183E}" type="pres">
      <dgm:prSet presAssocID="{0B88E2E2-184C-4D18-87F5-3CBBF8703C14}" presName="Name37" presStyleLbl="parChTrans1D2" presStyleIdx="1" presStyleCnt="2"/>
      <dgm:spPr/>
    </dgm:pt>
    <dgm:pt modelId="{FDE19D77-3E7F-410E-9560-A2252F5ED770}" type="pres">
      <dgm:prSet presAssocID="{272EAA5C-5D6D-416F-BDA4-F9FFAA9D21EC}" presName="hierRoot2" presStyleCnt="0">
        <dgm:presLayoutVars>
          <dgm:hierBranch val="init"/>
        </dgm:presLayoutVars>
      </dgm:prSet>
      <dgm:spPr/>
    </dgm:pt>
    <dgm:pt modelId="{7279ED69-DBEA-4A9E-A619-DCEF3B78ED06}" type="pres">
      <dgm:prSet presAssocID="{272EAA5C-5D6D-416F-BDA4-F9FFAA9D21EC}" presName="rootComposite" presStyleCnt="0"/>
      <dgm:spPr/>
    </dgm:pt>
    <dgm:pt modelId="{FEE8C69E-BEF0-425B-8215-F3A98EEE489D}" type="pres">
      <dgm:prSet presAssocID="{272EAA5C-5D6D-416F-BDA4-F9FFAA9D21EC}" presName="rootText" presStyleLbl="node2" presStyleIdx="1" presStyleCnt="2" custScaleX="23992" custScaleY="22292">
        <dgm:presLayoutVars>
          <dgm:chPref val="3"/>
        </dgm:presLayoutVars>
      </dgm:prSet>
      <dgm:spPr/>
    </dgm:pt>
    <dgm:pt modelId="{28932D63-A966-4A3C-9D1D-88B85B95A76E}" type="pres">
      <dgm:prSet presAssocID="{272EAA5C-5D6D-416F-BDA4-F9FFAA9D21EC}" presName="rootConnector" presStyleLbl="node2" presStyleIdx="1" presStyleCnt="2"/>
      <dgm:spPr/>
    </dgm:pt>
    <dgm:pt modelId="{D865A008-A4E2-4BB9-A81F-DF6D7D682D6D}" type="pres">
      <dgm:prSet presAssocID="{272EAA5C-5D6D-416F-BDA4-F9FFAA9D21EC}" presName="hierChild4" presStyleCnt="0"/>
      <dgm:spPr/>
    </dgm:pt>
    <dgm:pt modelId="{ED37B6E1-9FC5-492D-80FB-3B49C402CC3C}" type="pres">
      <dgm:prSet presAssocID="{272EAA5C-5D6D-416F-BDA4-F9FFAA9D21EC}" presName="hierChild5" presStyleCnt="0"/>
      <dgm:spPr/>
    </dgm:pt>
    <dgm:pt modelId="{C98A94FB-03D2-4379-B0C5-F858AA5D4BE4}" type="pres">
      <dgm:prSet presAssocID="{0B9CC3D0-E9A5-499E-8525-BD5E2BE4BF50}" presName="hierChild3" presStyleCnt="0"/>
      <dgm:spPr/>
    </dgm:pt>
  </dgm:ptLst>
  <dgm:cxnLst>
    <dgm:cxn modelId="{B1709A01-E452-43A1-BBF8-790338EFAEE1}" srcId="{0B9CC3D0-E9A5-499E-8525-BD5E2BE4BF50}" destId="{597CE06A-18AB-4E18-A6F4-682FCD073FBE}" srcOrd="0" destOrd="0" parTransId="{DE54D146-8130-4A34-8C7B-E159CF5DE51E}" sibTransId="{12C1BB52-80C1-4221-B74A-E6E294D01342}"/>
    <dgm:cxn modelId="{95582C16-2B79-40D1-BF0F-564474B85B16}" type="presOf" srcId="{597CE06A-18AB-4E18-A6F4-682FCD073FBE}" destId="{D36108C9-7FE6-4160-AA5F-9D717A3AA97C}" srcOrd="0" destOrd="0" presId="urn:microsoft.com/office/officeart/2005/8/layout/orgChart1"/>
    <dgm:cxn modelId="{C01F8A61-82C3-4C3C-A6F9-7E51656893F5}" type="presOf" srcId="{D2509D93-7571-428C-BD46-4C819E2A2A71}" destId="{3FCA77AD-C73A-4964-99E3-85D2B151C786}" srcOrd="0" destOrd="0" presId="urn:microsoft.com/office/officeart/2005/8/layout/orgChart1"/>
    <dgm:cxn modelId="{F68FB261-78C0-4CC3-8287-2E2D633AB5E1}" type="presOf" srcId="{0B9CC3D0-E9A5-499E-8525-BD5E2BE4BF50}" destId="{614BB6DA-0A7E-4CB1-8C5A-0FEC4BFC91A8}" srcOrd="1" destOrd="0" presId="urn:microsoft.com/office/officeart/2005/8/layout/orgChart1"/>
    <dgm:cxn modelId="{3D0AEE6D-BFAC-44B3-9751-A6FFD54A6C5B}" type="presOf" srcId="{0B88E2E2-184C-4D18-87F5-3CBBF8703C14}" destId="{7BD4A9E3-1599-43ED-8520-B7AD4351183E}" srcOrd="0" destOrd="0" presId="urn:microsoft.com/office/officeart/2005/8/layout/orgChart1"/>
    <dgm:cxn modelId="{08E0CC90-39CE-48FB-B500-E26FC5D15449}" type="presOf" srcId="{DE54D146-8130-4A34-8C7B-E159CF5DE51E}" destId="{451A0F3D-0920-404A-A279-5FE8206D9B85}" srcOrd="0" destOrd="0" presId="urn:microsoft.com/office/officeart/2005/8/layout/orgChart1"/>
    <dgm:cxn modelId="{7A730FBB-A43D-41E4-BEA0-0E22A235DB3B}" type="presOf" srcId="{272EAA5C-5D6D-416F-BDA4-F9FFAA9D21EC}" destId="{FEE8C69E-BEF0-425B-8215-F3A98EEE489D}" srcOrd="0" destOrd="0" presId="urn:microsoft.com/office/officeart/2005/8/layout/orgChart1"/>
    <dgm:cxn modelId="{332267BB-421C-49E9-B92A-6A5472F80552}" type="presOf" srcId="{0B9CC3D0-E9A5-499E-8525-BD5E2BE4BF50}" destId="{C7F0CA55-FA99-425E-AB7D-B85E36CC6878}" srcOrd="0" destOrd="0" presId="urn:microsoft.com/office/officeart/2005/8/layout/orgChart1"/>
    <dgm:cxn modelId="{A587B2D8-ED6E-4103-B794-409159F03167}" srcId="{D2509D93-7571-428C-BD46-4C819E2A2A71}" destId="{0B9CC3D0-E9A5-499E-8525-BD5E2BE4BF50}" srcOrd="0" destOrd="0" parTransId="{C2711615-D951-4571-B022-AD37C65B0772}" sibTransId="{7C744A8E-BF6B-49F6-98FC-D6CEB93173D1}"/>
    <dgm:cxn modelId="{663498D9-17F4-44A7-B65D-8133992BF0CA}" type="presOf" srcId="{597CE06A-18AB-4E18-A6F4-682FCD073FBE}" destId="{55A66AED-775C-44C3-8A9D-0198BD84D1C8}" srcOrd="1" destOrd="0" presId="urn:microsoft.com/office/officeart/2005/8/layout/orgChart1"/>
    <dgm:cxn modelId="{7F7081E1-25EC-4CE0-87FB-D9E68CC5F46F}" type="presOf" srcId="{272EAA5C-5D6D-416F-BDA4-F9FFAA9D21EC}" destId="{28932D63-A966-4A3C-9D1D-88B85B95A76E}" srcOrd="1" destOrd="0" presId="urn:microsoft.com/office/officeart/2005/8/layout/orgChart1"/>
    <dgm:cxn modelId="{BB2BB8F4-1296-4D0A-AE12-70E8ED9720E6}" srcId="{0B9CC3D0-E9A5-499E-8525-BD5E2BE4BF50}" destId="{272EAA5C-5D6D-416F-BDA4-F9FFAA9D21EC}" srcOrd="1" destOrd="0" parTransId="{0B88E2E2-184C-4D18-87F5-3CBBF8703C14}" sibTransId="{60F6E437-F4A3-45FF-ACFC-01B077E954FA}"/>
    <dgm:cxn modelId="{5094F156-C415-461B-82D2-483DF73026EF}" type="presParOf" srcId="{3FCA77AD-C73A-4964-99E3-85D2B151C786}" destId="{DE44D614-BA57-4A8B-BA67-430671C4C23B}" srcOrd="0" destOrd="0" presId="urn:microsoft.com/office/officeart/2005/8/layout/orgChart1"/>
    <dgm:cxn modelId="{A01C5243-7BCC-4D4D-B790-6967EAA3B27E}" type="presParOf" srcId="{DE44D614-BA57-4A8B-BA67-430671C4C23B}" destId="{0403BD80-CB46-4078-9354-6EEFD88CE19C}" srcOrd="0" destOrd="0" presId="urn:microsoft.com/office/officeart/2005/8/layout/orgChart1"/>
    <dgm:cxn modelId="{EC5B6CE5-90EC-4417-AF48-58EEE2902CAC}" type="presParOf" srcId="{0403BD80-CB46-4078-9354-6EEFD88CE19C}" destId="{C7F0CA55-FA99-425E-AB7D-B85E36CC6878}" srcOrd="0" destOrd="0" presId="urn:microsoft.com/office/officeart/2005/8/layout/orgChart1"/>
    <dgm:cxn modelId="{DDAC121B-AB15-4FE8-B2E1-2AC72001FE4D}" type="presParOf" srcId="{0403BD80-CB46-4078-9354-6EEFD88CE19C}" destId="{614BB6DA-0A7E-4CB1-8C5A-0FEC4BFC91A8}" srcOrd="1" destOrd="0" presId="urn:microsoft.com/office/officeart/2005/8/layout/orgChart1"/>
    <dgm:cxn modelId="{C7EA1D94-C008-40BF-B3EC-5F194B1E13DF}" type="presParOf" srcId="{DE44D614-BA57-4A8B-BA67-430671C4C23B}" destId="{36CA1B8A-CDB5-40BA-ABD4-9FB8777EECBE}" srcOrd="1" destOrd="0" presId="urn:microsoft.com/office/officeart/2005/8/layout/orgChart1"/>
    <dgm:cxn modelId="{7F5181C3-7742-4FA0-B8E0-B739B31BE019}" type="presParOf" srcId="{36CA1B8A-CDB5-40BA-ABD4-9FB8777EECBE}" destId="{451A0F3D-0920-404A-A279-5FE8206D9B85}" srcOrd="0" destOrd="0" presId="urn:microsoft.com/office/officeart/2005/8/layout/orgChart1"/>
    <dgm:cxn modelId="{7306575F-5F7D-4C2A-9299-C20F16A4FBF5}" type="presParOf" srcId="{36CA1B8A-CDB5-40BA-ABD4-9FB8777EECBE}" destId="{76411CAB-555D-45D2-B813-42544E06F945}" srcOrd="1" destOrd="0" presId="urn:microsoft.com/office/officeart/2005/8/layout/orgChart1"/>
    <dgm:cxn modelId="{9690B5A3-B8AF-41B9-B50A-3484FCBF80C7}" type="presParOf" srcId="{76411CAB-555D-45D2-B813-42544E06F945}" destId="{F7429FD0-8BE9-40C0-9FDC-DEC7139DC9CB}" srcOrd="0" destOrd="0" presId="urn:microsoft.com/office/officeart/2005/8/layout/orgChart1"/>
    <dgm:cxn modelId="{B5BD427C-A143-46D9-BD0A-254F9ACFEEED}" type="presParOf" srcId="{F7429FD0-8BE9-40C0-9FDC-DEC7139DC9CB}" destId="{D36108C9-7FE6-4160-AA5F-9D717A3AA97C}" srcOrd="0" destOrd="0" presId="urn:microsoft.com/office/officeart/2005/8/layout/orgChart1"/>
    <dgm:cxn modelId="{2E9B6827-7DC2-456E-86C8-9B4F6AC1DC6A}" type="presParOf" srcId="{F7429FD0-8BE9-40C0-9FDC-DEC7139DC9CB}" destId="{55A66AED-775C-44C3-8A9D-0198BD84D1C8}" srcOrd="1" destOrd="0" presId="urn:microsoft.com/office/officeart/2005/8/layout/orgChart1"/>
    <dgm:cxn modelId="{51283D41-5CBD-45D5-8376-19E0F1F32284}" type="presParOf" srcId="{76411CAB-555D-45D2-B813-42544E06F945}" destId="{8B3653A3-5604-4158-982E-C8E2F8CE7363}" srcOrd="1" destOrd="0" presId="urn:microsoft.com/office/officeart/2005/8/layout/orgChart1"/>
    <dgm:cxn modelId="{95AD6BCB-8487-4819-B118-D5F1C14F1685}" type="presParOf" srcId="{76411CAB-555D-45D2-B813-42544E06F945}" destId="{DEC455D4-F417-4995-BAFD-BB31EB6885D3}" srcOrd="2" destOrd="0" presId="urn:microsoft.com/office/officeart/2005/8/layout/orgChart1"/>
    <dgm:cxn modelId="{F11074F4-5D4C-4015-88E6-063037F8DAC2}" type="presParOf" srcId="{36CA1B8A-CDB5-40BA-ABD4-9FB8777EECBE}" destId="{7BD4A9E3-1599-43ED-8520-B7AD4351183E}" srcOrd="2" destOrd="0" presId="urn:microsoft.com/office/officeart/2005/8/layout/orgChart1"/>
    <dgm:cxn modelId="{DE9475C8-88C3-4F94-AD42-C73EB09834D1}" type="presParOf" srcId="{36CA1B8A-CDB5-40BA-ABD4-9FB8777EECBE}" destId="{FDE19D77-3E7F-410E-9560-A2252F5ED770}" srcOrd="3" destOrd="0" presId="urn:microsoft.com/office/officeart/2005/8/layout/orgChart1"/>
    <dgm:cxn modelId="{026ABF72-BC0F-4B3C-9A80-1B39EA5313BD}" type="presParOf" srcId="{FDE19D77-3E7F-410E-9560-A2252F5ED770}" destId="{7279ED69-DBEA-4A9E-A619-DCEF3B78ED06}" srcOrd="0" destOrd="0" presId="urn:microsoft.com/office/officeart/2005/8/layout/orgChart1"/>
    <dgm:cxn modelId="{CE679964-FEB4-4D59-9D5B-98461761416B}" type="presParOf" srcId="{7279ED69-DBEA-4A9E-A619-DCEF3B78ED06}" destId="{FEE8C69E-BEF0-425B-8215-F3A98EEE489D}" srcOrd="0" destOrd="0" presId="urn:microsoft.com/office/officeart/2005/8/layout/orgChart1"/>
    <dgm:cxn modelId="{41D1B3B3-ADFC-4820-B412-FD6BF50390F0}" type="presParOf" srcId="{7279ED69-DBEA-4A9E-A619-DCEF3B78ED06}" destId="{28932D63-A966-4A3C-9D1D-88B85B95A76E}" srcOrd="1" destOrd="0" presId="urn:microsoft.com/office/officeart/2005/8/layout/orgChart1"/>
    <dgm:cxn modelId="{565439A8-4C94-443B-9CB4-E95A6039BD29}" type="presParOf" srcId="{FDE19D77-3E7F-410E-9560-A2252F5ED770}" destId="{D865A008-A4E2-4BB9-A81F-DF6D7D682D6D}" srcOrd="1" destOrd="0" presId="urn:microsoft.com/office/officeart/2005/8/layout/orgChart1"/>
    <dgm:cxn modelId="{02E76717-DF5B-43A8-BCC8-8ECB19122A43}" type="presParOf" srcId="{FDE19D77-3E7F-410E-9560-A2252F5ED770}" destId="{ED37B6E1-9FC5-492D-80FB-3B49C402CC3C}" srcOrd="2" destOrd="0" presId="urn:microsoft.com/office/officeart/2005/8/layout/orgChart1"/>
    <dgm:cxn modelId="{D91587A8-882C-47BE-8A22-C6B82CB40DF2}" type="presParOf" srcId="{DE44D614-BA57-4A8B-BA67-430671C4C23B}" destId="{C98A94FB-03D2-4379-B0C5-F858AA5D4BE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509D93-7571-428C-BD46-4C819E2A2A7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9CC3D0-E9A5-499E-8525-BD5E2BE4BF50}">
      <dgm:prSet phldrT="[Text]" custT="1"/>
      <dgm:spPr/>
      <dgm:t>
        <a:bodyPr/>
        <a:lstStyle/>
        <a:p>
          <a:r>
            <a:rPr lang="en-US" sz="2800" b="1" dirty="0"/>
            <a:t>Generalized Linear model</a:t>
          </a:r>
        </a:p>
      </dgm:t>
    </dgm:pt>
    <dgm:pt modelId="{C2711615-D951-4571-B022-AD37C65B0772}" type="parTrans" cxnId="{A587B2D8-ED6E-4103-B794-409159F03167}">
      <dgm:prSet/>
      <dgm:spPr/>
      <dgm:t>
        <a:bodyPr/>
        <a:lstStyle/>
        <a:p>
          <a:endParaRPr lang="en-US"/>
        </a:p>
      </dgm:t>
    </dgm:pt>
    <dgm:pt modelId="{7C744A8E-BF6B-49F6-98FC-D6CEB93173D1}" type="sibTrans" cxnId="{A587B2D8-ED6E-4103-B794-409159F03167}">
      <dgm:prSet/>
      <dgm:spPr/>
      <dgm:t>
        <a:bodyPr/>
        <a:lstStyle/>
        <a:p>
          <a:endParaRPr lang="en-US"/>
        </a:p>
      </dgm:t>
    </dgm:pt>
    <dgm:pt modelId="{597CE06A-18AB-4E18-A6F4-682FCD073FBE}">
      <dgm:prSet phldrT="[Text]" custT="1"/>
      <dgm:spPr/>
      <dgm:t>
        <a:bodyPr/>
        <a:lstStyle/>
        <a:p>
          <a:r>
            <a:rPr lang="en-US" sz="1600" dirty="0"/>
            <a:t>Least Squares</a:t>
          </a:r>
        </a:p>
      </dgm:t>
    </dgm:pt>
    <dgm:pt modelId="{DE54D146-8130-4A34-8C7B-E159CF5DE51E}" type="parTrans" cxnId="{B1709A01-E452-43A1-BBF8-790338EFAEE1}">
      <dgm:prSet/>
      <dgm:spPr/>
      <dgm:t>
        <a:bodyPr/>
        <a:lstStyle/>
        <a:p>
          <a:endParaRPr lang="en-US"/>
        </a:p>
      </dgm:t>
    </dgm:pt>
    <dgm:pt modelId="{12C1BB52-80C1-4221-B74A-E6E294D01342}" type="sibTrans" cxnId="{B1709A01-E452-43A1-BBF8-790338EFAEE1}">
      <dgm:prSet/>
      <dgm:spPr/>
      <dgm:t>
        <a:bodyPr/>
        <a:lstStyle/>
        <a:p>
          <a:endParaRPr lang="en-US"/>
        </a:p>
      </dgm:t>
    </dgm:pt>
    <dgm:pt modelId="{272EAA5C-5D6D-416F-BDA4-F9FFAA9D21EC}">
      <dgm:prSet phldrT="[Text]" custT="1"/>
      <dgm:spPr/>
      <dgm:t>
        <a:bodyPr/>
        <a:lstStyle/>
        <a:p>
          <a:r>
            <a:rPr lang="en-US" sz="1600" dirty="0"/>
            <a:t>Maximum Likelihood</a:t>
          </a:r>
        </a:p>
      </dgm:t>
    </dgm:pt>
    <dgm:pt modelId="{0B88E2E2-184C-4D18-87F5-3CBBF8703C14}" type="parTrans" cxnId="{BB2BB8F4-1296-4D0A-AE12-70E8ED9720E6}">
      <dgm:prSet/>
      <dgm:spPr/>
      <dgm:t>
        <a:bodyPr/>
        <a:lstStyle/>
        <a:p>
          <a:endParaRPr lang="en-US"/>
        </a:p>
      </dgm:t>
    </dgm:pt>
    <dgm:pt modelId="{60F6E437-F4A3-45FF-ACFC-01B077E954FA}" type="sibTrans" cxnId="{BB2BB8F4-1296-4D0A-AE12-70E8ED9720E6}">
      <dgm:prSet/>
      <dgm:spPr/>
      <dgm:t>
        <a:bodyPr/>
        <a:lstStyle/>
        <a:p>
          <a:endParaRPr lang="en-US"/>
        </a:p>
      </dgm:t>
    </dgm:pt>
    <dgm:pt modelId="{3FCA77AD-C73A-4964-99E3-85D2B151C786}" type="pres">
      <dgm:prSet presAssocID="{D2509D93-7571-428C-BD46-4C819E2A2A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44D614-BA57-4A8B-BA67-430671C4C23B}" type="pres">
      <dgm:prSet presAssocID="{0B9CC3D0-E9A5-499E-8525-BD5E2BE4BF50}" presName="hierRoot1" presStyleCnt="0">
        <dgm:presLayoutVars>
          <dgm:hierBranch val="init"/>
        </dgm:presLayoutVars>
      </dgm:prSet>
      <dgm:spPr/>
    </dgm:pt>
    <dgm:pt modelId="{0403BD80-CB46-4078-9354-6EEFD88CE19C}" type="pres">
      <dgm:prSet presAssocID="{0B9CC3D0-E9A5-499E-8525-BD5E2BE4BF50}" presName="rootComposite1" presStyleCnt="0"/>
      <dgm:spPr/>
    </dgm:pt>
    <dgm:pt modelId="{C7F0CA55-FA99-425E-AB7D-B85E36CC6878}" type="pres">
      <dgm:prSet presAssocID="{0B9CC3D0-E9A5-499E-8525-BD5E2BE4BF50}" presName="rootText1" presStyleLbl="node0" presStyleIdx="0" presStyleCnt="1" custScaleX="31958" custScaleY="25580">
        <dgm:presLayoutVars>
          <dgm:chPref val="3"/>
        </dgm:presLayoutVars>
      </dgm:prSet>
      <dgm:spPr/>
    </dgm:pt>
    <dgm:pt modelId="{614BB6DA-0A7E-4CB1-8C5A-0FEC4BFC91A8}" type="pres">
      <dgm:prSet presAssocID="{0B9CC3D0-E9A5-499E-8525-BD5E2BE4BF50}" presName="rootConnector1" presStyleLbl="node1" presStyleIdx="0" presStyleCnt="0"/>
      <dgm:spPr/>
    </dgm:pt>
    <dgm:pt modelId="{36CA1B8A-CDB5-40BA-ABD4-9FB8777EECBE}" type="pres">
      <dgm:prSet presAssocID="{0B9CC3D0-E9A5-499E-8525-BD5E2BE4BF50}" presName="hierChild2" presStyleCnt="0"/>
      <dgm:spPr/>
    </dgm:pt>
    <dgm:pt modelId="{451A0F3D-0920-404A-A279-5FE8206D9B85}" type="pres">
      <dgm:prSet presAssocID="{DE54D146-8130-4A34-8C7B-E159CF5DE51E}" presName="Name37" presStyleLbl="parChTrans1D2" presStyleIdx="0" presStyleCnt="2"/>
      <dgm:spPr/>
    </dgm:pt>
    <dgm:pt modelId="{76411CAB-555D-45D2-B813-42544E06F945}" type="pres">
      <dgm:prSet presAssocID="{597CE06A-18AB-4E18-A6F4-682FCD073FBE}" presName="hierRoot2" presStyleCnt="0">
        <dgm:presLayoutVars>
          <dgm:hierBranch val="init"/>
        </dgm:presLayoutVars>
      </dgm:prSet>
      <dgm:spPr/>
    </dgm:pt>
    <dgm:pt modelId="{F7429FD0-8BE9-40C0-9FDC-DEC7139DC9CB}" type="pres">
      <dgm:prSet presAssocID="{597CE06A-18AB-4E18-A6F4-682FCD073FBE}" presName="rootComposite" presStyleCnt="0"/>
      <dgm:spPr/>
    </dgm:pt>
    <dgm:pt modelId="{D36108C9-7FE6-4160-AA5F-9D717A3AA97C}" type="pres">
      <dgm:prSet presAssocID="{597CE06A-18AB-4E18-A6F4-682FCD073FBE}" presName="rootText" presStyleLbl="node2" presStyleIdx="0" presStyleCnt="2" custScaleX="21746" custScaleY="20953">
        <dgm:presLayoutVars>
          <dgm:chPref val="3"/>
        </dgm:presLayoutVars>
      </dgm:prSet>
      <dgm:spPr/>
    </dgm:pt>
    <dgm:pt modelId="{55A66AED-775C-44C3-8A9D-0198BD84D1C8}" type="pres">
      <dgm:prSet presAssocID="{597CE06A-18AB-4E18-A6F4-682FCD073FBE}" presName="rootConnector" presStyleLbl="node2" presStyleIdx="0" presStyleCnt="2"/>
      <dgm:spPr/>
    </dgm:pt>
    <dgm:pt modelId="{8B3653A3-5604-4158-982E-C8E2F8CE7363}" type="pres">
      <dgm:prSet presAssocID="{597CE06A-18AB-4E18-A6F4-682FCD073FBE}" presName="hierChild4" presStyleCnt="0"/>
      <dgm:spPr/>
    </dgm:pt>
    <dgm:pt modelId="{DEC455D4-F417-4995-BAFD-BB31EB6885D3}" type="pres">
      <dgm:prSet presAssocID="{597CE06A-18AB-4E18-A6F4-682FCD073FBE}" presName="hierChild5" presStyleCnt="0"/>
      <dgm:spPr/>
    </dgm:pt>
    <dgm:pt modelId="{7BD4A9E3-1599-43ED-8520-B7AD4351183E}" type="pres">
      <dgm:prSet presAssocID="{0B88E2E2-184C-4D18-87F5-3CBBF8703C14}" presName="Name37" presStyleLbl="parChTrans1D2" presStyleIdx="1" presStyleCnt="2"/>
      <dgm:spPr/>
    </dgm:pt>
    <dgm:pt modelId="{FDE19D77-3E7F-410E-9560-A2252F5ED770}" type="pres">
      <dgm:prSet presAssocID="{272EAA5C-5D6D-416F-BDA4-F9FFAA9D21EC}" presName="hierRoot2" presStyleCnt="0">
        <dgm:presLayoutVars>
          <dgm:hierBranch val="init"/>
        </dgm:presLayoutVars>
      </dgm:prSet>
      <dgm:spPr/>
    </dgm:pt>
    <dgm:pt modelId="{7279ED69-DBEA-4A9E-A619-DCEF3B78ED06}" type="pres">
      <dgm:prSet presAssocID="{272EAA5C-5D6D-416F-BDA4-F9FFAA9D21EC}" presName="rootComposite" presStyleCnt="0"/>
      <dgm:spPr/>
    </dgm:pt>
    <dgm:pt modelId="{FEE8C69E-BEF0-425B-8215-F3A98EEE489D}" type="pres">
      <dgm:prSet presAssocID="{272EAA5C-5D6D-416F-BDA4-F9FFAA9D21EC}" presName="rootText" presStyleLbl="node2" presStyleIdx="1" presStyleCnt="2" custScaleX="23992" custScaleY="22292">
        <dgm:presLayoutVars>
          <dgm:chPref val="3"/>
        </dgm:presLayoutVars>
      </dgm:prSet>
      <dgm:spPr/>
    </dgm:pt>
    <dgm:pt modelId="{28932D63-A966-4A3C-9D1D-88B85B95A76E}" type="pres">
      <dgm:prSet presAssocID="{272EAA5C-5D6D-416F-BDA4-F9FFAA9D21EC}" presName="rootConnector" presStyleLbl="node2" presStyleIdx="1" presStyleCnt="2"/>
      <dgm:spPr/>
    </dgm:pt>
    <dgm:pt modelId="{D865A008-A4E2-4BB9-A81F-DF6D7D682D6D}" type="pres">
      <dgm:prSet presAssocID="{272EAA5C-5D6D-416F-BDA4-F9FFAA9D21EC}" presName="hierChild4" presStyleCnt="0"/>
      <dgm:spPr/>
    </dgm:pt>
    <dgm:pt modelId="{ED37B6E1-9FC5-492D-80FB-3B49C402CC3C}" type="pres">
      <dgm:prSet presAssocID="{272EAA5C-5D6D-416F-BDA4-F9FFAA9D21EC}" presName="hierChild5" presStyleCnt="0"/>
      <dgm:spPr/>
    </dgm:pt>
    <dgm:pt modelId="{C98A94FB-03D2-4379-B0C5-F858AA5D4BE4}" type="pres">
      <dgm:prSet presAssocID="{0B9CC3D0-E9A5-499E-8525-BD5E2BE4BF50}" presName="hierChild3" presStyleCnt="0"/>
      <dgm:spPr/>
    </dgm:pt>
  </dgm:ptLst>
  <dgm:cxnLst>
    <dgm:cxn modelId="{B1709A01-E452-43A1-BBF8-790338EFAEE1}" srcId="{0B9CC3D0-E9A5-499E-8525-BD5E2BE4BF50}" destId="{597CE06A-18AB-4E18-A6F4-682FCD073FBE}" srcOrd="0" destOrd="0" parTransId="{DE54D146-8130-4A34-8C7B-E159CF5DE51E}" sibTransId="{12C1BB52-80C1-4221-B74A-E6E294D01342}"/>
    <dgm:cxn modelId="{95582C16-2B79-40D1-BF0F-564474B85B16}" type="presOf" srcId="{597CE06A-18AB-4E18-A6F4-682FCD073FBE}" destId="{D36108C9-7FE6-4160-AA5F-9D717A3AA97C}" srcOrd="0" destOrd="0" presId="urn:microsoft.com/office/officeart/2005/8/layout/orgChart1"/>
    <dgm:cxn modelId="{C01F8A61-82C3-4C3C-A6F9-7E51656893F5}" type="presOf" srcId="{D2509D93-7571-428C-BD46-4C819E2A2A71}" destId="{3FCA77AD-C73A-4964-99E3-85D2B151C786}" srcOrd="0" destOrd="0" presId="urn:microsoft.com/office/officeart/2005/8/layout/orgChart1"/>
    <dgm:cxn modelId="{F68FB261-78C0-4CC3-8287-2E2D633AB5E1}" type="presOf" srcId="{0B9CC3D0-E9A5-499E-8525-BD5E2BE4BF50}" destId="{614BB6DA-0A7E-4CB1-8C5A-0FEC4BFC91A8}" srcOrd="1" destOrd="0" presId="urn:microsoft.com/office/officeart/2005/8/layout/orgChart1"/>
    <dgm:cxn modelId="{3D0AEE6D-BFAC-44B3-9751-A6FFD54A6C5B}" type="presOf" srcId="{0B88E2E2-184C-4D18-87F5-3CBBF8703C14}" destId="{7BD4A9E3-1599-43ED-8520-B7AD4351183E}" srcOrd="0" destOrd="0" presId="urn:microsoft.com/office/officeart/2005/8/layout/orgChart1"/>
    <dgm:cxn modelId="{08E0CC90-39CE-48FB-B500-E26FC5D15449}" type="presOf" srcId="{DE54D146-8130-4A34-8C7B-E159CF5DE51E}" destId="{451A0F3D-0920-404A-A279-5FE8206D9B85}" srcOrd="0" destOrd="0" presId="urn:microsoft.com/office/officeart/2005/8/layout/orgChart1"/>
    <dgm:cxn modelId="{7A730FBB-A43D-41E4-BEA0-0E22A235DB3B}" type="presOf" srcId="{272EAA5C-5D6D-416F-BDA4-F9FFAA9D21EC}" destId="{FEE8C69E-BEF0-425B-8215-F3A98EEE489D}" srcOrd="0" destOrd="0" presId="urn:microsoft.com/office/officeart/2005/8/layout/orgChart1"/>
    <dgm:cxn modelId="{332267BB-421C-49E9-B92A-6A5472F80552}" type="presOf" srcId="{0B9CC3D0-E9A5-499E-8525-BD5E2BE4BF50}" destId="{C7F0CA55-FA99-425E-AB7D-B85E36CC6878}" srcOrd="0" destOrd="0" presId="urn:microsoft.com/office/officeart/2005/8/layout/orgChart1"/>
    <dgm:cxn modelId="{A587B2D8-ED6E-4103-B794-409159F03167}" srcId="{D2509D93-7571-428C-BD46-4C819E2A2A71}" destId="{0B9CC3D0-E9A5-499E-8525-BD5E2BE4BF50}" srcOrd="0" destOrd="0" parTransId="{C2711615-D951-4571-B022-AD37C65B0772}" sibTransId="{7C744A8E-BF6B-49F6-98FC-D6CEB93173D1}"/>
    <dgm:cxn modelId="{663498D9-17F4-44A7-B65D-8133992BF0CA}" type="presOf" srcId="{597CE06A-18AB-4E18-A6F4-682FCD073FBE}" destId="{55A66AED-775C-44C3-8A9D-0198BD84D1C8}" srcOrd="1" destOrd="0" presId="urn:microsoft.com/office/officeart/2005/8/layout/orgChart1"/>
    <dgm:cxn modelId="{7F7081E1-25EC-4CE0-87FB-D9E68CC5F46F}" type="presOf" srcId="{272EAA5C-5D6D-416F-BDA4-F9FFAA9D21EC}" destId="{28932D63-A966-4A3C-9D1D-88B85B95A76E}" srcOrd="1" destOrd="0" presId="urn:microsoft.com/office/officeart/2005/8/layout/orgChart1"/>
    <dgm:cxn modelId="{BB2BB8F4-1296-4D0A-AE12-70E8ED9720E6}" srcId="{0B9CC3D0-E9A5-499E-8525-BD5E2BE4BF50}" destId="{272EAA5C-5D6D-416F-BDA4-F9FFAA9D21EC}" srcOrd="1" destOrd="0" parTransId="{0B88E2E2-184C-4D18-87F5-3CBBF8703C14}" sibTransId="{60F6E437-F4A3-45FF-ACFC-01B077E954FA}"/>
    <dgm:cxn modelId="{5094F156-C415-461B-82D2-483DF73026EF}" type="presParOf" srcId="{3FCA77AD-C73A-4964-99E3-85D2B151C786}" destId="{DE44D614-BA57-4A8B-BA67-430671C4C23B}" srcOrd="0" destOrd="0" presId="urn:microsoft.com/office/officeart/2005/8/layout/orgChart1"/>
    <dgm:cxn modelId="{A01C5243-7BCC-4D4D-B790-6967EAA3B27E}" type="presParOf" srcId="{DE44D614-BA57-4A8B-BA67-430671C4C23B}" destId="{0403BD80-CB46-4078-9354-6EEFD88CE19C}" srcOrd="0" destOrd="0" presId="urn:microsoft.com/office/officeart/2005/8/layout/orgChart1"/>
    <dgm:cxn modelId="{EC5B6CE5-90EC-4417-AF48-58EEE2902CAC}" type="presParOf" srcId="{0403BD80-CB46-4078-9354-6EEFD88CE19C}" destId="{C7F0CA55-FA99-425E-AB7D-B85E36CC6878}" srcOrd="0" destOrd="0" presId="urn:microsoft.com/office/officeart/2005/8/layout/orgChart1"/>
    <dgm:cxn modelId="{DDAC121B-AB15-4FE8-B2E1-2AC72001FE4D}" type="presParOf" srcId="{0403BD80-CB46-4078-9354-6EEFD88CE19C}" destId="{614BB6DA-0A7E-4CB1-8C5A-0FEC4BFC91A8}" srcOrd="1" destOrd="0" presId="urn:microsoft.com/office/officeart/2005/8/layout/orgChart1"/>
    <dgm:cxn modelId="{C7EA1D94-C008-40BF-B3EC-5F194B1E13DF}" type="presParOf" srcId="{DE44D614-BA57-4A8B-BA67-430671C4C23B}" destId="{36CA1B8A-CDB5-40BA-ABD4-9FB8777EECBE}" srcOrd="1" destOrd="0" presId="urn:microsoft.com/office/officeart/2005/8/layout/orgChart1"/>
    <dgm:cxn modelId="{7F5181C3-7742-4FA0-B8E0-B739B31BE019}" type="presParOf" srcId="{36CA1B8A-CDB5-40BA-ABD4-9FB8777EECBE}" destId="{451A0F3D-0920-404A-A279-5FE8206D9B85}" srcOrd="0" destOrd="0" presId="urn:microsoft.com/office/officeart/2005/8/layout/orgChart1"/>
    <dgm:cxn modelId="{7306575F-5F7D-4C2A-9299-C20F16A4FBF5}" type="presParOf" srcId="{36CA1B8A-CDB5-40BA-ABD4-9FB8777EECBE}" destId="{76411CAB-555D-45D2-B813-42544E06F945}" srcOrd="1" destOrd="0" presId="urn:microsoft.com/office/officeart/2005/8/layout/orgChart1"/>
    <dgm:cxn modelId="{9690B5A3-B8AF-41B9-B50A-3484FCBF80C7}" type="presParOf" srcId="{76411CAB-555D-45D2-B813-42544E06F945}" destId="{F7429FD0-8BE9-40C0-9FDC-DEC7139DC9CB}" srcOrd="0" destOrd="0" presId="urn:microsoft.com/office/officeart/2005/8/layout/orgChart1"/>
    <dgm:cxn modelId="{B5BD427C-A143-46D9-BD0A-254F9ACFEEED}" type="presParOf" srcId="{F7429FD0-8BE9-40C0-9FDC-DEC7139DC9CB}" destId="{D36108C9-7FE6-4160-AA5F-9D717A3AA97C}" srcOrd="0" destOrd="0" presId="urn:microsoft.com/office/officeart/2005/8/layout/orgChart1"/>
    <dgm:cxn modelId="{2E9B6827-7DC2-456E-86C8-9B4F6AC1DC6A}" type="presParOf" srcId="{F7429FD0-8BE9-40C0-9FDC-DEC7139DC9CB}" destId="{55A66AED-775C-44C3-8A9D-0198BD84D1C8}" srcOrd="1" destOrd="0" presId="urn:microsoft.com/office/officeart/2005/8/layout/orgChart1"/>
    <dgm:cxn modelId="{51283D41-5CBD-45D5-8376-19E0F1F32284}" type="presParOf" srcId="{76411CAB-555D-45D2-B813-42544E06F945}" destId="{8B3653A3-5604-4158-982E-C8E2F8CE7363}" srcOrd="1" destOrd="0" presId="urn:microsoft.com/office/officeart/2005/8/layout/orgChart1"/>
    <dgm:cxn modelId="{95AD6BCB-8487-4819-B118-D5F1C14F1685}" type="presParOf" srcId="{76411CAB-555D-45D2-B813-42544E06F945}" destId="{DEC455D4-F417-4995-BAFD-BB31EB6885D3}" srcOrd="2" destOrd="0" presId="urn:microsoft.com/office/officeart/2005/8/layout/orgChart1"/>
    <dgm:cxn modelId="{F11074F4-5D4C-4015-88E6-063037F8DAC2}" type="presParOf" srcId="{36CA1B8A-CDB5-40BA-ABD4-9FB8777EECBE}" destId="{7BD4A9E3-1599-43ED-8520-B7AD4351183E}" srcOrd="2" destOrd="0" presId="urn:microsoft.com/office/officeart/2005/8/layout/orgChart1"/>
    <dgm:cxn modelId="{DE9475C8-88C3-4F94-AD42-C73EB09834D1}" type="presParOf" srcId="{36CA1B8A-CDB5-40BA-ABD4-9FB8777EECBE}" destId="{FDE19D77-3E7F-410E-9560-A2252F5ED770}" srcOrd="3" destOrd="0" presId="urn:microsoft.com/office/officeart/2005/8/layout/orgChart1"/>
    <dgm:cxn modelId="{026ABF72-BC0F-4B3C-9A80-1B39EA5313BD}" type="presParOf" srcId="{FDE19D77-3E7F-410E-9560-A2252F5ED770}" destId="{7279ED69-DBEA-4A9E-A619-DCEF3B78ED06}" srcOrd="0" destOrd="0" presId="urn:microsoft.com/office/officeart/2005/8/layout/orgChart1"/>
    <dgm:cxn modelId="{CE679964-FEB4-4D59-9D5B-98461761416B}" type="presParOf" srcId="{7279ED69-DBEA-4A9E-A619-DCEF3B78ED06}" destId="{FEE8C69E-BEF0-425B-8215-F3A98EEE489D}" srcOrd="0" destOrd="0" presId="urn:microsoft.com/office/officeart/2005/8/layout/orgChart1"/>
    <dgm:cxn modelId="{41D1B3B3-ADFC-4820-B412-FD6BF50390F0}" type="presParOf" srcId="{7279ED69-DBEA-4A9E-A619-DCEF3B78ED06}" destId="{28932D63-A966-4A3C-9D1D-88B85B95A76E}" srcOrd="1" destOrd="0" presId="urn:microsoft.com/office/officeart/2005/8/layout/orgChart1"/>
    <dgm:cxn modelId="{565439A8-4C94-443B-9CB4-E95A6039BD29}" type="presParOf" srcId="{FDE19D77-3E7F-410E-9560-A2252F5ED770}" destId="{D865A008-A4E2-4BB9-A81F-DF6D7D682D6D}" srcOrd="1" destOrd="0" presId="urn:microsoft.com/office/officeart/2005/8/layout/orgChart1"/>
    <dgm:cxn modelId="{02E76717-DF5B-43A8-BCC8-8ECB19122A43}" type="presParOf" srcId="{FDE19D77-3E7F-410E-9560-A2252F5ED770}" destId="{ED37B6E1-9FC5-492D-80FB-3B49C402CC3C}" srcOrd="2" destOrd="0" presId="urn:microsoft.com/office/officeart/2005/8/layout/orgChart1"/>
    <dgm:cxn modelId="{D91587A8-882C-47BE-8A22-C6B82CB40DF2}" type="presParOf" srcId="{DE44D614-BA57-4A8B-BA67-430671C4C23B}" destId="{C98A94FB-03D2-4379-B0C5-F858AA5D4BE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4A9E3-1599-43ED-8520-B7AD4351183E}">
      <dsp:nvSpPr>
        <dsp:cNvPr id="0" name=""/>
        <dsp:cNvSpPr/>
      </dsp:nvSpPr>
      <dsp:spPr>
        <a:xfrm>
          <a:off x="3581400" y="1047065"/>
          <a:ext cx="1749178" cy="1718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9326"/>
              </a:lnTo>
              <a:lnTo>
                <a:pt x="1749178" y="859326"/>
              </a:lnTo>
              <a:lnTo>
                <a:pt x="1749178" y="171865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A0F3D-0920-404A-A279-5FE8206D9B85}">
      <dsp:nvSpPr>
        <dsp:cNvPr id="0" name=""/>
        <dsp:cNvSpPr/>
      </dsp:nvSpPr>
      <dsp:spPr>
        <a:xfrm>
          <a:off x="1740314" y="1047065"/>
          <a:ext cx="1841085" cy="1718652"/>
        </a:xfrm>
        <a:custGeom>
          <a:avLst/>
          <a:gdLst/>
          <a:ahLst/>
          <a:cxnLst/>
          <a:rect l="0" t="0" r="0" b="0"/>
          <a:pathLst>
            <a:path>
              <a:moveTo>
                <a:pt x="1841085" y="0"/>
              </a:moveTo>
              <a:lnTo>
                <a:pt x="1841085" y="859326"/>
              </a:lnTo>
              <a:lnTo>
                <a:pt x="0" y="859326"/>
              </a:lnTo>
              <a:lnTo>
                <a:pt x="0" y="171865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0CA55-FA99-425E-AB7D-B85E36CC6878}">
      <dsp:nvSpPr>
        <dsp:cNvPr id="0" name=""/>
        <dsp:cNvSpPr/>
      </dsp:nvSpPr>
      <dsp:spPr>
        <a:xfrm>
          <a:off x="2273669" y="324"/>
          <a:ext cx="2615461" cy="1046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Linear model</a:t>
          </a:r>
        </a:p>
      </dsp:txBody>
      <dsp:txXfrm>
        <a:off x="2273669" y="324"/>
        <a:ext cx="2615461" cy="1046741"/>
      </dsp:txXfrm>
    </dsp:sp>
    <dsp:sp modelId="{D36108C9-7FE6-4160-AA5F-9D717A3AA97C}">
      <dsp:nvSpPr>
        <dsp:cNvPr id="0" name=""/>
        <dsp:cNvSpPr/>
      </dsp:nvSpPr>
      <dsp:spPr>
        <a:xfrm>
          <a:off x="850461" y="2765718"/>
          <a:ext cx="1779705" cy="857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Least Squares</a:t>
          </a:r>
        </a:p>
      </dsp:txBody>
      <dsp:txXfrm>
        <a:off x="850461" y="2765718"/>
        <a:ext cx="1779705" cy="857402"/>
      </dsp:txXfrm>
    </dsp:sp>
    <dsp:sp modelId="{FEE8C69E-BEF0-425B-8215-F3A98EEE489D}">
      <dsp:nvSpPr>
        <dsp:cNvPr id="0" name=""/>
        <dsp:cNvSpPr/>
      </dsp:nvSpPr>
      <dsp:spPr>
        <a:xfrm>
          <a:off x="4348819" y="2765718"/>
          <a:ext cx="1963519" cy="912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Maximum Likelihood</a:t>
          </a:r>
        </a:p>
      </dsp:txBody>
      <dsp:txXfrm>
        <a:off x="4348819" y="2765718"/>
        <a:ext cx="1963519" cy="9121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4A9E3-1599-43ED-8520-B7AD4351183E}">
      <dsp:nvSpPr>
        <dsp:cNvPr id="0" name=""/>
        <dsp:cNvSpPr/>
      </dsp:nvSpPr>
      <dsp:spPr>
        <a:xfrm>
          <a:off x="3581400" y="1047065"/>
          <a:ext cx="1749178" cy="1718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9326"/>
              </a:lnTo>
              <a:lnTo>
                <a:pt x="1749178" y="859326"/>
              </a:lnTo>
              <a:lnTo>
                <a:pt x="1749178" y="171865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A0F3D-0920-404A-A279-5FE8206D9B85}">
      <dsp:nvSpPr>
        <dsp:cNvPr id="0" name=""/>
        <dsp:cNvSpPr/>
      </dsp:nvSpPr>
      <dsp:spPr>
        <a:xfrm>
          <a:off x="1740314" y="1047065"/>
          <a:ext cx="1841085" cy="1718652"/>
        </a:xfrm>
        <a:custGeom>
          <a:avLst/>
          <a:gdLst/>
          <a:ahLst/>
          <a:cxnLst/>
          <a:rect l="0" t="0" r="0" b="0"/>
          <a:pathLst>
            <a:path>
              <a:moveTo>
                <a:pt x="1841085" y="0"/>
              </a:moveTo>
              <a:lnTo>
                <a:pt x="1841085" y="859326"/>
              </a:lnTo>
              <a:lnTo>
                <a:pt x="0" y="859326"/>
              </a:lnTo>
              <a:lnTo>
                <a:pt x="0" y="171865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0CA55-FA99-425E-AB7D-B85E36CC6878}">
      <dsp:nvSpPr>
        <dsp:cNvPr id="0" name=""/>
        <dsp:cNvSpPr/>
      </dsp:nvSpPr>
      <dsp:spPr>
        <a:xfrm>
          <a:off x="2273669" y="324"/>
          <a:ext cx="2615461" cy="1046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Generalized Linear model</a:t>
          </a:r>
        </a:p>
      </dsp:txBody>
      <dsp:txXfrm>
        <a:off x="2273669" y="324"/>
        <a:ext cx="2615461" cy="1046741"/>
      </dsp:txXfrm>
    </dsp:sp>
    <dsp:sp modelId="{D36108C9-7FE6-4160-AA5F-9D717A3AA97C}">
      <dsp:nvSpPr>
        <dsp:cNvPr id="0" name=""/>
        <dsp:cNvSpPr/>
      </dsp:nvSpPr>
      <dsp:spPr>
        <a:xfrm>
          <a:off x="850461" y="2765718"/>
          <a:ext cx="1779705" cy="857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Least Squares</a:t>
          </a:r>
        </a:p>
      </dsp:txBody>
      <dsp:txXfrm>
        <a:off x="850461" y="2765718"/>
        <a:ext cx="1779705" cy="857402"/>
      </dsp:txXfrm>
    </dsp:sp>
    <dsp:sp modelId="{FEE8C69E-BEF0-425B-8215-F3A98EEE489D}">
      <dsp:nvSpPr>
        <dsp:cNvPr id="0" name=""/>
        <dsp:cNvSpPr/>
      </dsp:nvSpPr>
      <dsp:spPr>
        <a:xfrm>
          <a:off x="4348819" y="2765718"/>
          <a:ext cx="1963519" cy="912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Maximum Likelihood</a:t>
          </a:r>
        </a:p>
      </dsp:txBody>
      <dsp:txXfrm>
        <a:off x="4348819" y="2765718"/>
        <a:ext cx="1963519" cy="912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87CB91-FD47-464D-8FF4-1D1A7879E7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ar-SA"/>
              <a:t>جميع الحقوق محفوظة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489D5-A11C-4D10-8F8C-5E92EF7C1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93FC4-F0F7-4B74-A243-BF2E10DB86B7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AA21F-5C87-4057-BE0B-D21AFF15FB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0ED16-94AC-4D01-93CE-A842FEC6FE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4402B-E00E-4A35-9E5C-ACB4FE9D8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412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ar-SA"/>
              <a:t>جميع الحقوق محفوظة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07EB8-CF62-402B-B57C-699E1CD86B9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2C354-F206-469C-966C-B83F23FFF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92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7A5024-E325-4CAB-886D-BAA5D61D5547}" type="datetime1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ar-SA"/>
              <a:t>مقتطفات من أعمال ثابت بن قرة في رياضيات اللامتناهيات في الصغر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026FCF8-85A1-4231-8C3B-2529AECC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5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D6FE-2E56-4062-9790-A882007B074D}" type="datetime1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مقتطفات من أعمال ثابت بن قرة في رياضيات اللامتناهيات في الصغر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FCF8-85A1-4231-8C3B-2529AECC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1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C99777-DD28-49CA-879B-978B97D16292}" type="datetime1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ar-SA"/>
              <a:t>مقتطفات من أعمال ثابت بن قرة في رياضيات اللامتناهيات في الصغر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026FCF8-85A1-4231-8C3B-2529AECC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4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EE85-4584-4562-B77B-2BEE93141E29}" type="datetime1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مقتطفات من أعمال ثابت بن قرة في رياضيات اللامتناهيات في الصغر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026FCF8-85A1-4231-8C3B-2529AECC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4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21586A-1AF0-4A3D-BC1E-C4DD35EC36EC}" type="datetime1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ar-SA"/>
              <a:t>مقتطفات من أعمال ثابت بن قرة في رياضيات اللامتناهيات في الصغر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026FCF8-85A1-4231-8C3B-2529AECC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8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2884-7D05-4F14-9FBA-D654B317C8F9}" type="datetime1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مقتطفات من أعمال ثابت بن قرة في رياضيات اللامتناهيات في الصغر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FCF8-85A1-4231-8C3B-2529AECC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1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29E8-F1A5-4129-9009-BD356F2D2BCC}" type="datetime1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مقتطفات من أعمال ثابت بن قرة في رياضيات اللامتناهيات في الصغر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FCF8-85A1-4231-8C3B-2529AECC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8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0C3A-4C97-46BB-90A6-54D8C9139A9A}" type="datetime1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مقتطفات من أعمال ثابت بن قرة في رياضيات اللامتناهيات في الصغر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FCF8-85A1-4231-8C3B-2529AECC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5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1890-BDED-46D6-8E4C-A8DBB53A4C57}" type="datetime1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مقتطفات من أعمال ثابت بن قرة في رياضيات اللامتناهيات في الصغر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FCF8-85A1-4231-8C3B-2529AECC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3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1661B19-0BEF-4955-B5CF-C1CC1F033926}" type="datetime1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ar-SA"/>
              <a:t>مقتطفات من أعمال ثابت بن قرة في رياضيات اللامتناهيات في الصغر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026FCF8-85A1-4231-8C3B-2529AECC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8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65D9-8835-4D8F-9444-619CEBF9BFBF}" type="datetime1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مقتطفات من أعمال ثابت بن قرة في رياضيات اللامتناهيات في الصغر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FCF8-85A1-4231-8C3B-2529AECC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EEADAD-2F64-4C2E-B113-83AADE8EE1BA}" type="datetime1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ar-SA"/>
              <a:t>مقتطفات من أعمال ثابت بن قرة في رياضيات اللامتناهيات في الصغر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026FCF8-85A1-4231-8C3B-2529AECCB8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495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marklhc/notes_bookdown/generalized-linear-model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18.png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229C-1EF1-4737-913E-C92AA6229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890" y="2849695"/>
            <a:ext cx="10993549" cy="305627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n-lt"/>
                <a:ea typeface="Muslimah" panose="020B0800040000020004" pitchFamily="34" charset="-78"/>
              </a:rPr>
              <a:t>Lightning talk on</a:t>
            </a:r>
            <a:br>
              <a:rPr lang="en-US" sz="2800" b="1" dirty="0">
                <a:solidFill>
                  <a:schemeClr val="bg1"/>
                </a:solidFill>
                <a:latin typeface="+mn-lt"/>
                <a:ea typeface="Muslimah" panose="020B0800040000020004" pitchFamily="34" charset="-78"/>
              </a:rPr>
            </a:br>
            <a:br>
              <a:rPr lang="en-US" sz="2800" b="1" dirty="0">
                <a:solidFill>
                  <a:schemeClr val="bg1"/>
                </a:solidFill>
                <a:latin typeface="+mn-lt"/>
                <a:ea typeface="Muslimah" panose="020B0800040000020004" pitchFamily="34" charset="-78"/>
              </a:rPr>
            </a:br>
            <a:r>
              <a:rPr lang="en-US" sz="2800" b="1" dirty="0">
                <a:solidFill>
                  <a:schemeClr val="bg1"/>
                </a:solidFill>
                <a:latin typeface="+mn-lt"/>
                <a:ea typeface="Muslimah" panose="020B0800040000020004" pitchFamily="34" charset="-78"/>
              </a:rPr>
              <a:t>“ Generalized linear models ’’</a:t>
            </a:r>
            <a:br>
              <a:rPr lang="en-US" sz="2800" dirty="0">
                <a:solidFill>
                  <a:schemeClr val="bg1"/>
                </a:solidFill>
                <a:latin typeface="+mn-lt"/>
                <a:ea typeface="Muslimah" panose="020B0800040000020004" pitchFamily="34" charset="-78"/>
              </a:rPr>
            </a:br>
            <a:br>
              <a:rPr lang="en-US" sz="2800" dirty="0">
                <a:solidFill>
                  <a:schemeClr val="bg1"/>
                </a:solidFill>
                <a:latin typeface="+mn-lt"/>
                <a:ea typeface="Muslimah" panose="020B0800040000020004" pitchFamily="34" charset="-78"/>
              </a:rPr>
            </a:br>
            <a:r>
              <a:rPr lang="en-US" sz="2800" dirty="0">
                <a:solidFill>
                  <a:schemeClr val="bg1"/>
                </a:solidFill>
                <a:latin typeface="+mn-lt"/>
                <a:ea typeface="Muslimah" panose="020B0800040000020004" pitchFamily="34" charset="-78"/>
              </a:rPr>
              <a:t>By : omar alshamrani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3247EAF-6292-4ECF-B0F5-875635D93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64" y="980955"/>
            <a:ext cx="2428635" cy="1631233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AEC841DA-7111-0E4F-49DD-9E86D153F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218" y="619125"/>
            <a:ext cx="2354894" cy="2354894"/>
          </a:xfrm>
          <a:prstGeom prst="rect">
            <a:avLst/>
          </a:prstGeom>
        </p:spPr>
      </p:pic>
      <p:pic>
        <p:nvPicPr>
          <p:cNvPr id="9" name="Picture 8" descr="A picture containing athletic game&#10;&#10;Description automatically generated">
            <a:extLst>
              <a:ext uri="{FF2B5EF4-FFF2-40B4-BE49-F238E27FC236}">
                <a16:creationId xmlns:a16="http://schemas.microsoft.com/office/drawing/2014/main" id="{5B54B7F0-0339-F826-436E-D35999DB77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24167" r="20139" b="24444"/>
          <a:stretch/>
        </p:blipFill>
        <p:spPr>
          <a:xfrm>
            <a:off x="8763000" y="758512"/>
            <a:ext cx="2190750" cy="193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AE032EB4-ABE3-156F-CE6B-2426543C6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4" y="1110432"/>
            <a:ext cx="7706456" cy="48936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F08DD-1863-9AEE-37B6-277E6A6D5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Examples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DDF34349-E2A3-68FA-FCB3-2E9C0698D24F}"/>
              </a:ext>
            </a:extLst>
          </p:cNvPr>
          <p:cNvSpPr txBox="1">
            <a:spLocks/>
          </p:cNvSpPr>
          <p:nvPr/>
        </p:nvSpPr>
        <p:spPr>
          <a:xfrm>
            <a:off x="8296275" y="2499803"/>
            <a:ext cx="3312590" cy="3856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solidFill>
                  <a:srgbClr val="FFFFFF"/>
                </a:solidFill>
              </a:rPr>
              <a:t>Poisson Regression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25" name="Slide Number Placeholder 4">
            <a:extLst>
              <a:ext uri="{FF2B5EF4-FFF2-40B4-BE49-F238E27FC236}">
                <a16:creationId xmlns:a16="http://schemas.microsoft.com/office/drawing/2014/main" id="{B563E9FA-4896-76C9-9CDC-A538D650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357" y="6352465"/>
            <a:ext cx="1052508" cy="365125"/>
          </a:xfrm>
        </p:spPr>
        <p:txBody>
          <a:bodyPr/>
          <a:lstStyle/>
          <a:p>
            <a:fld id="{0026FCF8-85A1-4231-8C3B-2529AECCB89C}" type="slidenum">
              <a:rPr lang="en-US" sz="1600" smtClean="0"/>
              <a:t>10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31787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F8A46-21E2-1641-D5B4-683B9CB4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36AF-C8B5-0648-FD1D-E6E3F9592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https://bookdown.org/marklhc/notes_bookdown/generalized-linear-models.html</a:t>
            </a:r>
            <a:endParaRPr lang="en-US" dirty="0"/>
          </a:p>
          <a:p>
            <a:r>
              <a:rPr lang="en-US" dirty="0"/>
              <a:t>Generalized linear models with examples in R, Peter K. Dunn, Gordon K. Smyth, Springer, 2018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472E5B2-C734-567E-8676-AE35E688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172199"/>
            <a:ext cx="1052508" cy="365125"/>
          </a:xfrm>
        </p:spPr>
        <p:txBody>
          <a:bodyPr/>
          <a:lstStyle/>
          <a:p>
            <a:fld id="{0026FCF8-85A1-4231-8C3B-2529AECCB89C}" type="slidenum">
              <a:rPr lang="en-US" sz="1600" smtClean="0"/>
              <a:t>11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9962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35FA-AF22-4CE6-98E0-76E28215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87881"/>
            <a:ext cx="11029616" cy="84089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a typeface="Muslimah" panose="020B0800040000020004" pitchFamily="34" charset="-78"/>
                <a:cs typeface="Muslimah" panose="020B0800040000020004" pitchFamily="34" charset="-78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9A273-97D6-4A42-928E-9A58BD53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38325"/>
            <a:ext cx="11029615" cy="4324349"/>
          </a:xfrm>
        </p:spPr>
        <p:txBody>
          <a:bodyPr>
            <a:normAutofit/>
          </a:bodyPr>
          <a:lstStyle/>
          <a:p>
            <a:r>
              <a:rPr lang="en-US" sz="3200" b="1" dirty="0">
                <a:ea typeface="Muslimah" panose="020B0800040000020004" pitchFamily="34" charset="-78"/>
                <a:cs typeface="+mj-cs"/>
              </a:rPr>
              <a:t>Motivation</a:t>
            </a:r>
          </a:p>
          <a:p>
            <a:r>
              <a:rPr lang="en-US" sz="3200" b="1" dirty="0">
                <a:ea typeface="Muslimah" panose="020B0800040000020004" pitchFamily="34" charset="-78"/>
                <a:cs typeface="+mj-cs"/>
              </a:rPr>
              <a:t>Theory &amp; Concepts</a:t>
            </a:r>
          </a:p>
          <a:p>
            <a:r>
              <a:rPr lang="en-US" sz="3200" b="1" dirty="0">
                <a:ea typeface="Muslimah" panose="020B0800040000020004" pitchFamily="34" charset="-78"/>
                <a:cs typeface="+mj-cs"/>
              </a:rPr>
              <a:t>Algorithms</a:t>
            </a:r>
          </a:p>
          <a:p>
            <a:r>
              <a:rPr lang="en-US" sz="3200" b="1" dirty="0">
                <a:ea typeface="Muslimah" panose="020B0800040000020004" pitchFamily="34" charset="-78"/>
                <a:cs typeface="+mj-cs"/>
              </a:rPr>
              <a:t>Benefits &amp; Limitations</a:t>
            </a:r>
          </a:p>
          <a:p>
            <a:r>
              <a:rPr lang="en-US" sz="3200" b="1" dirty="0">
                <a:ea typeface="Muslimah" panose="020B0800040000020004" pitchFamily="34" charset="-78"/>
                <a:cs typeface="+mj-cs"/>
              </a:rPr>
              <a:t>Examples</a:t>
            </a:r>
            <a:endParaRPr lang="ar-SA" sz="3200" b="1" dirty="0">
              <a:ea typeface="Muslimah" panose="020B0800040000020004" pitchFamily="34" charset="-78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ABD0B-2388-4D46-A870-33FB271C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172199"/>
            <a:ext cx="1052508" cy="365125"/>
          </a:xfrm>
        </p:spPr>
        <p:txBody>
          <a:bodyPr/>
          <a:lstStyle/>
          <a:p>
            <a:fld id="{0026FCF8-85A1-4231-8C3B-2529AECCB89C}" type="slidenum">
              <a:rPr lang="en-US" sz="1600" smtClean="0"/>
              <a:t>2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30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9CD4BEB-C391-4F7E-9838-95411A832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92936-DA0A-E39A-B7A7-621EB05D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84" y="741697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Motivation</a:t>
            </a:r>
          </a:p>
        </p:txBody>
      </p:sp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id="{3E48E047-526F-4CE8-CEC8-68984842E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1307" y="2903982"/>
            <a:ext cx="3602736" cy="3602736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AD87615E-A40F-2B1A-E736-85309B597C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948" t="10439" r="8557" b="8518"/>
          <a:stretch/>
        </p:blipFill>
        <p:spPr>
          <a:xfrm>
            <a:off x="7849586" y="876581"/>
            <a:ext cx="3911121" cy="2990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B080C4-9E8B-3A43-BC12-CA47C8BF038A}"/>
              </a:ext>
            </a:extLst>
          </p:cNvPr>
          <p:cNvSpPr txBox="1"/>
          <p:nvPr/>
        </p:nvSpPr>
        <p:spPr>
          <a:xfrm>
            <a:off x="8968108" y="3854092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5D652-056B-C2C2-4D2A-AB1B24E8478B}"/>
                  </a:ext>
                </a:extLst>
              </p:cNvPr>
              <p:cNvSpPr txBox="1"/>
              <p:nvPr/>
            </p:nvSpPr>
            <p:spPr>
              <a:xfrm>
                <a:off x="3825422" y="1336986"/>
                <a:ext cx="3911122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>
                        <a:lumMod val="75000"/>
                        <a:lumOff val="25000"/>
                      </a:schemeClr>
                    </a:solidFill>
                  </a:rPr>
                  <a:t>A linear model specifies a linear relationship between a dependent variable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75000"/>
                        <a:lumOff val="25000"/>
                      </a:schemeClr>
                    </a:solidFill>
                  </a:rPr>
                  <a:t> independent variables.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5D652-056B-C2C2-4D2A-AB1B24E84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422" y="1336986"/>
                <a:ext cx="3911122" cy="2554545"/>
              </a:xfrm>
              <a:prstGeom prst="rect">
                <a:avLst/>
              </a:prstGeom>
              <a:blipFill>
                <a:blip r:embed="rId6"/>
                <a:stretch>
                  <a:fillRect l="-3276" t="-2387" r="-4212" b="-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FC4F3F-D66A-81AC-4C4D-587B2CDD2895}"/>
                  </a:ext>
                </a:extLst>
              </p:cNvPr>
              <p:cNvSpPr txBox="1"/>
              <p:nvPr/>
            </p:nvSpPr>
            <p:spPr>
              <a:xfrm>
                <a:off x="3915052" y="4568330"/>
                <a:ext cx="7304581" cy="1510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Assumptions:</a:t>
                </a:r>
              </a:p>
              <a:p>
                <a:r>
                  <a:rPr lang="en-US" b="1" dirty="0"/>
                  <a:t>1- The relationship between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and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 are linear.</a:t>
                </a:r>
              </a:p>
              <a:p>
                <a:r>
                  <a:rPr lang="en-US" b="1" dirty="0"/>
                  <a:t>2- The variance of residuals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) is the same.</a:t>
                </a:r>
              </a:p>
              <a:p>
                <a:r>
                  <a:rPr lang="en-US" b="1" dirty="0"/>
                  <a:t>3- Observations are independent.</a:t>
                </a:r>
              </a:p>
              <a:p>
                <a:r>
                  <a:rPr lang="en-US" b="1" dirty="0"/>
                  <a:t>4- The observation error is normally distributed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FC4F3F-D66A-81AC-4C4D-587B2CDD2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052" y="4568330"/>
                <a:ext cx="7304581" cy="1510478"/>
              </a:xfrm>
              <a:prstGeom prst="rect">
                <a:avLst/>
              </a:prstGeom>
              <a:blipFill>
                <a:blip r:embed="rId7"/>
                <a:stretch>
                  <a:fillRect l="-668" t="-2016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62F9BE5A-96E6-BE92-ED42-3AB9F174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172199"/>
            <a:ext cx="1052508" cy="365125"/>
          </a:xfrm>
        </p:spPr>
        <p:txBody>
          <a:bodyPr/>
          <a:lstStyle/>
          <a:p>
            <a:fld id="{0026FCF8-85A1-4231-8C3B-2529AECCB89C}" type="slidenum">
              <a:rPr lang="en-US" sz="1600" smtClean="0"/>
              <a:t>3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6399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5F469599-2371-C064-E4FC-3967EE489C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5"/>
          <a:stretch/>
        </p:blipFill>
        <p:spPr>
          <a:xfrm>
            <a:off x="441139" y="746266"/>
            <a:ext cx="5331481" cy="299706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B773F8A-197E-5561-E4D0-E5BD440FD9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5"/>
          <a:stretch/>
        </p:blipFill>
        <p:spPr>
          <a:xfrm>
            <a:off x="6417735" y="746267"/>
            <a:ext cx="5331478" cy="299706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C5869-D707-3F19-0B66-475691B3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4843E0-FDC9-B9DB-50A6-89233C9CDF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71491" y="4596992"/>
                <a:ext cx="7240909" cy="16070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we want to use study hour of a student to predict if the student will pass the course.</a:t>
                </a:r>
              </a:p>
              <a:p>
                <a:r>
                  <a:rPr lang="en-US" dirty="0"/>
                  <a:t>Define the output as: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passed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failed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4843E0-FDC9-B9DB-50A6-89233C9CDF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1491" y="4596992"/>
                <a:ext cx="7240909" cy="1607012"/>
              </a:xfrm>
              <a:blipFill>
                <a:blip r:embed="rId4"/>
                <a:stretch>
                  <a:fillRect l="-337" r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1009D0F-D2D6-66FE-EE7E-DFD323899EF5}"/>
              </a:ext>
            </a:extLst>
          </p:cNvPr>
          <p:cNvSpPr txBox="1"/>
          <p:nvPr/>
        </p:nvSpPr>
        <p:spPr>
          <a:xfrm>
            <a:off x="2886075" y="3712513"/>
            <a:ext cx="790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1C31D0-3418-AB98-2F97-F19F05164752}"/>
              </a:ext>
            </a:extLst>
          </p:cNvPr>
          <p:cNvSpPr txBox="1"/>
          <p:nvPr/>
        </p:nvSpPr>
        <p:spPr>
          <a:xfrm>
            <a:off x="8910637" y="3737213"/>
            <a:ext cx="790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9FCD70-50CB-E130-4532-FA23AE3F27A9}"/>
              </a:ext>
            </a:extLst>
          </p:cNvPr>
          <p:cNvSpPr txBox="1"/>
          <p:nvPr/>
        </p:nvSpPr>
        <p:spPr>
          <a:xfrm>
            <a:off x="8553450" y="328480"/>
            <a:ext cx="27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Linear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881990-E270-D56A-8E3C-63E0DA4CEFAE}"/>
              </a:ext>
            </a:extLst>
          </p:cNvPr>
          <p:cNvSpPr txBox="1"/>
          <p:nvPr/>
        </p:nvSpPr>
        <p:spPr>
          <a:xfrm>
            <a:off x="1732979" y="295729"/>
            <a:ext cx="27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Generalized Linear Model</a:t>
            </a:r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0BBAEC5B-5C37-95D5-328B-E9101973AA79}"/>
              </a:ext>
            </a:extLst>
          </p:cNvPr>
          <p:cNvSpPr/>
          <p:nvPr/>
        </p:nvSpPr>
        <p:spPr>
          <a:xfrm>
            <a:off x="10887075" y="933450"/>
            <a:ext cx="414175" cy="38065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930A89A1-2225-51A1-0699-8D167FEB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7908" y="6346957"/>
            <a:ext cx="1052508" cy="365125"/>
          </a:xfrm>
        </p:spPr>
        <p:txBody>
          <a:bodyPr/>
          <a:lstStyle/>
          <a:p>
            <a:fld id="{0026FCF8-85A1-4231-8C3B-2529AECCB89C}" type="slidenum">
              <a:rPr lang="en-US" sz="1600" smtClean="0"/>
              <a:t>4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53751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1593-7F84-A56A-D510-E8F7F35F4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36738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Theory &amp; concepts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E997C-55A3-613A-932D-766BBCB43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4896" y="2047876"/>
                <a:ext cx="11382208" cy="4492462"/>
              </a:xfrm>
            </p:spPr>
            <p:txBody>
              <a:bodyPr>
                <a:normAutofit/>
              </a:bodyPr>
              <a:lstStyle/>
              <a:p>
                <a:r>
                  <a:rPr lang="en-US" b="0" i="0" dirty="0">
                    <a:solidFill>
                      <a:srgbClr val="222222"/>
                    </a:solidFill>
                    <a:effectLst/>
                    <a:latin typeface="Poppins" panose="020B0502040204020203" pitchFamily="2" charset="0"/>
                  </a:rPr>
                  <a:t>Generalized Linear Model (GLM) is an advanced statistical modelling technique formulated by John </a:t>
                </a:r>
                <a:r>
                  <a:rPr lang="en-US" b="0" i="0" dirty="0" err="1">
                    <a:solidFill>
                      <a:srgbClr val="222222"/>
                    </a:solidFill>
                    <a:effectLst/>
                    <a:latin typeface="Poppins" panose="020B0502040204020203" pitchFamily="2" charset="0"/>
                  </a:rPr>
                  <a:t>Nelder</a:t>
                </a:r>
                <a:r>
                  <a:rPr lang="en-US" b="0" i="0" dirty="0">
                    <a:solidFill>
                      <a:srgbClr val="222222"/>
                    </a:solidFill>
                    <a:effectLst/>
                    <a:latin typeface="Poppins" panose="020B0502040204020203" pitchFamily="2" charset="0"/>
                  </a:rPr>
                  <a:t> and Robert Wedderburn in 1972. It allows the response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i="0" dirty="0">
                    <a:solidFill>
                      <a:srgbClr val="222222"/>
                    </a:solidFill>
                    <a:effectLst/>
                    <a:latin typeface="Poppins" panose="020B0502040204020203" pitchFamily="2" charset="0"/>
                  </a:rPr>
                  <a:t> to have an error distribution other than a normal distribution, but of the exponential family distribution.</a:t>
                </a:r>
              </a:p>
              <a:p>
                <a:r>
                  <a:rPr lang="en-US" dirty="0"/>
                  <a:t>Exponential families include: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Normal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Binomial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Bernoulli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Poisson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Gamma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Exponential</a:t>
                </a:r>
              </a:p>
              <a:p>
                <a:pPr marL="324000" lvl="1" indent="0">
                  <a:buNone/>
                </a:pPr>
                <a:r>
                  <a:rPr lang="en-US" dirty="0"/>
                  <a:t>And others.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E997C-55A3-613A-932D-766BBCB43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896" y="2047876"/>
                <a:ext cx="11382208" cy="4492462"/>
              </a:xfrm>
              <a:blipFill>
                <a:blip r:embed="rId2"/>
                <a:stretch>
                  <a:fillRect l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06F790E-C4B8-4105-3EBC-D6BDF48F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172199"/>
            <a:ext cx="1052508" cy="365125"/>
          </a:xfrm>
        </p:spPr>
        <p:txBody>
          <a:bodyPr/>
          <a:lstStyle/>
          <a:p>
            <a:fld id="{0026FCF8-85A1-4231-8C3B-2529AECCB89C}" type="slidenum">
              <a:rPr lang="en-US" sz="1600" smtClean="0"/>
              <a:t>5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8835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39B55-5DE8-BCBF-ABA4-25786558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88" y="296542"/>
            <a:ext cx="3291254" cy="1013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Theory &amp; concepts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AC9E18-218B-F5D2-FD62-82A8EBC998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8762" y="1372552"/>
                <a:ext cx="3731092" cy="4915837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>
                    <a:solidFill>
                      <a:srgbClr val="FFFFFF"/>
                    </a:solidFill>
                  </a:rPr>
                  <a:t>Components of a GLM:</a:t>
                </a:r>
              </a:p>
              <a:p>
                <a:pPr lvl="1">
                  <a:lnSpc>
                    <a:spcPct val="90000"/>
                  </a:lnSpc>
                  <a:buFont typeface="Wingdings" panose="05000000000000000000" pitchFamily="2" charset="2"/>
                  <a:buChar char="q"/>
                </a:pPr>
                <a:r>
                  <a:rPr lang="en-US" sz="2000" b="1" dirty="0">
                    <a:solidFill>
                      <a:srgbClr val="FFFFFF"/>
                    </a:solidFill>
                  </a:rPr>
                  <a:t>Systematic Component</a:t>
                </a:r>
                <a:r>
                  <a:rPr lang="en-US" sz="2000" dirty="0">
                    <a:solidFill>
                      <a:srgbClr val="FFFFFF"/>
                    </a:solidFill>
                  </a:rPr>
                  <a:t>: </a:t>
                </a:r>
              </a:p>
              <a:p>
                <a:pPr marL="324000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FFFF"/>
                  </a:solidFill>
                </a:endParaRPr>
              </a:p>
              <a:p>
                <a:pPr lvl="1">
                  <a:lnSpc>
                    <a:spcPct val="90000"/>
                  </a:lnSpc>
                  <a:buFont typeface="Wingdings" panose="05000000000000000000" pitchFamily="2" charset="2"/>
                  <a:buChar char="q"/>
                </a:pPr>
                <a:r>
                  <a:rPr lang="en-US" sz="2000" b="1" dirty="0">
                    <a:solidFill>
                      <a:srgbClr val="FFFFFF"/>
                    </a:solidFill>
                  </a:rPr>
                  <a:t>Link Function </a:t>
                </a:r>
                <a:r>
                  <a:rPr lang="en-US" sz="2000" dirty="0">
                    <a:solidFill>
                      <a:srgbClr val="FFFFFF"/>
                    </a:solidFill>
                  </a:rPr>
                  <a:t>: It maps a non-linear relationship to a linear one, which means you can fit a linear model to the data.</a:t>
                </a:r>
              </a:p>
              <a:p>
                <a:pPr lvl="1">
                  <a:lnSpc>
                    <a:spcPct val="90000"/>
                  </a:lnSpc>
                  <a:buFont typeface="Wingdings" panose="05000000000000000000" pitchFamily="2" charset="2"/>
                  <a:buChar char="q"/>
                </a:pPr>
                <a:r>
                  <a:rPr lang="en-US" sz="2000" b="1" dirty="0">
                    <a:solidFill>
                      <a:srgbClr val="FFFFFF"/>
                    </a:solidFill>
                  </a:rPr>
                  <a:t>Random Component </a:t>
                </a:r>
                <a:r>
                  <a:rPr lang="en-US" sz="2000" dirty="0">
                    <a:solidFill>
                      <a:srgbClr val="FFFFFF"/>
                    </a:solidFill>
                  </a:rPr>
                  <a:t>: It refers to the probability distribution, from the family of distributions, of the response variable.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AC9E18-218B-F5D2-FD62-82A8EBC998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762" y="1372552"/>
                <a:ext cx="3731092" cy="4915837"/>
              </a:xfrm>
              <a:blipFill>
                <a:blip r:embed="rId2"/>
                <a:stretch>
                  <a:fillRect l="-654" t="-1115" r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9DBD8FD-A72D-5776-6F55-FE4118A9D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056" y="1625905"/>
            <a:ext cx="7462182" cy="3917645"/>
          </a:xfrm>
          <a:prstGeom prst="rect">
            <a:avLst/>
          </a:prstGeom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4A8CD4F7-AC14-4542-D176-61BA4E9B6EB1}"/>
              </a:ext>
            </a:extLst>
          </p:cNvPr>
          <p:cNvSpPr txBox="1">
            <a:spLocks/>
          </p:cNvSpPr>
          <p:nvPr/>
        </p:nvSpPr>
        <p:spPr>
          <a:xfrm>
            <a:off x="10558299" y="6172199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26FCF8-85A1-4231-8C3B-2529AECCB89C}" type="slidenum">
              <a:rPr lang="en-US" sz="1600" smtClean="0"/>
              <a:pPr/>
              <a:t>6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53219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BD44-1FC8-6030-4720-4298C4AF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667" y="538232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Algorithms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9A4D1B8-AC15-388B-CC4E-FE293D923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787033"/>
              </p:ext>
            </p:extLst>
          </p:nvPr>
        </p:nvGraphicFramePr>
        <p:xfrm>
          <a:off x="-390525" y="1848956"/>
          <a:ext cx="716280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9">
            <a:extLst>
              <a:ext uri="{FF2B5EF4-FFF2-40B4-BE49-F238E27FC236}">
                <a16:creationId xmlns:a16="http://schemas.microsoft.com/office/drawing/2014/main" id="{E4D22619-9B37-DCBF-CA21-5B875E6873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5004849"/>
              </p:ext>
            </p:extLst>
          </p:nvPr>
        </p:nvGraphicFramePr>
        <p:xfrm>
          <a:off x="5629275" y="1848956"/>
          <a:ext cx="716280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Equals 11">
            <a:extLst>
              <a:ext uri="{FF2B5EF4-FFF2-40B4-BE49-F238E27FC236}">
                <a16:creationId xmlns:a16="http://schemas.microsoft.com/office/drawing/2014/main" id="{2453C189-C228-2E7F-66BC-270B235340D6}"/>
              </a:ext>
            </a:extLst>
          </p:cNvPr>
          <p:cNvSpPr/>
          <p:nvPr/>
        </p:nvSpPr>
        <p:spPr>
          <a:xfrm>
            <a:off x="2543175" y="4810125"/>
            <a:ext cx="1066800" cy="59356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A48BBA-2C9E-1A5C-8019-76F47EA65909}"/>
                  </a:ext>
                </a:extLst>
              </p:cNvPr>
              <p:cNvSpPr txBox="1"/>
              <p:nvPr/>
            </p:nvSpPr>
            <p:spPr>
              <a:xfrm>
                <a:off x="200025" y="5542434"/>
                <a:ext cx="2257425" cy="664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A48BBA-2C9E-1A5C-8019-76F47EA65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5" y="5542434"/>
                <a:ext cx="2257425" cy="6640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1131A9-903A-462F-F151-489BB601EF9C}"/>
                  </a:ext>
                </a:extLst>
              </p:cNvPr>
              <p:cNvSpPr txBox="1"/>
              <p:nvPr/>
            </p:nvSpPr>
            <p:spPr>
              <a:xfrm>
                <a:off x="6238875" y="5544778"/>
                <a:ext cx="2257425" cy="664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1131A9-903A-462F-F151-489BB601E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875" y="5544778"/>
                <a:ext cx="2257425" cy="66402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Not Equal 14">
            <a:extLst>
              <a:ext uri="{FF2B5EF4-FFF2-40B4-BE49-F238E27FC236}">
                <a16:creationId xmlns:a16="http://schemas.microsoft.com/office/drawing/2014/main" id="{E1759B68-BE99-C4BD-9DC2-3CD6E0D704F4}"/>
              </a:ext>
            </a:extLst>
          </p:cNvPr>
          <p:cNvSpPr/>
          <p:nvPr/>
        </p:nvSpPr>
        <p:spPr>
          <a:xfrm>
            <a:off x="8601075" y="4810125"/>
            <a:ext cx="1104900" cy="523875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A40596-E5A2-573B-64C7-F71DB2264632}"/>
                  </a:ext>
                </a:extLst>
              </p:cNvPr>
              <p:cNvSpPr txBox="1"/>
              <p:nvPr/>
            </p:nvSpPr>
            <p:spPr>
              <a:xfrm>
                <a:off x="4020546" y="5584149"/>
                <a:ext cx="1932580" cy="5716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A40596-E5A2-573B-64C7-F71DB2264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546" y="5584149"/>
                <a:ext cx="1932580" cy="57169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3D019B-3819-DFB1-35A4-0AB8B9870630}"/>
                  </a:ext>
                </a:extLst>
              </p:cNvPr>
              <p:cNvSpPr txBox="1"/>
              <p:nvPr/>
            </p:nvSpPr>
            <p:spPr>
              <a:xfrm>
                <a:off x="10059395" y="5567004"/>
                <a:ext cx="1932580" cy="5716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3D019B-3819-DFB1-35A4-0AB8B9870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395" y="5567004"/>
                <a:ext cx="1932580" cy="57169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708F4794-6F18-0D54-3F22-F8D109D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172199"/>
            <a:ext cx="1052508" cy="365125"/>
          </a:xfrm>
        </p:spPr>
        <p:txBody>
          <a:bodyPr/>
          <a:lstStyle/>
          <a:p>
            <a:fld id="{0026FCF8-85A1-4231-8C3B-2529AECCB89C}" type="slidenum">
              <a:rPr lang="en-US" sz="1600" smtClean="0"/>
              <a:t>7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001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2" grpId="0" animBg="1"/>
      <p:bldP spid="14" grpId="0"/>
      <p:bldP spid="15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3BDB-A3CE-1302-EA6E-497B0F3A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1127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Benefits &amp; limitations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314D95-8F32-805B-537F-8F18314124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2592" y="1929509"/>
                <a:ext cx="11029615" cy="4525103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Benefits 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000" b="0" i="0" dirty="0">
                    <a:solidFill>
                      <a:srgbClr val="333333"/>
                    </a:solidFill>
                    <a:effectLst/>
                  </a:rPr>
                  <a:t>The response variable can have any form of exponential distribution type.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000" b="0" i="0" dirty="0">
                    <a:solidFill>
                      <a:srgbClr val="333333"/>
                    </a:solidFill>
                    <a:effectLst/>
                  </a:rPr>
                  <a:t>Able to deal with categorical predictors.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000" b="0" i="0" dirty="0">
                    <a:solidFill>
                      <a:srgbClr val="333333"/>
                    </a:solidFill>
                    <a:effectLst/>
                  </a:rPr>
                  <a:t>Relatively easy to interpret and allows a clear understanding of how each of the predictors are influencing the outcome.</a:t>
                </a:r>
                <a:endParaRPr lang="en-US" sz="20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b="1" dirty="0"/>
                  <a:t>Limitations :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2000" b="0" i="0" dirty="0">
                    <a:solidFill>
                      <a:srgbClr val="333333"/>
                    </a:solidFill>
                    <a:effectLst/>
                  </a:rPr>
                  <a:t>Needs relatively large datasets. The more predictor variables, the larger the sample size 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333333"/>
                        </a:solidFill>
                        <a:effectLst/>
                      </a:rPr>
                      <m:t>𝑁</m:t>
                    </m:r>
                  </m:oMath>
                </a14:m>
                <a:r>
                  <a:rPr lang="en-US" sz="2000" b="0" i="0" dirty="0">
                    <a:solidFill>
                      <a:srgbClr val="333333"/>
                    </a:solidFill>
                    <a:effectLst/>
                  </a:rPr>
                  <a:t>) required.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2000" b="0" i="0" dirty="0">
                    <a:solidFill>
                      <a:srgbClr val="333333"/>
                    </a:solidFill>
                    <a:effectLst/>
                  </a:rPr>
                  <a:t>Sensitive to outliers.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314D95-8F32-805B-537F-8F18314124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2592" y="1929509"/>
                <a:ext cx="11029615" cy="4525103"/>
              </a:xfrm>
              <a:blipFill>
                <a:blip r:embed="rId2"/>
                <a:stretch>
                  <a:fillRect l="-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62EF4C7-DEB9-387D-12C9-DB751AB4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172199"/>
            <a:ext cx="1052508" cy="365125"/>
          </a:xfrm>
        </p:spPr>
        <p:txBody>
          <a:bodyPr/>
          <a:lstStyle/>
          <a:p>
            <a:fld id="{0026FCF8-85A1-4231-8C3B-2529AECCB89C}" type="slidenum">
              <a:rPr lang="en-US" sz="1600" smtClean="0"/>
              <a:t>8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2221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22BDF-B095-F556-9178-79F3C245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8F0D44-0862-C4CA-AC24-8DE5E03E3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767" y="2268018"/>
            <a:ext cx="3312590" cy="3856229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Poisson Regression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7379B0B6-95D1-B2FA-2A07-371AA6E18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352" y="749136"/>
            <a:ext cx="7837150" cy="47218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87A33C-0476-50F8-26B0-B6DA997EBF58}"/>
              </a:ext>
            </a:extLst>
          </p:cNvPr>
          <p:cNvSpPr txBox="1"/>
          <p:nvPr/>
        </p:nvSpPr>
        <p:spPr>
          <a:xfrm>
            <a:off x="4998909" y="5601027"/>
            <a:ext cx="6086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14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dataset is from Venables and Ripley (2002), which provides the number of new AIDS cases each year in Belgium from 1981 to 1993.</a:t>
            </a: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D608233C-390A-BE6D-F29E-DF3CD91D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172199"/>
            <a:ext cx="1052508" cy="365125"/>
          </a:xfrm>
        </p:spPr>
        <p:txBody>
          <a:bodyPr/>
          <a:lstStyle/>
          <a:p>
            <a:fld id="{0026FCF8-85A1-4231-8C3B-2529AECCB89C}" type="slidenum">
              <a:rPr lang="en-US" sz="1600" smtClean="0"/>
              <a:t>9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08120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434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 Math</vt:lpstr>
      <vt:lpstr>Gill Sans MT</vt:lpstr>
      <vt:lpstr>Helvetica Neue</vt:lpstr>
      <vt:lpstr>Poppins</vt:lpstr>
      <vt:lpstr>Wingdings</vt:lpstr>
      <vt:lpstr>Wingdings 2</vt:lpstr>
      <vt:lpstr>Dividend</vt:lpstr>
      <vt:lpstr>Lightning talk on  “ Generalized linear models ’’  By : omar alshamrani</vt:lpstr>
      <vt:lpstr>Overview</vt:lpstr>
      <vt:lpstr>Motivation</vt:lpstr>
      <vt:lpstr>Motivation</vt:lpstr>
      <vt:lpstr>Theory &amp; concepts</vt:lpstr>
      <vt:lpstr>Theory &amp; concepts</vt:lpstr>
      <vt:lpstr>Algorithms</vt:lpstr>
      <vt:lpstr>Benefits &amp; limitations</vt:lpstr>
      <vt:lpstr>Examples</vt:lpstr>
      <vt:lpstr>Examples 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مشروع مادة Math315 تطور الرياضيات عبر العصور ( تركيز على الحقبة الإسلامية )  " مقتطفات من أعمال ثابت بن قرة في رياضيات اللامتناهيات في الصغر "  عمر هزاع الشمراني – 201744890</dc:title>
  <dc:creator>R .. R</dc:creator>
  <cp:lastModifiedBy>OMAR HAZZA ALSHAMRANI</cp:lastModifiedBy>
  <cp:revision>10</cp:revision>
  <dcterms:created xsi:type="dcterms:W3CDTF">2020-04-21T02:33:19Z</dcterms:created>
  <dcterms:modified xsi:type="dcterms:W3CDTF">2022-07-27T09:53:00Z</dcterms:modified>
</cp:coreProperties>
</file>