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2"/>
  </p:notesMasterIdLst>
  <p:sldIdLst>
    <p:sldId id="256" r:id="rId2"/>
    <p:sldId id="270" r:id="rId3"/>
    <p:sldId id="258" r:id="rId4"/>
    <p:sldId id="261" r:id="rId5"/>
    <p:sldId id="268" r:id="rId6"/>
    <p:sldId id="26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8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683F-7025-4B07-B7AC-DEB80B20181E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5521-8EA4-4481-872C-6E2C2C3363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6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8893"/>
            <a:ext cx="10058400" cy="8394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1097280" y="1696995"/>
            <a:ext cx="10115203" cy="7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3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161535" y="1680519"/>
            <a:ext cx="10050948" cy="90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63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2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6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27A600-9667-439F-8FA1-F5A98E313B8B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E9BE62-1AC8-4986-A9FD-4BE3CF6BE4CD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000" dirty="0" smtClean="0"/>
              <a:t>The Battle of </a:t>
            </a:r>
            <a:r>
              <a:rPr lang="en-CA" sz="7000" dirty="0" smtClean="0"/>
              <a:t>Neighborhoods</a:t>
            </a:r>
            <a:r>
              <a:rPr lang="en-CA" sz="7200" dirty="0" smtClean="0"/>
              <a:t> </a:t>
            </a:r>
            <a:r>
              <a:rPr lang="en-CA" sz="6000" dirty="0" smtClean="0"/>
              <a:t>(Toronto)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IBM </a:t>
            </a:r>
            <a:r>
              <a:rPr lang="fr-FR" sz="2200" dirty="0" err="1" smtClean="0"/>
              <a:t>DatA</a:t>
            </a:r>
            <a:r>
              <a:rPr lang="fr-FR" sz="2200" dirty="0" smtClean="0"/>
              <a:t> SCIENCE PROFESSIONAL </a:t>
            </a:r>
            <a:r>
              <a:rPr lang="fr-FR" sz="2200" dirty="0" err="1" smtClean="0"/>
              <a:t>CERTIFICATE’s</a:t>
            </a:r>
            <a:r>
              <a:rPr lang="fr-FR" sz="2200" dirty="0" smtClean="0"/>
              <a:t> </a:t>
            </a:r>
            <a:r>
              <a:rPr lang="fr-FR" sz="2200" dirty="0" err="1" smtClean="0"/>
              <a:t>capstone</a:t>
            </a:r>
            <a:r>
              <a:rPr lang="fr-FR" sz="2200" dirty="0" smtClean="0"/>
              <a:t> </a:t>
            </a:r>
            <a:r>
              <a:rPr lang="fr-FR" sz="2200" dirty="0" err="1" smtClean="0"/>
              <a:t>project</a:t>
            </a:r>
            <a:endParaRPr lang="fr-FR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07539" y="192922"/>
            <a:ext cx="1579418" cy="365125"/>
          </a:xfrm>
        </p:spPr>
        <p:txBody>
          <a:bodyPr/>
          <a:lstStyle/>
          <a:p>
            <a:r>
              <a:rPr lang="fr-FR" sz="2200" dirty="0" smtClean="0">
                <a:solidFill>
                  <a:schemeClr val="tx1"/>
                </a:solidFill>
                <a:latin typeface="+mj-lt"/>
              </a:rPr>
              <a:t>2019/09/20</a:t>
            </a:r>
            <a:endParaRPr lang="fr-FR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1931" y="6365557"/>
            <a:ext cx="2394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>
                <a:solidFill>
                  <a:srgbClr val="629DD1"/>
                </a:solidFill>
                <a:latin typeface="+mj-lt"/>
              </a:rPr>
              <a:t>Omar HOUSSEIN</a:t>
            </a:r>
            <a:endParaRPr lang="fr-FR" sz="2600" dirty="0">
              <a:solidFill>
                <a:srgbClr val="629DD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91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06106"/>
            <a:ext cx="10058400" cy="4462988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 smtClean="0"/>
              <a:t> Data science was used to choose the best neighborhood(s) where to open a new restaurant in Toronto 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Machine learning algorithm used: K-Means 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Main data used: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Restaurant category, rating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Neighborhood home prices, crimes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Restaurants &amp; neighborhoods’ geospatial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Future direction: this study has its limits and should be completed by a marketing study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7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Which neighborhood(s) to choose when opening a new restaurant in Toronto?</a:t>
            </a:r>
          </a:p>
          <a:p>
            <a:r>
              <a:rPr lang="en-US" sz="2600" dirty="0" smtClean="0"/>
              <a:t>Selection factors: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200" dirty="0" smtClean="0"/>
              <a:t>Neighborhood known for a specific type of cuisine (restaurant category)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 Neighborhood’s real estate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 Neighborhood’s crimes rate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600" dirty="0"/>
              <a:t>Interest</a:t>
            </a:r>
            <a:r>
              <a:rPr lang="en-US" sz="2600" dirty="0" smtClean="0"/>
              <a:t>: The study could interest entrepreneurs aiming to open a restaurant in Toronto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369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 distribution per category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095553"/>
            <a:ext cx="8087360" cy="51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prices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1962" y="1845735"/>
            <a:ext cx="300371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median price of a house </a:t>
            </a:r>
            <a:r>
              <a:rPr lang="en-US" sz="2400" dirty="0" smtClean="0"/>
              <a:t>per neighborhood in </a:t>
            </a:r>
            <a:r>
              <a:rPr lang="en-US" sz="2400" dirty="0"/>
              <a:t>Toronto in 2012, is about 500.000$.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05133" y="1343616"/>
            <a:ext cx="6751606" cy="47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prices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732" y="1845735"/>
            <a:ext cx="2882948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median number of crimes per neighborhood in Toronto in 2018, is about 200.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287" y="1336809"/>
            <a:ext cx="6717102" cy="48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home prices &amp; crimes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886" y="1845735"/>
            <a:ext cx="3079631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scatter plot doesn’t show </a:t>
            </a:r>
            <a:r>
              <a:rPr lang="en-US" sz="2400" dirty="0"/>
              <a:t>any linear correlation between </a:t>
            </a:r>
            <a:r>
              <a:rPr lang="en-US" sz="2400" dirty="0" smtClean="0"/>
              <a:t>neighborhoods’ </a:t>
            </a:r>
            <a:r>
              <a:rPr lang="en-US" sz="2400" dirty="0"/>
              <a:t>crimes rate and home prices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704" y="1601511"/>
            <a:ext cx="7769524" cy="4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clusters on Toronto map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2445" y="1269400"/>
            <a:ext cx="8287110" cy="46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prices choropleth map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14304" y="1431980"/>
            <a:ext cx="8163392" cy="42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0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Crimes rate choropleth </a:t>
            </a:r>
            <a:r>
              <a:rPr lang="en-US" dirty="0"/>
              <a:t>map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54370" y="1318072"/>
            <a:ext cx="7683260" cy="45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4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219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The Battle of Neighborhoods (Toronto)</vt:lpstr>
      <vt:lpstr>Business problem</vt:lpstr>
      <vt:lpstr>Restaurants distribution per category</vt:lpstr>
      <vt:lpstr>Home prices analysis</vt:lpstr>
      <vt:lpstr>Home prices analysis</vt:lpstr>
      <vt:lpstr>Relationship between home prices &amp; crimes</vt:lpstr>
      <vt:lpstr>K-Means clusters on Toronto map</vt:lpstr>
      <vt:lpstr>Home prices choropleth map</vt:lpstr>
      <vt:lpstr>Crimes rate choropleth map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Omar</dc:creator>
  <cp:lastModifiedBy>Omar</cp:lastModifiedBy>
  <cp:revision>13</cp:revision>
  <dcterms:created xsi:type="dcterms:W3CDTF">2019-09-19T16:12:37Z</dcterms:created>
  <dcterms:modified xsi:type="dcterms:W3CDTF">2019-09-21T14:49:20Z</dcterms:modified>
</cp:coreProperties>
</file>