
<file path=[Content_Types].xml><?xml version="1.0" encoding="utf-8"?>
<Types xmlns="http://schemas.openxmlformats.org/package/2006/content-types">
  <Default Extension="emf" ContentType="image/x-emf"/>
  <Default Extension="fntdata" ContentType="application/x-fontdata"/>
  <Default Extension="glb" ContentType="model/gltf.binary"/>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2"/>
  </p:notesMasterIdLst>
  <p:sldIdLst>
    <p:sldId id="256" r:id="rId2"/>
    <p:sldId id="294" r:id="rId3"/>
    <p:sldId id="257" r:id="rId4"/>
    <p:sldId id="258" r:id="rId5"/>
    <p:sldId id="309" r:id="rId6"/>
    <p:sldId id="325" r:id="rId7"/>
    <p:sldId id="261" r:id="rId8"/>
    <p:sldId id="262" r:id="rId9"/>
    <p:sldId id="328" r:id="rId10"/>
    <p:sldId id="326" r:id="rId11"/>
    <p:sldId id="327" r:id="rId12"/>
    <p:sldId id="308" r:id="rId13"/>
    <p:sldId id="319" r:id="rId14"/>
    <p:sldId id="329" r:id="rId15"/>
    <p:sldId id="330" r:id="rId16"/>
    <p:sldId id="331" r:id="rId17"/>
    <p:sldId id="332" r:id="rId18"/>
    <p:sldId id="333" r:id="rId19"/>
    <p:sldId id="334" r:id="rId20"/>
    <p:sldId id="267" r:id="rId21"/>
  </p:sldIdLst>
  <p:sldSz cx="9144000" cy="5143500" type="screen16x9"/>
  <p:notesSz cx="6858000" cy="9144000"/>
  <p:embeddedFontLst>
    <p:embeddedFont>
      <p:font typeface="Consolas" panose="020B0609020204030204" pitchFamily="49" charset="0"/>
      <p:regular r:id="rId23"/>
      <p:bold r:id="rId24"/>
      <p:italic r:id="rId25"/>
      <p:boldItalic r:id="rId26"/>
    </p:embeddedFont>
    <p:embeddedFont>
      <p:font typeface="Montserrat" panose="00000500000000000000" pitchFamily="2" charset="0"/>
      <p:regular r:id="rId27"/>
      <p:bold r:id="rId28"/>
      <p:italic r:id="rId29"/>
      <p:boldItalic r:id="rId30"/>
    </p:embeddedFont>
    <p:embeddedFont>
      <p:font typeface="Outfit" panose="020B0604020202020204" charset="0"/>
      <p:regular r:id="rId31"/>
      <p:bold r:id="rId32"/>
    </p:embeddedFont>
    <p:embeddedFont>
      <p:font typeface="Raleway Medium"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A3D129-465A-C169-B3AD-161E48A76E21}" v="781" dt="2024-04-18T21:38:57.472"/>
    <p1510:client id="{D42B069B-9510-F1C8-FCED-02DDDAF9DB3D}" v="666" dt="2024-04-18T21:39:19.272"/>
  </p1510:revLst>
</p1510:revInfo>
</file>

<file path=ppt/tableStyles.xml><?xml version="1.0" encoding="utf-8"?>
<a:tblStyleLst xmlns:a="http://schemas.openxmlformats.org/drawingml/2006/main" def="{746BB965-2409-4442-89A4-E7005D5D37D7}">
  <a:tblStyle styleId="{746BB965-2409-4442-89A4-E7005D5D37D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9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42bcee37ea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42bcee37ea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7843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42bcee37ea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42bcee37ea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1368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42bcee37ea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42bcee37ea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700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242c8bacedd_1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242c8bacedd_1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42bcee37e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242bcee37e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42bcee37ea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42bcee37ea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42bcee37ea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42bcee37ea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6058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42bcee37ea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42bcee37ea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1515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42c8baced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242c8baced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42bcee37ea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42bcee37ea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42bcee37ea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42bcee37ea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0343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42bcee37ea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42bcee37ea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123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96250" y="1333950"/>
            <a:ext cx="6751500" cy="2475600"/>
          </a:xfrm>
          <a:prstGeom prst="rect">
            <a:avLst/>
          </a:prstGeom>
        </p:spPr>
        <p:txBody>
          <a:bodyPr spcFirstLastPara="1" wrap="square" lIns="91425" tIns="91425" rIns="91425" bIns="91425" anchor="t" anchorCtr="0">
            <a:noAutofit/>
          </a:bodyPr>
          <a:lstStyle>
            <a:lvl1pPr lvl="0" algn="ctr">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grpSp>
        <p:nvGrpSpPr>
          <p:cNvPr id="10" name="Google Shape;10;p2"/>
          <p:cNvGrpSpPr/>
          <p:nvPr/>
        </p:nvGrpSpPr>
        <p:grpSpPr>
          <a:xfrm rot="-5400000">
            <a:off x="7401195" y="-225663"/>
            <a:ext cx="1532774" cy="1984088"/>
            <a:chOff x="2063675" y="205425"/>
            <a:chExt cx="1262062" cy="1633666"/>
          </a:xfrm>
        </p:grpSpPr>
        <p:sp>
          <p:nvSpPr>
            <p:cNvPr id="11" name="Google Shape;11;p2"/>
            <p:cNvSpPr/>
            <p:nvPr/>
          </p:nvSpPr>
          <p:spPr>
            <a:xfrm>
              <a:off x="2063675" y="595946"/>
              <a:ext cx="1262062" cy="1243135"/>
            </a:xfrm>
            <a:custGeom>
              <a:avLst/>
              <a:gdLst/>
              <a:ahLst/>
              <a:cxnLst/>
              <a:rect l="l" t="t" r="r" b="b"/>
              <a:pathLst>
                <a:path w="39675" h="39080" extrusionOk="0">
                  <a:moveTo>
                    <a:pt x="28578" y="6399"/>
                  </a:moveTo>
                  <a:cubicBezTo>
                    <a:pt x="20675" y="5137"/>
                    <a:pt x="3356" y="1"/>
                    <a:pt x="1067" y="12344"/>
                  </a:cubicBezTo>
                  <a:cubicBezTo>
                    <a:pt x="1" y="18086"/>
                    <a:pt x="5028" y="21269"/>
                    <a:pt x="8286" y="25066"/>
                  </a:cubicBezTo>
                  <a:cubicBezTo>
                    <a:pt x="11749" y="29105"/>
                    <a:pt x="13413" y="33801"/>
                    <a:pt x="12026" y="39080"/>
                  </a:cubicBezTo>
                  <a:lnTo>
                    <a:pt x="39674" y="39080"/>
                  </a:lnTo>
                  <a:lnTo>
                    <a:pt x="39674" y="6569"/>
                  </a:lnTo>
                  <a:cubicBezTo>
                    <a:pt x="36130" y="7546"/>
                    <a:pt x="32067" y="6956"/>
                    <a:pt x="28578" y="639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186076" y="205425"/>
              <a:ext cx="1139657" cy="1633666"/>
            </a:xfrm>
            <a:custGeom>
              <a:avLst/>
              <a:gdLst/>
              <a:ahLst/>
              <a:cxnLst/>
              <a:rect l="l" t="t" r="r" b="b"/>
              <a:pathLst>
                <a:path w="35827" h="51357" extrusionOk="0">
                  <a:moveTo>
                    <a:pt x="29362" y="7571"/>
                  </a:moveTo>
                  <a:cubicBezTo>
                    <a:pt x="24640" y="3223"/>
                    <a:pt x="18292" y="1"/>
                    <a:pt x="11795" y="2011"/>
                  </a:cubicBezTo>
                  <a:cubicBezTo>
                    <a:pt x="1382" y="5234"/>
                    <a:pt x="1" y="16982"/>
                    <a:pt x="4477" y="25557"/>
                  </a:cubicBezTo>
                  <a:cubicBezTo>
                    <a:pt x="7251" y="30869"/>
                    <a:pt x="11567" y="35219"/>
                    <a:pt x="13917" y="40771"/>
                  </a:cubicBezTo>
                  <a:cubicBezTo>
                    <a:pt x="14967" y="43255"/>
                    <a:pt x="15560" y="45926"/>
                    <a:pt x="15339" y="48630"/>
                  </a:cubicBezTo>
                  <a:cubicBezTo>
                    <a:pt x="15262" y="49560"/>
                    <a:pt x="15094" y="50469"/>
                    <a:pt x="14857" y="51357"/>
                  </a:cubicBezTo>
                  <a:lnTo>
                    <a:pt x="35826" y="51357"/>
                  </a:lnTo>
                  <a:lnTo>
                    <a:pt x="35826" y="12593"/>
                  </a:lnTo>
                  <a:cubicBezTo>
                    <a:pt x="33495" y="11168"/>
                    <a:pt x="31387" y="9435"/>
                    <a:pt x="29362" y="7571"/>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679755" y="715549"/>
              <a:ext cx="645966" cy="1046963"/>
            </a:xfrm>
            <a:custGeom>
              <a:avLst/>
              <a:gdLst/>
              <a:ahLst/>
              <a:cxnLst/>
              <a:rect l="l" t="t" r="r" b="b"/>
              <a:pathLst>
                <a:path w="20307" h="32913" extrusionOk="0">
                  <a:moveTo>
                    <a:pt x="20306" y="32315"/>
                  </a:moveTo>
                  <a:lnTo>
                    <a:pt x="20306" y="5623"/>
                  </a:lnTo>
                  <a:cubicBezTo>
                    <a:pt x="20306" y="5443"/>
                    <a:pt x="13169" y="2406"/>
                    <a:pt x="12459" y="2116"/>
                  </a:cubicBezTo>
                  <a:cubicBezTo>
                    <a:pt x="7302" y="0"/>
                    <a:pt x="631" y="1220"/>
                    <a:pt x="133" y="7851"/>
                  </a:cubicBezTo>
                  <a:cubicBezTo>
                    <a:pt x="1" y="9622"/>
                    <a:pt x="558" y="11455"/>
                    <a:pt x="1733" y="12787"/>
                  </a:cubicBezTo>
                  <a:cubicBezTo>
                    <a:pt x="3782" y="15109"/>
                    <a:pt x="6862" y="15254"/>
                    <a:pt x="9515" y="16449"/>
                  </a:cubicBezTo>
                  <a:cubicBezTo>
                    <a:pt x="13116" y="18070"/>
                    <a:pt x="12034" y="22310"/>
                    <a:pt x="11818" y="25425"/>
                  </a:cubicBezTo>
                  <a:cubicBezTo>
                    <a:pt x="11470" y="30422"/>
                    <a:pt x="15663" y="32912"/>
                    <a:pt x="20306" y="32315"/>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rot="-5400000">
            <a:off x="-55799" y="-13486"/>
            <a:ext cx="1466441" cy="1421781"/>
            <a:chOff x="664771" y="249894"/>
            <a:chExt cx="1207444" cy="1170672"/>
          </a:xfrm>
        </p:grpSpPr>
        <p:sp>
          <p:nvSpPr>
            <p:cNvPr id="15" name="Google Shape;15;p2"/>
            <p:cNvSpPr/>
            <p:nvPr/>
          </p:nvSpPr>
          <p:spPr>
            <a:xfrm>
              <a:off x="664771" y="249894"/>
              <a:ext cx="1207444" cy="1120285"/>
            </a:xfrm>
            <a:custGeom>
              <a:avLst/>
              <a:gdLst/>
              <a:ahLst/>
              <a:cxnLst/>
              <a:rect l="l" t="t" r="r" b="b"/>
              <a:pathLst>
                <a:path w="37958" h="35218" extrusionOk="0">
                  <a:moveTo>
                    <a:pt x="3861" y="4367"/>
                  </a:moveTo>
                  <a:cubicBezTo>
                    <a:pt x="5660" y="7116"/>
                    <a:pt x="6580" y="10210"/>
                    <a:pt x="7223" y="13405"/>
                  </a:cubicBezTo>
                  <a:cubicBezTo>
                    <a:pt x="8416" y="19329"/>
                    <a:pt x="8952" y="26239"/>
                    <a:pt x="13609" y="30643"/>
                  </a:cubicBezTo>
                  <a:cubicBezTo>
                    <a:pt x="18447" y="35217"/>
                    <a:pt x="25507" y="34649"/>
                    <a:pt x="31364" y="32656"/>
                  </a:cubicBezTo>
                  <a:cubicBezTo>
                    <a:pt x="33632" y="31883"/>
                    <a:pt x="35806" y="30886"/>
                    <a:pt x="37957" y="29835"/>
                  </a:cubicBezTo>
                  <a:lnTo>
                    <a:pt x="37957" y="0"/>
                  </a:lnTo>
                  <a:lnTo>
                    <a:pt x="1" y="0"/>
                  </a:lnTo>
                  <a:cubicBezTo>
                    <a:pt x="1472" y="1274"/>
                    <a:pt x="2785" y="2721"/>
                    <a:pt x="3861" y="43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334322" y="249894"/>
              <a:ext cx="537875" cy="1170672"/>
            </a:xfrm>
            <a:custGeom>
              <a:avLst/>
              <a:gdLst/>
              <a:ahLst/>
              <a:cxnLst/>
              <a:rect l="l" t="t" r="r" b="b"/>
              <a:pathLst>
                <a:path w="16909" h="36802" extrusionOk="0">
                  <a:moveTo>
                    <a:pt x="6502" y="8600"/>
                  </a:moveTo>
                  <a:cubicBezTo>
                    <a:pt x="4693" y="12154"/>
                    <a:pt x="2208" y="15323"/>
                    <a:pt x="1042" y="19186"/>
                  </a:cubicBezTo>
                  <a:cubicBezTo>
                    <a:pt x="0" y="22634"/>
                    <a:pt x="20" y="26440"/>
                    <a:pt x="1778" y="29655"/>
                  </a:cubicBezTo>
                  <a:cubicBezTo>
                    <a:pt x="4792" y="35162"/>
                    <a:pt x="11097" y="36801"/>
                    <a:pt x="16908" y="35930"/>
                  </a:cubicBezTo>
                  <a:lnTo>
                    <a:pt x="16908" y="0"/>
                  </a:lnTo>
                  <a:lnTo>
                    <a:pt x="7745" y="0"/>
                  </a:lnTo>
                  <a:cubicBezTo>
                    <a:pt x="8518" y="2899"/>
                    <a:pt x="7948" y="5757"/>
                    <a:pt x="6502" y="8600"/>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
          <p:cNvSpPr/>
          <p:nvPr/>
        </p:nvSpPr>
        <p:spPr>
          <a:xfrm>
            <a:off x="7086086" y="-56325"/>
            <a:ext cx="2262435" cy="1390268"/>
          </a:xfrm>
          <a:custGeom>
            <a:avLst/>
            <a:gdLst/>
            <a:ahLst/>
            <a:cxnLst/>
            <a:rect l="l" t="t" r="r" b="b"/>
            <a:pathLst>
              <a:path w="58563" h="35987" extrusionOk="0">
                <a:moveTo>
                  <a:pt x="114" y="263"/>
                </a:moveTo>
                <a:cubicBezTo>
                  <a:pt x="5021" y="0"/>
                  <a:pt x="9637" y="2497"/>
                  <a:pt x="13072" y="5839"/>
                </a:cubicBezTo>
                <a:cubicBezTo>
                  <a:pt x="16796" y="9461"/>
                  <a:pt x="19336" y="14067"/>
                  <a:pt x="21964" y="18494"/>
                </a:cubicBezTo>
                <a:cubicBezTo>
                  <a:pt x="24476" y="22726"/>
                  <a:pt x="27186" y="26994"/>
                  <a:pt x="31043" y="30139"/>
                </a:cubicBezTo>
                <a:cubicBezTo>
                  <a:pt x="34535" y="32986"/>
                  <a:pt x="38826" y="34675"/>
                  <a:pt x="43263" y="35325"/>
                </a:cubicBezTo>
                <a:cubicBezTo>
                  <a:pt x="47777" y="35986"/>
                  <a:pt x="52424" y="35631"/>
                  <a:pt x="56829" y="34479"/>
                </a:cubicBezTo>
                <a:cubicBezTo>
                  <a:pt x="57374" y="34336"/>
                  <a:pt x="57916" y="34181"/>
                  <a:pt x="58455" y="34013"/>
                </a:cubicBezTo>
                <a:cubicBezTo>
                  <a:pt x="58563" y="33980"/>
                  <a:pt x="58517" y="33810"/>
                  <a:pt x="58408" y="33844"/>
                </a:cubicBezTo>
                <a:cubicBezTo>
                  <a:pt x="54006" y="35210"/>
                  <a:pt x="49329" y="35777"/>
                  <a:pt x="44733" y="35329"/>
                </a:cubicBezTo>
                <a:cubicBezTo>
                  <a:pt x="40197" y="34886"/>
                  <a:pt x="35732" y="33402"/>
                  <a:pt x="32040" y="30689"/>
                </a:cubicBezTo>
                <a:cubicBezTo>
                  <a:pt x="27981" y="27707"/>
                  <a:pt x="25135" y="23440"/>
                  <a:pt x="22577" y="19177"/>
                </a:cubicBezTo>
                <a:cubicBezTo>
                  <a:pt x="19955" y="14813"/>
                  <a:pt x="17513" y="10260"/>
                  <a:pt x="13995" y="6527"/>
                </a:cubicBezTo>
                <a:cubicBezTo>
                  <a:pt x="10821" y="3159"/>
                  <a:pt x="6570" y="456"/>
                  <a:pt x="1860" y="104"/>
                </a:cubicBezTo>
                <a:cubicBezTo>
                  <a:pt x="1279" y="60"/>
                  <a:pt x="696" y="57"/>
                  <a:pt x="114" y="88"/>
                </a:cubicBezTo>
                <a:cubicBezTo>
                  <a:pt x="2" y="94"/>
                  <a:pt x="1" y="270"/>
                  <a:pt x="114" y="26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a:off x="-310661" y="2826888"/>
            <a:ext cx="1231666" cy="2348283"/>
            <a:chOff x="3656933" y="420360"/>
            <a:chExt cx="1014134" cy="1933539"/>
          </a:xfrm>
        </p:grpSpPr>
        <p:sp>
          <p:nvSpPr>
            <p:cNvPr id="19" name="Google Shape;19;p2"/>
            <p:cNvSpPr/>
            <p:nvPr/>
          </p:nvSpPr>
          <p:spPr>
            <a:xfrm>
              <a:off x="3663708" y="420360"/>
              <a:ext cx="1007359" cy="1933539"/>
            </a:xfrm>
            <a:custGeom>
              <a:avLst/>
              <a:gdLst/>
              <a:ahLst/>
              <a:cxnLst/>
              <a:rect l="l" t="t" r="r" b="b"/>
              <a:pathLst>
                <a:path w="31668" h="60784" extrusionOk="0">
                  <a:moveTo>
                    <a:pt x="12435" y="52882"/>
                  </a:moveTo>
                  <a:cubicBezTo>
                    <a:pt x="16528" y="46533"/>
                    <a:pt x="22581" y="41681"/>
                    <a:pt x="26926" y="35505"/>
                  </a:cubicBezTo>
                  <a:cubicBezTo>
                    <a:pt x="29494" y="31853"/>
                    <a:pt x="31667" y="27201"/>
                    <a:pt x="31535" y="22646"/>
                  </a:cubicBezTo>
                  <a:cubicBezTo>
                    <a:pt x="31274" y="13651"/>
                    <a:pt x="22745" y="11867"/>
                    <a:pt x="15391" y="12584"/>
                  </a:cubicBezTo>
                  <a:cubicBezTo>
                    <a:pt x="11475" y="12966"/>
                    <a:pt x="7378" y="12610"/>
                    <a:pt x="5843" y="8374"/>
                  </a:cubicBezTo>
                  <a:cubicBezTo>
                    <a:pt x="4868" y="5677"/>
                    <a:pt x="5269" y="2673"/>
                    <a:pt x="6231" y="1"/>
                  </a:cubicBezTo>
                  <a:lnTo>
                    <a:pt x="0" y="1"/>
                  </a:lnTo>
                  <a:lnTo>
                    <a:pt x="0" y="60784"/>
                  </a:lnTo>
                  <a:lnTo>
                    <a:pt x="9139" y="60784"/>
                  </a:lnTo>
                  <a:cubicBezTo>
                    <a:pt x="9664" y="57951"/>
                    <a:pt x="10877" y="55298"/>
                    <a:pt x="12435" y="52882"/>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656933" y="744050"/>
              <a:ext cx="934737" cy="1463864"/>
            </a:xfrm>
            <a:custGeom>
              <a:avLst/>
              <a:gdLst/>
              <a:ahLst/>
              <a:cxnLst/>
              <a:rect l="l" t="t" r="r" b="b"/>
              <a:pathLst>
                <a:path w="29385" h="46019" extrusionOk="0">
                  <a:moveTo>
                    <a:pt x="25382" y="13511"/>
                  </a:moveTo>
                  <a:cubicBezTo>
                    <a:pt x="23538" y="8382"/>
                    <a:pt x="16423" y="8927"/>
                    <a:pt x="11853" y="9517"/>
                  </a:cubicBezTo>
                  <a:cubicBezTo>
                    <a:pt x="196" y="11022"/>
                    <a:pt x="213" y="0"/>
                    <a:pt x="213" y="0"/>
                  </a:cubicBezTo>
                  <a:cubicBezTo>
                    <a:pt x="213" y="0"/>
                    <a:pt x="1" y="46019"/>
                    <a:pt x="213" y="45970"/>
                  </a:cubicBezTo>
                  <a:cubicBezTo>
                    <a:pt x="11423" y="26788"/>
                    <a:pt x="29384" y="24640"/>
                    <a:pt x="25382" y="13511"/>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1531801" y="-35836"/>
            <a:ext cx="583671" cy="635942"/>
            <a:chOff x="2251762" y="2566875"/>
            <a:chExt cx="480585" cy="523624"/>
          </a:xfrm>
        </p:grpSpPr>
        <p:sp>
          <p:nvSpPr>
            <p:cNvPr id="22" name="Google Shape;22;p2"/>
            <p:cNvSpPr/>
            <p:nvPr/>
          </p:nvSpPr>
          <p:spPr>
            <a:xfrm>
              <a:off x="2251762" y="2566875"/>
              <a:ext cx="459655" cy="486375"/>
            </a:xfrm>
            <a:custGeom>
              <a:avLst/>
              <a:gdLst/>
              <a:ahLst/>
              <a:cxnLst/>
              <a:rect l="l" t="t" r="r" b="b"/>
              <a:pathLst>
                <a:path w="14450" h="15290" extrusionOk="0">
                  <a:moveTo>
                    <a:pt x="2591" y="10875"/>
                  </a:moveTo>
                  <a:cubicBezTo>
                    <a:pt x="3299" y="13858"/>
                    <a:pt x="6680" y="15289"/>
                    <a:pt x="9526" y="14495"/>
                  </a:cubicBezTo>
                  <a:cubicBezTo>
                    <a:pt x="13153" y="13484"/>
                    <a:pt x="14441" y="9572"/>
                    <a:pt x="14446" y="6182"/>
                  </a:cubicBezTo>
                  <a:cubicBezTo>
                    <a:pt x="14449" y="3894"/>
                    <a:pt x="13753" y="1856"/>
                    <a:pt x="12659" y="0"/>
                  </a:cubicBezTo>
                  <a:lnTo>
                    <a:pt x="0" y="0"/>
                  </a:lnTo>
                  <a:cubicBezTo>
                    <a:pt x="1334" y="945"/>
                    <a:pt x="2074" y="2362"/>
                    <a:pt x="2274" y="4185"/>
                  </a:cubicBezTo>
                  <a:cubicBezTo>
                    <a:pt x="2515" y="6399"/>
                    <a:pt x="2072" y="8689"/>
                    <a:pt x="2591" y="10875"/>
                  </a:cubicBezTo>
                  <a:close/>
                </a:path>
              </a:pathLst>
            </a:custGeom>
            <a:solidFill>
              <a:srgbClr val="4F34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251762" y="2566875"/>
              <a:ext cx="480585" cy="523624"/>
            </a:xfrm>
            <a:custGeom>
              <a:avLst/>
              <a:gdLst/>
              <a:ahLst/>
              <a:cxnLst/>
              <a:rect l="l" t="t" r="r" b="b"/>
              <a:pathLst>
                <a:path w="15108" h="16461" extrusionOk="0">
                  <a:moveTo>
                    <a:pt x="3251" y="12046"/>
                  </a:moveTo>
                  <a:cubicBezTo>
                    <a:pt x="3958" y="15029"/>
                    <a:pt x="7339" y="16461"/>
                    <a:pt x="10185" y="15667"/>
                  </a:cubicBezTo>
                  <a:cubicBezTo>
                    <a:pt x="13813" y="14654"/>
                    <a:pt x="15100" y="10743"/>
                    <a:pt x="15105" y="7353"/>
                  </a:cubicBezTo>
                  <a:cubicBezTo>
                    <a:pt x="15108" y="5065"/>
                    <a:pt x="13753" y="1856"/>
                    <a:pt x="12659" y="0"/>
                  </a:cubicBezTo>
                  <a:lnTo>
                    <a:pt x="0" y="0"/>
                  </a:lnTo>
                  <a:cubicBezTo>
                    <a:pt x="1334" y="945"/>
                    <a:pt x="2733" y="3533"/>
                    <a:pt x="2933" y="5356"/>
                  </a:cubicBezTo>
                  <a:cubicBezTo>
                    <a:pt x="3174" y="7571"/>
                    <a:pt x="2732" y="9861"/>
                    <a:pt x="3251" y="12046"/>
                  </a:cubicBezTo>
                  <a:close/>
                </a:path>
              </a:pathLst>
            </a:custGeom>
            <a:solidFill>
              <a:srgbClr val="DFDB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251762" y="2566875"/>
              <a:ext cx="459655" cy="486375"/>
            </a:xfrm>
            <a:custGeom>
              <a:avLst/>
              <a:gdLst/>
              <a:ahLst/>
              <a:cxnLst/>
              <a:rect l="l" t="t" r="r" b="b"/>
              <a:pathLst>
                <a:path w="14450" h="15290" extrusionOk="0">
                  <a:moveTo>
                    <a:pt x="2591" y="10875"/>
                  </a:moveTo>
                  <a:cubicBezTo>
                    <a:pt x="3299" y="13858"/>
                    <a:pt x="6680" y="15289"/>
                    <a:pt x="9526" y="14495"/>
                  </a:cubicBezTo>
                  <a:cubicBezTo>
                    <a:pt x="13153" y="13484"/>
                    <a:pt x="14441" y="9572"/>
                    <a:pt x="14446" y="6182"/>
                  </a:cubicBezTo>
                  <a:cubicBezTo>
                    <a:pt x="14449" y="3894"/>
                    <a:pt x="13753" y="1856"/>
                    <a:pt x="12659" y="0"/>
                  </a:cubicBezTo>
                  <a:lnTo>
                    <a:pt x="0" y="0"/>
                  </a:lnTo>
                  <a:cubicBezTo>
                    <a:pt x="1334" y="945"/>
                    <a:pt x="2074" y="2362"/>
                    <a:pt x="2274" y="4185"/>
                  </a:cubicBezTo>
                  <a:cubicBezTo>
                    <a:pt x="2515" y="6399"/>
                    <a:pt x="2072" y="8689"/>
                    <a:pt x="2591" y="10875"/>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310649" y="-111050"/>
            <a:ext cx="1558860" cy="2324981"/>
          </a:xfrm>
          <a:custGeom>
            <a:avLst/>
            <a:gdLst/>
            <a:ahLst/>
            <a:cxnLst/>
            <a:rect l="l" t="t" r="r" b="b"/>
            <a:pathLst>
              <a:path w="40351" h="60182" extrusionOk="0">
                <a:moveTo>
                  <a:pt x="38414" y="151"/>
                </a:moveTo>
                <a:cubicBezTo>
                  <a:pt x="40257" y="4987"/>
                  <a:pt x="39474" y="10432"/>
                  <a:pt x="37215" y="14991"/>
                </a:cubicBezTo>
                <a:cubicBezTo>
                  <a:pt x="34911" y="19641"/>
                  <a:pt x="31054" y="23328"/>
                  <a:pt x="26848" y="26272"/>
                </a:cubicBezTo>
                <a:cubicBezTo>
                  <a:pt x="24728" y="27756"/>
                  <a:pt x="22496" y="29066"/>
                  <a:pt x="20224" y="30301"/>
                </a:cubicBezTo>
                <a:cubicBezTo>
                  <a:pt x="17906" y="31562"/>
                  <a:pt x="15553" y="32767"/>
                  <a:pt x="13295" y="34136"/>
                </a:cubicBezTo>
                <a:cubicBezTo>
                  <a:pt x="11111" y="35460"/>
                  <a:pt x="9009" y="36947"/>
                  <a:pt x="7190" y="38747"/>
                </a:cubicBezTo>
                <a:cubicBezTo>
                  <a:pt x="5482" y="40437"/>
                  <a:pt x="4062" y="42410"/>
                  <a:pt x="2979" y="44555"/>
                </a:cubicBezTo>
                <a:cubicBezTo>
                  <a:pt x="848" y="48776"/>
                  <a:pt x="0" y="53650"/>
                  <a:pt x="679" y="58336"/>
                </a:cubicBezTo>
                <a:cubicBezTo>
                  <a:pt x="763" y="58919"/>
                  <a:pt x="873" y="59497"/>
                  <a:pt x="1003" y="60072"/>
                </a:cubicBezTo>
                <a:cubicBezTo>
                  <a:pt x="1029" y="60181"/>
                  <a:pt x="1198" y="60135"/>
                  <a:pt x="1173" y="60025"/>
                </a:cubicBezTo>
                <a:cubicBezTo>
                  <a:pt x="86" y="55251"/>
                  <a:pt x="651" y="50159"/>
                  <a:pt x="2633" y="45693"/>
                </a:cubicBezTo>
                <a:cubicBezTo>
                  <a:pt x="3616" y="43478"/>
                  <a:pt x="4943" y="41415"/>
                  <a:pt x="6581" y="39630"/>
                </a:cubicBezTo>
                <a:cubicBezTo>
                  <a:pt x="8347" y="37707"/>
                  <a:pt x="10450" y="36126"/>
                  <a:pt x="12652" y="34739"/>
                </a:cubicBezTo>
                <a:cubicBezTo>
                  <a:pt x="17081" y="31951"/>
                  <a:pt x="21894" y="29840"/>
                  <a:pt x="26237" y="26905"/>
                </a:cubicBezTo>
                <a:cubicBezTo>
                  <a:pt x="30411" y="24085"/>
                  <a:pt x="34297" y="20593"/>
                  <a:pt x="36794" y="16162"/>
                </a:cubicBezTo>
                <a:cubicBezTo>
                  <a:pt x="39204" y="11885"/>
                  <a:pt x="40351" y="6686"/>
                  <a:pt x="39137" y="1856"/>
                </a:cubicBezTo>
                <a:cubicBezTo>
                  <a:pt x="38987" y="1262"/>
                  <a:pt x="38802" y="678"/>
                  <a:pt x="38584" y="104"/>
                </a:cubicBezTo>
                <a:cubicBezTo>
                  <a:pt x="38543" y="0"/>
                  <a:pt x="38373" y="45"/>
                  <a:pt x="38414" y="15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19528" y="4661826"/>
            <a:ext cx="930464" cy="513349"/>
          </a:xfrm>
          <a:custGeom>
            <a:avLst/>
            <a:gdLst/>
            <a:ahLst/>
            <a:cxnLst/>
            <a:rect l="l" t="t" r="r" b="b"/>
            <a:pathLst>
              <a:path w="24085" h="13288" extrusionOk="0">
                <a:moveTo>
                  <a:pt x="20458" y="1584"/>
                </a:moveTo>
                <a:cubicBezTo>
                  <a:pt x="17423" y="0"/>
                  <a:pt x="13955" y="1934"/>
                  <a:pt x="11838" y="4139"/>
                </a:cubicBezTo>
                <a:cubicBezTo>
                  <a:pt x="9721" y="6343"/>
                  <a:pt x="7912" y="8696"/>
                  <a:pt x="5412" y="10501"/>
                </a:cubicBezTo>
                <a:cubicBezTo>
                  <a:pt x="3731" y="11714"/>
                  <a:pt x="1921" y="12633"/>
                  <a:pt x="0" y="13287"/>
                </a:cubicBezTo>
                <a:lnTo>
                  <a:pt x="22579" y="13287"/>
                </a:lnTo>
                <a:cubicBezTo>
                  <a:pt x="22579" y="13287"/>
                  <a:pt x="24084" y="10013"/>
                  <a:pt x="23756" y="7411"/>
                </a:cubicBezTo>
                <a:cubicBezTo>
                  <a:pt x="23450" y="5000"/>
                  <a:pt x="22461" y="2629"/>
                  <a:pt x="20458" y="1584"/>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2"/>
          <p:cNvGrpSpPr/>
          <p:nvPr/>
        </p:nvGrpSpPr>
        <p:grpSpPr>
          <a:xfrm rot="10800000">
            <a:off x="7701943" y="4028638"/>
            <a:ext cx="1457671" cy="1159886"/>
            <a:chOff x="3648694" y="2557077"/>
            <a:chExt cx="1200223" cy="955032"/>
          </a:xfrm>
        </p:grpSpPr>
        <p:sp>
          <p:nvSpPr>
            <p:cNvPr id="28" name="Google Shape;28;p2"/>
            <p:cNvSpPr/>
            <p:nvPr/>
          </p:nvSpPr>
          <p:spPr>
            <a:xfrm>
              <a:off x="3648694" y="2557077"/>
              <a:ext cx="1200223" cy="955032"/>
            </a:xfrm>
            <a:custGeom>
              <a:avLst/>
              <a:gdLst/>
              <a:ahLst/>
              <a:cxnLst/>
              <a:rect l="l" t="t" r="r" b="b"/>
              <a:pathLst>
                <a:path w="37731" h="30023" extrusionOk="0">
                  <a:moveTo>
                    <a:pt x="1095" y="28046"/>
                  </a:moveTo>
                  <a:cubicBezTo>
                    <a:pt x="3250" y="24680"/>
                    <a:pt x="6428" y="22087"/>
                    <a:pt x="10015" y="20371"/>
                  </a:cubicBezTo>
                  <a:cubicBezTo>
                    <a:pt x="13724" y="18596"/>
                    <a:pt x="17766" y="18165"/>
                    <a:pt x="21616" y="16833"/>
                  </a:cubicBezTo>
                  <a:cubicBezTo>
                    <a:pt x="29094" y="14247"/>
                    <a:pt x="37557" y="8633"/>
                    <a:pt x="37730" y="1"/>
                  </a:cubicBezTo>
                  <a:lnTo>
                    <a:pt x="1" y="1"/>
                  </a:lnTo>
                  <a:lnTo>
                    <a:pt x="1" y="30022"/>
                  </a:lnTo>
                  <a:cubicBezTo>
                    <a:pt x="324" y="29347"/>
                    <a:pt x="686" y="28686"/>
                    <a:pt x="1095" y="280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648694" y="2557077"/>
              <a:ext cx="679557" cy="540738"/>
            </a:xfrm>
            <a:custGeom>
              <a:avLst/>
              <a:gdLst/>
              <a:ahLst/>
              <a:cxnLst/>
              <a:rect l="l" t="t" r="r" b="b"/>
              <a:pathLst>
                <a:path w="21363" h="16999" extrusionOk="0">
                  <a:moveTo>
                    <a:pt x="620" y="15879"/>
                  </a:moveTo>
                  <a:cubicBezTo>
                    <a:pt x="1840" y="13974"/>
                    <a:pt x="3639" y="12506"/>
                    <a:pt x="5671" y="11534"/>
                  </a:cubicBezTo>
                  <a:cubicBezTo>
                    <a:pt x="7770" y="10528"/>
                    <a:pt x="10059" y="10285"/>
                    <a:pt x="12239" y="9531"/>
                  </a:cubicBezTo>
                  <a:cubicBezTo>
                    <a:pt x="16472" y="8066"/>
                    <a:pt x="21264" y="4888"/>
                    <a:pt x="21363" y="1"/>
                  </a:cubicBezTo>
                  <a:lnTo>
                    <a:pt x="1" y="1"/>
                  </a:lnTo>
                  <a:lnTo>
                    <a:pt x="1" y="16999"/>
                  </a:lnTo>
                  <a:cubicBezTo>
                    <a:pt x="184" y="16616"/>
                    <a:pt x="389" y="16242"/>
                    <a:pt x="620" y="15879"/>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3"/>
        </a:solidFill>
        <a:effectLst/>
      </p:bgPr>
    </p:bg>
    <p:spTree>
      <p:nvGrpSpPr>
        <p:cNvPr id="1" name="Shape 143"/>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44"/>
        <p:cNvGrpSpPr/>
        <p:nvPr/>
      </p:nvGrpSpPr>
      <p:grpSpPr>
        <a:xfrm>
          <a:off x="0" y="0"/>
          <a:ext cx="0" cy="0"/>
          <a:chOff x="0" y="0"/>
          <a:chExt cx="0" cy="0"/>
        </a:xfrm>
      </p:grpSpPr>
      <p:sp>
        <p:nvSpPr>
          <p:cNvPr id="145" name="Google Shape;145;p13"/>
          <p:cNvSpPr txBox="1">
            <a:spLocks noGrp="1"/>
          </p:cNvSpPr>
          <p:nvPr>
            <p:ph type="title"/>
          </p:nvPr>
        </p:nvSpPr>
        <p:spPr>
          <a:xfrm>
            <a:off x="713228"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6" name="Google Shape;146;p13"/>
          <p:cNvSpPr txBox="1">
            <a:spLocks noGrp="1"/>
          </p:cNvSpPr>
          <p:nvPr>
            <p:ph type="title" idx="2" hasCustomPrompt="1"/>
          </p:nvPr>
        </p:nvSpPr>
        <p:spPr>
          <a:xfrm>
            <a:off x="713213" y="1667613"/>
            <a:ext cx="738300" cy="33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000"/>
              <a:buNone/>
              <a:defRPr sz="3000">
                <a:solidFill>
                  <a:schemeClr val="accent1"/>
                </a:solidFill>
              </a:defRPr>
            </a:lvl1pPr>
            <a:lvl2pPr lvl="1" algn="ctr" rtl="0">
              <a:spcBef>
                <a:spcPts val="0"/>
              </a:spcBef>
              <a:spcAft>
                <a:spcPts val="0"/>
              </a:spcAft>
              <a:buClr>
                <a:schemeClr val="dk2"/>
              </a:buClr>
              <a:buSzPts val="3000"/>
              <a:buNone/>
              <a:defRPr sz="3000">
                <a:solidFill>
                  <a:schemeClr val="dk2"/>
                </a:solidFill>
              </a:defRPr>
            </a:lvl2pPr>
            <a:lvl3pPr lvl="2" algn="ctr" rtl="0">
              <a:spcBef>
                <a:spcPts val="0"/>
              </a:spcBef>
              <a:spcAft>
                <a:spcPts val="0"/>
              </a:spcAft>
              <a:buClr>
                <a:schemeClr val="dk2"/>
              </a:buClr>
              <a:buSzPts val="3000"/>
              <a:buNone/>
              <a:defRPr sz="3000">
                <a:solidFill>
                  <a:schemeClr val="dk2"/>
                </a:solidFill>
              </a:defRPr>
            </a:lvl3pPr>
            <a:lvl4pPr lvl="3" algn="ctr" rtl="0">
              <a:spcBef>
                <a:spcPts val="0"/>
              </a:spcBef>
              <a:spcAft>
                <a:spcPts val="0"/>
              </a:spcAft>
              <a:buClr>
                <a:schemeClr val="dk2"/>
              </a:buClr>
              <a:buSzPts val="3000"/>
              <a:buNone/>
              <a:defRPr sz="3000">
                <a:solidFill>
                  <a:schemeClr val="dk2"/>
                </a:solidFill>
              </a:defRPr>
            </a:lvl4pPr>
            <a:lvl5pPr lvl="4" algn="ctr" rtl="0">
              <a:spcBef>
                <a:spcPts val="0"/>
              </a:spcBef>
              <a:spcAft>
                <a:spcPts val="0"/>
              </a:spcAft>
              <a:buClr>
                <a:schemeClr val="dk2"/>
              </a:buClr>
              <a:buSzPts val="3000"/>
              <a:buNone/>
              <a:defRPr sz="3000">
                <a:solidFill>
                  <a:schemeClr val="dk2"/>
                </a:solidFill>
              </a:defRPr>
            </a:lvl5pPr>
            <a:lvl6pPr lvl="5" algn="ctr" rtl="0">
              <a:spcBef>
                <a:spcPts val="0"/>
              </a:spcBef>
              <a:spcAft>
                <a:spcPts val="0"/>
              </a:spcAft>
              <a:buClr>
                <a:schemeClr val="dk2"/>
              </a:buClr>
              <a:buSzPts val="3000"/>
              <a:buNone/>
              <a:defRPr sz="3000">
                <a:solidFill>
                  <a:schemeClr val="dk2"/>
                </a:solidFill>
              </a:defRPr>
            </a:lvl6pPr>
            <a:lvl7pPr lvl="6" algn="ctr" rtl="0">
              <a:spcBef>
                <a:spcPts val="0"/>
              </a:spcBef>
              <a:spcAft>
                <a:spcPts val="0"/>
              </a:spcAft>
              <a:buClr>
                <a:schemeClr val="dk2"/>
              </a:buClr>
              <a:buSzPts val="3000"/>
              <a:buNone/>
              <a:defRPr sz="3000">
                <a:solidFill>
                  <a:schemeClr val="dk2"/>
                </a:solidFill>
              </a:defRPr>
            </a:lvl7pPr>
            <a:lvl8pPr lvl="7" algn="ctr" rtl="0">
              <a:spcBef>
                <a:spcPts val="0"/>
              </a:spcBef>
              <a:spcAft>
                <a:spcPts val="0"/>
              </a:spcAft>
              <a:buClr>
                <a:schemeClr val="dk2"/>
              </a:buClr>
              <a:buSzPts val="3000"/>
              <a:buNone/>
              <a:defRPr sz="3000">
                <a:solidFill>
                  <a:schemeClr val="dk2"/>
                </a:solidFill>
              </a:defRPr>
            </a:lvl8pPr>
            <a:lvl9pPr lvl="8" algn="ctr" rtl="0">
              <a:spcBef>
                <a:spcPts val="0"/>
              </a:spcBef>
              <a:spcAft>
                <a:spcPts val="0"/>
              </a:spcAft>
              <a:buClr>
                <a:schemeClr val="dk2"/>
              </a:buClr>
              <a:buSzPts val="3000"/>
              <a:buNone/>
              <a:defRPr sz="3000">
                <a:solidFill>
                  <a:schemeClr val="dk2"/>
                </a:solidFill>
              </a:defRPr>
            </a:lvl9pPr>
          </a:lstStyle>
          <a:p>
            <a:r>
              <a:t>xx%</a:t>
            </a:r>
          </a:p>
        </p:txBody>
      </p:sp>
      <p:sp>
        <p:nvSpPr>
          <p:cNvPr id="147" name="Google Shape;147;p13"/>
          <p:cNvSpPr txBox="1">
            <a:spLocks noGrp="1"/>
          </p:cNvSpPr>
          <p:nvPr>
            <p:ph type="title" idx="3" hasCustomPrompt="1"/>
          </p:nvPr>
        </p:nvSpPr>
        <p:spPr>
          <a:xfrm>
            <a:off x="719963" y="2576244"/>
            <a:ext cx="738300" cy="33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000"/>
              <a:buNone/>
              <a:defRPr sz="3000">
                <a:solidFill>
                  <a:schemeClr val="accent1"/>
                </a:solidFill>
              </a:defRPr>
            </a:lvl1pPr>
            <a:lvl2pPr lvl="1" algn="ctr" rtl="0">
              <a:spcBef>
                <a:spcPts val="0"/>
              </a:spcBef>
              <a:spcAft>
                <a:spcPts val="0"/>
              </a:spcAft>
              <a:buClr>
                <a:schemeClr val="dk2"/>
              </a:buClr>
              <a:buSzPts val="3000"/>
              <a:buNone/>
              <a:defRPr sz="3000">
                <a:solidFill>
                  <a:schemeClr val="dk2"/>
                </a:solidFill>
              </a:defRPr>
            </a:lvl2pPr>
            <a:lvl3pPr lvl="2" algn="ctr" rtl="0">
              <a:spcBef>
                <a:spcPts val="0"/>
              </a:spcBef>
              <a:spcAft>
                <a:spcPts val="0"/>
              </a:spcAft>
              <a:buClr>
                <a:schemeClr val="dk2"/>
              </a:buClr>
              <a:buSzPts val="3000"/>
              <a:buNone/>
              <a:defRPr sz="3000">
                <a:solidFill>
                  <a:schemeClr val="dk2"/>
                </a:solidFill>
              </a:defRPr>
            </a:lvl3pPr>
            <a:lvl4pPr lvl="3" algn="ctr" rtl="0">
              <a:spcBef>
                <a:spcPts val="0"/>
              </a:spcBef>
              <a:spcAft>
                <a:spcPts val="0"/>
              </a:spcAft>
              <a:buClr>
                <a:schemeClr val="dk2"/>
              </a:buClr>
              <a:buSzPts val="3000"/>
              <a:buNone/>
              <a:defRPr sz="3000">
                <a:solidFill>
                  <a:schemeClr val="dk2"/>
                </a:solidFill>
              </a:defRPr>
            </a:lvl4pPr>
            <a:lvl5pPr lvl="4" algn="ctr" rtl="0">
              <a:spcBef>
                <a:spcPts val="0"/>
              </a:spcBef>
              <a:spcAft>
                <a:spcPts val="0"/>
              </a:spcAft>
              <a:buClr>
                <a:schemeClr val="dk2"/>
              </a:buClr>
              <a:buSzPts val="3000"/>
              <a:buNone/>
              <a:defRPr sz="3000">
                <a:solidFill>
                  <a:schemeClr val="dk2"/>
                </a:solidFill>
              </a:defRPr>
            </a:lvl5pPr>
            <a:lvl6pPr lvl="5" algn="ctr" rtl="0">
              <a:spcBef>
                <a:spcPts val="0"/>
              </a:spcBef>
              <a:spcAft>
                <a:spcPts val="0"/>
              </a:spcAft>
              <a:buClr>
                <a:schemeClr val="dk2"/>
              </a:buClr>
              <a:buSzPts val="3000"/>
              <a:buNone/>
              <a:defRPr sz="3000">
                <a:solidFill>
                  <a:schemeClr val="dk2"/>
                </a:solidFill>
              </a:defRPr>
            </a:lvl6pPr>
            <a:lvl7pPr lvl="6" algn="ctr" rtl="0">
              <a:spcBef>
                <a:spcPts val="0"/>
              </a:spcBef>
              <a:spcAft>
                <a:spcPts val="0"/>
              </a:spcAft>
              <a:buClr>
                <a:schemeClr val="dk2"/>
              </a:buClr>
              <a:buSzPts val="3000"/>
              <a:buNone/>
              <a:defRPr sz="3000">
                <a:solidFill>
                  <a:schemeClr val="dk2"/>
                </a:solidFill>
              </a:defRPr>
            </a:lvl7pPr>
            <a:lvl8pPr lvl="7" algn="ctr" rtl="0">
              <a:spcBef>
                <a:spcPts val="0"/>
              </a:spcBef>
              <a:spcAft>
                <a:spcPts val="0"/>
              </a:spcAft>
              <a:buClr>
                <a:schemeClr val="dk2"/>
              </a:buClr>
              <a:buSzPts val="3000"/>
              <a:buNone/>
              <a:defRPr sz="3000">
                <a:solidFill>
                  <a:schemeClr val="dk2"/>
                </a:solidFill>
              </a:defRPr>
            </a:lvl8pPr>
            <a:lvl9pPr lvl="8" algn="ctr" rtl="0">
              <a:spcBef>
                <a:spcPts val="0"/>
              </a:spcBef>
              <a:spcAft>
                <a:spcPts val="0"/>
              </a:spcAft>
              <a:buClr>
                <a:schemeClr val="dk2"/>
              </a:buClr>
              <a:buSzPts val="3000"/>
              <a:buNone/>
              <a:defRPr sz="3000">
                <a:solidFill>
                  <a:schemeClr val="dk2"/>
                </a:solidFill>
              </a:defRPr>
            </a:lvl9pPr>
          </a:lstStyle>
          <a:p>
            <a:r>
              <a:t>xx%</a:t>
            </a:r>
          </a:p>
        </p:txBody>
      </p:sp>
      <p:sp>
        <p:nvSpPr>
          <p:cNvPr id="148" name="Google Shape;148;p13"/>
          <p:cNvSpPr txBox="1">
            <a:spLocks noGrp="1"/>
          </p:cNvSpPr>
          <p:nvPr>
            <p:ph type="title" idx="4" hasCustomPrompt="1"/>
          </p:nvPr>
        </p:nvSpPr>
        <p:spPr>
          <a:xfrm>
            <a:off x="719963" y="3484875"/>
            <a:ext cx="738300" cy="339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000"/>
              <a:buNone/>
              <a:defRPr sz="3000">
                <a:solidFill>
                  <a:schemeClr val="accent1"/>
                </a:solidFill>
              </a:defRPr>
            </a:lvl1pPr>
            <a:lvl2pPr lvl="1" algn="ctr" rtl="0">
              <a:spcBef>
                <a:spcPts val="0"/>
              </a:spcBef>
              <a:spcAft>
                <a:spcPts val="0"/>
              </a:spcAft>
              <a:buClr>
                <a:schemeClr val="dk2"/>
              </a:buClr>
              <a:buSzPts val="3000"/>
              <a:buNone/>
              <a:defRPr sz="3000">
                <a:solidFill>
                  <a:schemeClr val="dk2"/>
                </a:solidFill>
              </a:defRPr>
            </a:lvl2pPr>
            <a:lvl3pPr lvl="2" algn="ctr" rtl="0">
              <a:spcBef>
                <a:spcPts val="0"/>
              </a:spcBef>
              <a:spcAft>
                <a:spcPts val="0"/>
              </a:spcAft>
              <a:buClr>
                <a:schemeClr val="dk2"/>
              </a:buClr>
              <a:buSzPts val="3000"/>
              <a:buNone/>
              <a:defRPr sz="3000">
                <a:solidFill>
                  <a:schemeClr val="dk2"/>
                </a:solidFill>
              </a:defRPr>
            </a:lvl3pPr>
            <a:lvl4pPr lvl="3" algn="ctr" rtl="0">
              <a:spcBef>
                <a:spcPts val="0"/>
              </a:spcBef>
              <a:spcAft>
                <a:spcPts val="0"/>
              </a:spcAft>
              <a:buClr>
                <a:schemeClr val="dk2"/>
              </a:buClr>
              <a:buSzPts val="3000"/>
              <a:buNone/>
              <a:defRPr sz="3000">
                <a:solidFill>
                  <a:schemeClr val="dk2"/>
                </a:solidFill>
              </a:defRPr>
            </a:lvl4pPr>
            <a:lvl5pPr lvl="4" algn="ctr" rtl="0">
              <a:spcBef>
                <a:spcPts val="0"/>
              </a:spcBef>
              <a:spcAft>
                <a:spcPts val="0"/>
              </a:spcAft>
              <a:buClr>
                <a:schemeClr val="dk2"/>
              </a:buClr>
              <a:buSzPts val="3000"/>
              <a:buNone/>
              <a:defRPr sz="3000">
                <a:solidFill>
                  <a:schemeClr val="dk2"/>
                </a:solidFill>
              </a:defRPr>
            </a:lvl5pPr>
            <a:lvl6pPr lvl="5" algn="ctr" rtl="0">
              <a:spcBef>
                <a:spcPts val="0"/>
              </a:spcBef>
              <a:spcAft>
                <a:spcPts val="0"/>
              </a:spcAft>
              <a:buClr>
                <a:schemeClr val="dk2"/>
              </a:buClr>
              <a:buSzPts val="3000"/>
              <a:buNone/>
              <a:defRPr sz="3000">
                <a:solidFill>
                  <a:schemeClr val="dk2"/>
                </a:solidFill>
              </a:defRPr>
            </a:lvl6pPr>
            <a:lvl7pPr lvl="6" algn="ctr" rtl="0">
              <a:spcBef>
                <a:spcPts val="0"/>
              </a:spcBef>
              <a:spcAft>
                <a:spcPts val="0"/>
              </a:spcAft>
              <a:buClr>
                <a:schemeClr val="dk2"/>
              </a:buClr>
              <a:buSzPts val="3000"/>
              <a:buNone/>
              <a:defRPr sz="3000">
                <a:solidFill>
                  <a:schemeClr val="dk2"/>
                </a:solidFill>
              </a:defRPr>
            </a:lvl7pPr>
            <a:lvl8pPr lvl="7" algn="ctr" rtl="0">
              <a:spcBef>
                <a:spcPts val="0"/>
              </a:spcBef>
              <a:spcAft>
                <a:spcPts val="0"/>
              </a:spcAft>
              <a:buClr>
                <a:schemeClr val="dk2"/>
              </a:buClr>
              <a:buSzPts val="3000"/>
              <a:buNone/>
              <a:defRPr sz="3000">
                <a:solidFill>
                  <a:schemeClr val="dk2"/>
                </a:solidFill>
              </a:defRPr>
            </a:lvl8pPr>
            <a:lvl9pPr lvl="8" algn="ctr" rtl="0">
              <a:spcBef>
                <a:spcPts val="0"/>
              </a:spcBef>
              <a:spcAft>
                <a:spcPts val="0"/>
              </a:spcAft>
              <a:buClr>
                <a:schemeClr val="dk2"/>
              </a:buClr>
              <a:buSzPts val="3000"/>
              <a:buNone/>
              <a:defRPr sz="3000">
                <a:solidFill>
                  <a:schemeClr val="dk2"/>
                </a:solidFill>
              </a:defRPr>
            </a:lvl9pPr>
          </a:lstStyle>
          <a:p>
            <a:r>
              <a:t>xx%</a:t>
            </a:r>
          </a:p>
        </p:txBody>
      </p:sp>
      <p:sp>
        <p:nvSpPr>
          <p:cNvPr id="149" name="Google Shape;149;p13"/>
          <p:cNvSpPr txBox="1">
            <a:spLocks noGrp="1"/>
          </p:cNvSpPr>
          <p:nvPr>
            <p:ph type="title" idx="5"/>
          </p:nvPr>
        </p:nvSpPr>
        <p:spPr>
          <a:xfrm>
            <a:off x="1501950" y="1459225"/>
            <a:ext cx="3798900" cy="756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50" name="Google Shape;150;p13"/>
          <p:cNvSpPr txBox="1">
            <a:spLocks noGrp="1"/>
          </p:cNvSpPr>
          <p:nvPr>
            <p:ph type="title" idx="6"/>
          </p:nvPr>
        </p:nvSpPr>
        <p:spPr>
          <a:xfrm>
            <a:off x="1501950" y="2367800"/>
            <a:ext cx="3798900" cy="756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51" name="Google Shape;151;p13"/>
          <p:cNvSpPr txBox="1">
            <a:spLocks noGrp="1"/>
          </p:cNvSpPr>
          <p:nvPr>
            <p:ph type="title" idx="7"/>
          </p:nvPr>
        </p:nvSpPr>
        <p:spPr>
          <a:xfrm>
            <a:off x="1501950" y="3276375"/>
            <a:ext cx="3798900" cy="756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52" name="Google Shape;152;p13"/>
          <p:cNvSpPr/>
          <p:nvPr/>
        </p:nvSpPr>
        <p:spPr>
          <a:xfrm flipH="1">
            <a:off x="7345037" y="3626105"/>
            <a:ext cx="1798961" cy="1517407"/>
          </a:xfrm>
          <a:custGeom>
            <a:avLst/>
            <a:gdLst/>
            <a:ahLst/>
            <a:cxnLst/>
            <a:rect l="l" t="t" r="r" b="b"/>
            <a:pathLst>
              <a:path w="46566" h="39278" extrusionOk="0">
                <a:moveTo>
                  <a:pt x="43111" y="25940"/>
                </a:moveTo>
                <a:cubicBezTo>
                  <a:pt x="37702" y="24155"/>
                  <a:pt x="32596" y="26060"/>
                  <a:pt x="27241" y="27001"/>
                </a:cubicBezTo>
                <a:cubicBezTo>
                  <a:pt x="24848" y="27422"/>
                  <a:pt x="22365" y="27603"/>
                  <a:pt x="19999" y="26914"/>
                </a:cubicBezTo>
                <a:cubicBezTo>
                  <a:pt x="17750" y="26258"/>
                  <a:pt x="15849" y="24814"/>
                  <a:pt x="14271" y="23024"/>
                </a:cubicBezTo>
                <a:cubicBezTo>
                  <a:pt x="11100" y="19424"/>
                  <a:pt x="9364" y="14746"/>
                  <a:pt x="7452" y="10338"/>
                </a:cubicBezTo>
                <a:cubicBezTo>
                  <a:pt x="6529" y="8210"/>
                  <a:pt x="5537" y="6092"/>
                  <a:pt x="4408" y="4078"/>
                </a:cubicBezTo>
                <a:cubicBezTo>
                  <a:pt x="3330" y="2158"/>
                  <a:pt x="1919" y="537"/>
                  <a:pt x="1" y="0"/>
                </a:cubicBezTo>
                <a:lnTo>
                  <a:pt x="1" y="39278"/>
                </a:lnTo>
                <a:lnTo>
                  <a:pt x="46565" y="39278"/>
                </a:lnTo>
                <a:lnTo>
                  <a:pt x="46565" y="27552"/>
                </a:lnTo>
                <a:cubicBezTo>
                  <a:pt x="45482" y="26891"/>
                  <a:pt x="44331" y="26343"/>
                  <a:pt x="43111" y="25940"/>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3"/>
          <p:cNvSpPr/>
          <p:nvPr/>
        </p:nvSpPr>
        <p:spPr>
          <a:xfrm>
            <a:off x="-21621" y="-44288"/>
            <a:ext cx="1469696" cy="1167590"/>
          </a:xfrm>
          <a:custGeom>
            <a:avLst/>
            <a:gdLst/>
            <a:ahLst/>
            <a:cxnLst/>
            <a:rect l="l" t="t" r="r" b="b"/>
            <a:pathLst>
              <a:path w="38043" h="30223" extrusionOk="0">
                <a:moveTo>
                  <a:pt x="185" y="30072"/>
                </a:moveTo>
                <a:cubicBezTo>
                  <a:pt x="2158" y="28363"/>
                  <a:pt x="3182" y="25873"/>
                  <a:pt x="3635" y="23351"/>
                </a:cubicBezTo>
                <a:cubicBezTo>
                  <a:pt x="4087" y="20833"/>
                  <a:pt x="4074" y="18340"/>
                  <a:pt x="5068" y="15934"/>
                </a:cubicBezTo>
                <a:cubicBezTo>
                  <a:pt x="5886" y="13953"/>
                  <a:pt x="7217" y="12260"/>
                  <a:pt x="8974" y="11029"/>
                </a:cubicBezTo>
                <a:cubicBezTo>
                  <a:pt x="12024" y="8895"/>
                  <a:pt x="15814" y="8399"/>
                  <a:pt x="19399" y="7836"/>
                </a:cubicBezTo>
                <a:cubicBezTo>
                  <a:pt x="23442" y="7200"/>
                  <a:pt x="27578" y="6665"/>
                  <a:pt x="31444" y="5264"/>
                </a:cubicBezTo>
                <a:cubicBezTo>
                  <a:pt x="34225" y="4255"/>
                  <a:pt x="36883" y="2633"/>
                  <a:pt x="38042" y="0"/>
                </a:cubicBezTo>
                <a:lnTo>
                  <a:pt x="0" y="0"/>
                </a:lnTo>
                <a:lnTo>
                  <a:pt x="0" y="30223"/>
                </a:lnTo>
                <a:cubicBezTo>
                  <a:pt x="61" y="30172"/>
                  <a:pt x="124" y="30125"/>
                  <a:pt x="185" y="300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3"/>
          <p:cNvSpPr/>
          <p:nvPr/>
        </p:nvSpPr>
        <p:spPr>
          <a:xfrm rot="1332789">
            <a:off x="8389020" y="2515692"/>
            <a:ext cx="821589" cy="2567800"/>
          </a:xfrm>
          <a:custGeom>
            <a:avLst/>
            <a:gdLst/>
            <a:ahLst/>
            <a:cxnLst/>
            <a:rect l="l" t="t" r="r" b="b"/>
            <a:pathLst>
              <a:path w="21267" h="66468" extrusionOk="0">
                <a:moveTo>
                  <a:pt x="8902" y="156"/>
                </a:moveTo>
                <a:cubicBezTo>
                  <a:pt x="10340" y="5257"/>
                  <a:pt x="9471" y="10605"/>
                  <a:pt x="7931" y="15573"/>
                </a:cubicBezTo>
                <a:cubicBezTo>
                  <a:pt x="6367" y="20618"/>
                  <a:pt x="4066" y="25393"/>
                  <a:pt x="2451" y="30419"/>
                </a:cubicBezTo>
                <a:cubicBezTo>
                  <a:pt x="905" y="35230"/>
                  <a:pt x="1" y="40354"/>
                  <a:pt x="1121" y="45359"/>
                </a:cubicBezTo>
                <a:cubicBezTo>
                  <a:pt x="2123" y="49841"/>
                  <a:pt x="4546" y="53931"/>
                  <a:pt x="7678" y="57256"/>
                </a:cubicBezTo>
                <a:cubicBezTo>
                  <a:pt x="11001" y="60782"/>
                  <a:pt x="15106" y="63485"/>
                  <a:pt x="19425" y="65631"/>
                </a:cubicBezTo>
                <a:cubicBezTo>
                  <a:pt x="19971" y="65903"/>
                  <a:pt x="20522" y="66165"/>
                  <a:pt x="21075" y="66421"/>
                </a:cubicBezTo>
                <a:cubicBezTo>
                  <a:pt x="21177" y="66468"/>
                  <a:pt x="21266" y="66317"/>
                  <a:pt x="21164" y="66268"/>
                </a:cubicBezTo>
                <a:cubicBezTo>
                  <a:pt x="16756" y="64234"/>
                  <a:pt x="12526" y="61698"/>
                  <a:pt x="8998" y="58332"/>
                </a:cubicBezTo>
                <a:cubicBezTo>
                  <a:pt x="5617" y="55107"/>
                  <a:pt x="2911" y="51087"/>
                  <a:pt x="1612" y="46571"/>
                </a:cubicBezTo>
                <a:cubicBezTo>
                  <a:pt x="185" y="41611"/>
                  <a:pt x="822" y="36464"/>
                  <a:pt x="2272" y="31589"/>
                </a:cubicBezTo>
                <a:cubicBezTo>
                  <a:pt x="3768" y="26563"/>
                  <a:pt x="6044" y="21823"/>
                  <a:pt x="7703" y="16855"/>
                </a:cubicBezTo>
                <a:cubicBezTo>
                  <a:pt x="9287" y="12106"/>
                  <a:pt x="10393" y="6996"/>
                  <a:pt x="9504" y="1989"/>
                </a:cubicBezTo>
                <a:cubicBezTo>
                  <a:pt x="9392" y="1356"/>
                  <a:pt x="9247" y="730"/>
                  <a:pt x="9071" y="110"/>
                </a:cubicBezTo>
                <a:cubicBezTo>
                  <a:pt x="9040" y="1"/>
                  <a:pt x="8872" y="48"/>
                  <a:pt x="8902" y="15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6615581" y="4630151"/>
            <a:ext cx="930464" cy="513349"/>
          </a:xfrm>
          <a:custGeom>
            <a:avLst/>
            <a:gdLst/>
            <a:ahLst/>
            <a:cxnLst/>
            <a:rect l="l" t="t" r="r" b="b"/>
            <a:pathLst>
              <a:path w="24085" h="13288" extrusionOk="0">
                <a:moveTo>
                  <a:pt x="20458" y="1584"/>
                </a:moveTo>
                <a:cubicBezTo>
                  <a:pt x="17423" y="0"/>
                  <a:pt x="13955" y="1934"/>
                  <a:pt x="11838" y="4139"/>
                </a:cubicBezTo>
                <a:cubicBezTo>
                  <a:pt x="9721" y="6343"/>
                  <a:pt x="7912" y="8696"/>
                  <a:pt x="5412" y="10501"/>
                </a:cubicBezTo>
                <a:cubicBezTo>
                  <a:pt x="3731" y="11714"/>
                  <a:pt x="1921" y="12633"/>
                  <a:pt x="0" y="13287"/>
                </a:cubicBezTo>
                <a:lnTo>
                  <a:pt x="22579" y="13287"/>
                </a:lnTo>
                <a:cubicBezTo>
                  <a:pt x="22579" y="13287"/>
                  <a:pt x="24084" y="10013"/>
                  <a:pt x="23756" y="7411"/>
                </a:cubicBezTo>
                <a:cubicBezTo>
                  <a:pt x="23450" y="5000"/>
                  <a:pt x="22461" y="2629"/>
                  <a:pt x="20458" y="1584"/>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13"/>
          <p:cNvGrpSpPr/>
          <p:nvPr/>
        </p:nvGrpSpPr>
        <p:grpSpPr>
          <a:xfrm rot="5400000">
            <a:off x="471666" y="3839944"/>
            <a:ext cx="906568" cy="1947187"/>
            <a:chOff x="5038278" y="2362628"/>
            <a:chExt cx="746453" cy="1603283"/>
          </a:xfrm>
        </p:grpSpPr>
        <p:sp>
          <p:nvSpPr>
            <p:cNvPr id="157" name="Google Shape;157;p13"/>
            <p:cNvSpPr/>
            <p:nvPr/>
          </p:nvSpPr>
          <p:spPr>
            <a:xfrm>
              <a:off x="5038278" y="2556505"/>
              <a:ext cx="746453" cy="1409406"/>
            </a:xfrm>
            <a:custGeom>
              <a:avLst/>
              <a:gdLst/>
              <a:ahLst/>
              <a:cxnLst/>
              <a:rect l="l" t="t" r="r" b="b"/>
              <a:pathLst>
                <a:path w="23466" h="44307" extrusionOk="0">
                  <a:moveTo>
                    <a:pt x="17593" y="5741"/>
                  </a:moveTo>
                  <a:cubicBezTo>
                    <a:pt x="13881" y="8007"/>
                    <a:pt x="9771" y="9555"/>
                    <a:pt x="6116" y="11919"/>
                  </a:cubicBezTo>
                  <a:cubicBezTo>
                    <a:pt x="2655" y="14156"/>
                    <a:pt x="0" y="17315"/>
                    <a:pt x="635" y="21674"/>
                  </a:cubicBezTo>
                  <a:cubicBezTo>
                    <a:pt x="1128" y="25057"/>
                    <a:pt x="3384" y="27027"/>
                    <a:pt x="6023" y="28925"/>
                  </a:cubicBezTo>
                  <a:cubicBezTo>
                    <a:pt x="8349" y="30599"/>
                    <a:pt x="10622" y="32276"/>
                    <a:pt x="11659" y="35058"/>
                  </a:cubicBezTo>
                  <a:cubicBezTo>
                    <a:pt x="12804" y="38133"/>
                    <a:pt x="12439" y="41536"/>
                    <a:pt x="10927" y="44306"/>
                  </a:cubicBezTo>
                  <a:lnTo>
                    <a:pt x="23466" y="44306"/>
                  </a:lnTo>
                  <a:lnTo>
                    <a:pt x="23466" y="0"/>
                  </a:lnTo>
                  <a:cubicBezTo>
                    <a:pt x="22230" y="2406"/>
                    <a:pt x="20019" y="4261"/>
                    <a:pt x="17593" y="57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5254199" y="2362628"/>
              <a:ext cx="530527" cy="1305101"/>
            </a:xfrm>
            <a:custGeom>
              <a:avLst/>
              <a:gdLst/>
              <a:ahLst/>
              <a:cxnLst/>
              <a:rect l="l" t="t" r="r" b="b"/>
              <a:pathLst>
                <a:path w="16678" h="41028" extrusionOk="0">
                  <a:moveTo>
                    <a:pt x="1652" y="15597"/>
                  </a:moveTo>
                  <a:cubicBezTo>
                    <a:pt x="0" y="20540"/>
                    <a:pt x="3015" y="26058"/>
                    <a:pt x="6432" y="29657"/>
                  </a:cubicBezTo>
                  <a:cubicBezTo>
                    <a:pt x="9893" y="33303"/>
                    <a:pt x="14198" y="36745"/>
                    <a:pt x="16678" y="41028"/>
                  </a:cubicBezTo>
                  <a:lnTo>
                    <a:pt x="16678" y="1"/>
                  </a:lnTo>
                  <a:cubicBezTo>
                    <a:pt x="14319" y="7787"/>
                    <a:pt x="4427" y="7292"/>
                    <a:pt x="1652" y="15597"/>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 name="Google Shape;159;p13"/>
          <p:cNvSpPr/>
          <p:nvPr/>
        </p:nvSpPr>
        <p:spPr>
          <a:xfrm rot="5400000">
            <a:off x="-99164" y="-150655"/>
            <a:ext cx="651421" cy="864132"/>
          </a:xfrm>
          <a:custGeom>
            <a:avLst/>
            <a:gdLst/>
            <a:ahLst/>
            <a:cxnLst/>
            <a:rect l="l" t="t" r="r" b="b"/>
            <a:pathLst>
              <a:path w="16862" h="22368" extrusionOk="0">
                <a:moveTo>
                  <a:pt x="111" y="194"/>
                </a:moveTo>
                <a:cubicBezTo>
                  <a:pt x="1962" y="600"/>
                  <a:pt x="3754" y="1262"/>
                  <a:pt x="5427" y="2150"/>
                </a:cubicBezTo>
                <a:cubicBezTo>
                  <a:pt x="7096" y="3037"/>
                  <a:pt x="8647" y="4143"/>
                  <a:pt x="10024" y="5436"/>
                </a:cubicBezTo>
                <a:cubicBezTo>
                  <a:pt x="11435" y="6761"/>
                  <a:pt x="12657" y="8281"/>
                  <a:pt x="13642" y="9946"/>
                </a:cubicBezTo>
                <a:cubicBezTo>
                  <a:pt x="14670" y="11681"/>
                  <a:pt x="15441" y="13565"/>
                  <a:pt x="15938" y="15518"/>
                </a:cubicBezTo>
                <a:cubicBezTo>
                  <a:pt x="16435" y="17472"/>
                  <a:pt x="16654" y="19494"/>
                  <a:pt x="16575" y="21509"/>
                </a:cubicBezTo>
                <a:cubicBezTo>
                  <a:pt x="16565" y="21758"/>
                  <a:pt x="16551" y="22007"/>
                  <a:pt x="16532" y="22255"/>
                </a:cubicBezTo>
                <a:cubicBezTo>
                  <a:pt x="16523" y="22368"/>
                  <a:pt x="16699" y="22368"/>
                  <a:pt x="16708" y="22255"/>
                </a:cubicBezTo>
                <a:cubicBezTo>
                  <a:pt x="16861" y="20223"/>
                  <a:pt x="16710" y="18171"/>
                  <a:pt x="16275" y="16180"/>
                </a:cubicBezTo>
                <a:cubicBezTo>
                  <a:pt x="15843" y="14203"/>
                  <a:pt x="15131" y="12285"/>
                  <a:pt x="14163" y="10507"/>
                </a:cubicBezTo>
                <a:cubicBezTo>
                  <a:pt x="13220" y="8775"/>
                  <a:pt x="12030" y="7182"/>
                  <a:pt x="10638" y="5788"/>
                </a:cubicBezTo>
                <a:cubicBezTo>
                  <a:pt x="9298" y="4444"/>
                  <a:pt x="7775" y="3282"/>
                  <a:pt x="6129" y="2338"/>
                </a:cubicBezTo>
                <a:cubicBezTo>
                  <a:pt x="4473" y="1387"/>
                  <a:pt x="2689" y="657"/>
                  <a:pt x="839" y="186"/>
                </a:cubicBezTo>
                <a:cubicBezTo>
                  <a:pt x="612" y="129"/>
                  <a:pt x="385" y="75"/>
                  <a:pt x="157" y="24"/>
                </a:cubicBezTo>
                <a:cubicBezTo>
                  <a:pt x="48" y="0"/>
                  <a:pt x="0" y="170"/>
                  <a:pt x="111" y="1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13"/>
          <p:cNvGrpSpPr/>
          <p:nvPr/>
        </p:nvGrpSpPr>
        <p:grpSpPr>
          <a:xfrm rot="-5400000" flipH="1">
            <a:off x="7532647" y="-540604"/>
            <a:ext cx="1677378" cy="2348245"/>
            <a:chOff x="7028292" y="2485570"/>
            <a:chExt cx="1381127" cy="1933507"/>
          </a:xfrm>
        </p:grpSpPr>
        <p:sp>
          <p:nvSpPr>
            <p:cNvPr id="161" name="Google Shape;161;p13"/>
            <p:cNvSpPr/>
            <p:nvPr/>
          </p:nvSpPr>
          <p:spPr>
            <a:xfrm>
              <a:off x="7028292" y="2485570"/>
              <a:ext cx="1381127" cy="1933507"/>
            </a:xfrm>
            <a:custGeom>
              <a:avLst/>
              <a:gdLst/>
              <a:ahLst/>
              <a:cxnLst/>
              <a:rect l="l" t="t" r="r" b="b"/>
              <a:pathLst>
                <a:path w="43418" h="60783" extrusionOk="0">
                  <a:moveTo>
                    <a:pt x="41815" y="51181"/>
                  </a:moveTo>
                  <a:cubicBezTo>
                    <a:pt x="36752" y="50629"/>
                    <a:pt x="32067" y="53629"/>
                    <a:pt x="27444" y="55173"/>
                  </a:cubicBezTo>
                  <a:cubicBezTo>
                    <a:pt x="24356" y="56203"/>
                    <a:pt x="20254" y="56861"/>
                    <a:pt x="17860" y="54034"/>
                  </a:cubicBezTo>
                  <a:cubicBezTo>
                    <a:pt x="15290" y="50999"/>
                    <a:pt x="17238" y="47401"/>
                    <a:pt x="19607" y="44981"/>
                  </a:cubicBezTo>
                  <a:cubicBezTo>
                    <a:pt x="21885" y="42652"/>
                    <a:pt x="24793" y="41556"/>
                    <a:pt x="27435" y="39743"/>
                  </a:cubicBezTo>
                  <a:cubicBezTo>
                    <a:pt x="28752" y="38838"/>
                    <a:pt x="30065" y="37660"/>
                    <a:pt x="30454" y="36044"/>
                  </a:cubicBezTo>
                  <a:cubicBezTo>
                    <a:pt x="30902" y="34179"/>
                    <a:pt x="30090" y="32247"/>
                    <a:pt x="28890" y="30842"/>
                  </a:cubicBezTo>
                  <a:cubicBezTo>
                    <a:pt x="26595" y="28153"/>
                    <a:pt x="23163" y="26817"/>
                    <a:pt x="20060" y="25324"/>
                  </a:cubicBezTo>
                  <a:cubicBezTo>
                    <a:pt x="16613" y="23667"/>
                    <a:pt x="13376" y="21536"/>
                    <a:pt x="10589" y="18908"/>
                  </a:cubicBezTo>
                  <a:cubicBezTo>
                    <a:pt x="5299" y="13920"/>
                    <a:pt x="2080" y="7265"/>
                    <a:pt x="1834" y="0"/>
                  </a:cubicBezTo>
                  <a:lnTo>
                    <a:pt x="0" y="0"/>
                  </a:lnTo>
                  <a:lnTo>
                    <a:pt x="0" y="60782"/>
                  </a:lnTo>
                  <a:lnTo>
                    <a:pt x="43417" y="60782"/>
                  </a:lnTo>
                  <a:lnTo>
                    <a:pt x="43417" y="51515"/>
                  </a:lnTo>
                  <a:cubicBezTo>
                    <a:pt x="42910" y="51356"/>
                    <a:pt x="42377" y="51241"/>
                    <a:pt x="41815" y="511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a:off x="7028292" y="2485570"/>
              <a:ext cx="888930" cy="1933507"/>
            </a:xfrm>
            <a:custGeom>
              <a:avLst/>
              <a:gdLst/>
              <a:ahLst/>
              <a:cxnLst/>
              <a:rect l="l" t="t" r="r" b="b"/>
              <a:pathLst>
                <a:path w="27945" h="60783" extrusionOk="0">
                  <a:moveTo>
                    <a:pt x="6715" y="46807"/>
                  </a:moveTo>
                  <a:cubicBezTo>
                    <a:pt x="9040" y="42193"/>
                    <a:pt x="13365" y="39088"/>
                    <a:pt x="17390" y="35992"/>
                  </a:cubicBezTo>
                  <a:cubicBezTo>
                    <a:pt x="21448" y="32873"/>
                    <a:pt x="26401" y="28967"/>
                    <a:pt x="27044" y="23513"/>
                  </a:cubicBezTo>
                  <a:cubicBezTo>
                    <a:pt x="27944" y="15892"/>
                    <a:pt x="20790" y="12206"/>
                    <a:pt x="14871" y="9714"/>
                  </a:cubicBezTo>
                  <a:cubicBezTo>
                    <a:pt x="10255" y="7772"/>
                    <a:pt x="6916" y="4572"/>
                    <a:pt x="4972" y="0"/>
                  </a:cubicBezTo>
                  <a:lnTo>
                    <a:pt x="0" y="0"/>
                  </a:lnTo>
                  <a:lnTo>
                    <a:pt x="0" y="60782"/>
                  </a:lnTo>
                  <a:lnTo>
                    <a:pt x="7043" y="60782"/>
                  </a:lnTo>
                  <a:cubicBezTo>
                    <a:pt x="5959" y="56631"/>
                    <a:pt x="4643" y="50918"/>
                    <a:pt x="6715" y="46807"/>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7028324" y="2485570"/>
              <a:ext cx="621249" cy="1316998"/>
            </a:xfrm>
            <a:custGeom>
              <a:avLst/>
              <a:gdLst/>
              <a:ahLst/>
              <a:cxnLst/>
              <a:rect l="l" t="t" r="r" b="b"/>
              <a:pathLst>
                <a:path w="19530" h="41402" extrusionOk="0">
                  <a:moveTo>
                    <a:pt x="7604" y="38806"/>
                  </a:moveTo>
                  <a:cubicBezTo>
                    <a:pt x="11456" y="37036"/>
                    <a:pt x="15358" y="34467"/>
                    <a:pt x="17392" y="30623"/>
                  </a:cubicBezTo>
                  <a:cubicBezTo>
                    <a:pt x="19529" y="26585"/>
                    <a:pt x="18797" y="21725"/>
                    <a:pt x="16045" y="18172"/>
                  </a:cubicBezTo>
                  <a:cubicBezTo>
                    <a:pt x="13435" y="14800"/>
                    <a:pt x="9637" y="12631"/>
                    <a:pt x="6440" y="9887"/>
                  </a:cubicBezTo>
                  <a:cubicBezTo>
                    <a:pt x="3356" y="7238"/>
                    <a:pt x="1111" y="4042"/>
                    <a:pt x="597" y="0"/>
                  </a:cubicBezTo>
                  <a:lnTo>
                    <a:pt x="0" y="0"/>
                  </a:lnTo>
                  <a:lnTo>
                    <a:pt x="0" y="41401"/>
                  </a:lnTo>
                  <a:cubicBezTo>
                    <a:pt x="2626" y="40803"/>
                    <a:pt x="5195" y="39915"/>
                    <a:pt x="7604" y="38806"/>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64"/>
        <p:cNvGrpSpPr/>
        <p:nvPr/>
      </p:nvGrpSpPr>
      <p:grpSpPr>
        <a:xfrm>
          <a:off x="0" y="0"/>
          <a:ext cx="0" cy="0"/>
          <a:chOff x="0" y="0"/>
          <a:chExt cx="0" cy="0"/>
        </a:xfrm>
      </p:grpSpPr>
      <p:sp>
        <p:nvSpPr>
          <p:cNvPr id="165" name="Google Shape;165;p1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6" name="Google Shape;166;p14"/>
          <p:cNvSpPr/>
          <p:nvPr/>
        </p:nvSpPr>
        <p:spPr>
          <a:xfrm rot="-4499873">
            <a:off x="-889002" y="-336132"/>
            <a:ext cx="2262389" cy="1390239"/>
          </a:xfrm>
          <a:custGeom>
            <a:avLst/>
            <a:gdLst/>
            <a:ahLst/>
            <a:cxnLst/>
            <a:rect l="l" t="t" r="r" b="b"/>
            <a:pathLst>
              <a:path w="58563" h="35987" extrusionOk="0">
                <a:moveTo>
                  <a:pt x="114" y="263"/>
                </a:moveTo>
                <a:cubicBezTo>
                  <a:pt x="5021" y="0"/>
                  <a:pt x="9637" y="2497"/>
                  <a:pt x="13072" y="5839"/>
                </a:cubicBezTo>
                <a:cubicBezTo>
                  <a:pt x="16796" y="9461"/>
                  <a:pt x="19336" y="14067"/>
                  <a:pt x="21964" y="18494"/>
                </a:cubicBezTo>
                <a:cubicBezTo>
                  <a:pt x="24476" y="22726"/>
                  <a:pt x="27186" y="26994"/>
                  <a:pt x="31043" y="30139"/>
                </a:cubicBezTo>
                <a:cubicBezTo>
                  <a:pt x="34535" y="32986"/>
                  <a:pt x="38826" y="34675"/>
                  <a:pt x="43263" y="35325"/>
                </a:cubicBezTo>
                <a:cubicBezTo>
                  <a:pt x="47777" y="35986"/>
                  <a:pt x="52424" y="35631"/>
                  <a:pt x="56829" y="34479"/>
                </a:cubicBezTo>
                <a:cubicBezTo>
                  <a:pt x="57374" y="34336"/>
                  <a:pt x="57916" y="34181"/>
                  <a:pt x="58455" y="34013"/>
                </a:cubicBezTo>
                <a:cubicBezTo>
                  <a:pt x="58563" y="33980"/>
                  <a:pt x="58517" y="33810"/>
                  <a:pt x="58408" y="33844"/>
                </a:cubicBezTo>
                <a:cubicBezTo>
                  <a:pt x="54006" y="35210"/>
                  <a:pt x="49329" y="35777"/>
                  <a:pt x="44733" y="35329"/>
                </a:cubicBezTo>
                <a:cubicBezTo>
                  <a:pt x="40197" y="34886"/>
                  <a:pt x="35732" y="33402"/>
                  <a:pt x="32040" y="30689"/>
                </a:cubicBezTo>
                <a:cubicBezTo>
                  <a:pt x="27981" y="27707"/>
                  <a:pt x="25135" y="23440"/>
                  <a:pt x="22577" y="19177"/>
                </a:cubicBezTo>
                <a:cubicBezTo>
                  <a:pt x="19955" y="14813"/>
                  <a:pt x="17513" y="10260"/>
                  <a:pt x="13995" y="6527"/>
                </a:cubicBezTo>
                <a:cubicBezTo>
                  <a:pt x="10821" y="3159"/>
                  <a:pt x="6570" y="456"/>
                  <a:pt x="1860" y="104"/>
                </a:cubicBezTo>
                <a:cubicBezTo>
                  <a:pt x="1279" y="60"/>
                  <a:pt x="696" y="57"/>
                  <a:pt x="114" y="88"/>
                </a:cubicBezTo>
                <a:cubicBezTo>
                  <a:pt x="2" y="94"/>
                  <a:pt x="1" y="270"/>
                  <a:pt x="114" y="26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a:off x="8674245" y="970894"/>
            <a:ext cx="608501" cy="597374"/>
          </a:xfrm>
          <a:custGeom>
            <a:avLst/>
            <a:gdLst/>
            <a:ahLst/>
            <a:cxnLst/>
            <a:rect l="l" t="t" r="r" b="b"/>
            <a:pathLst>
              <a:path w="15751" h="15463" extrusionOk="0">
                <a:moveTo>
                  <a:pt x="855" y="8304"/>
                </a:moveTo>
                <a:cubicBezTo>
                  <a:pt x="1376" y="9980"/>
                  <a:pt x="2831" y="11304"/>
                  <a:pt x="4526" y="11740"/>
                </a:cubicBezTo>
                <a:cubicBezTo>
                  <a:pt x="6214" y="12173"/>
                  <a:pt x="7952" y="11681"/>
                  <a:pt x="9644" y="11560"/>
                </a:cubicBezTo>
                <a:cubicBezTo>
                  <a:pt x="11830" y="11403"/>
                  <a:pt x="13806" y="12143"/>
                  <a:pt x="15040" y="14021"/>
                </a:cubicBezTo>
                <a:cubicBezTo>
                  <a:pt x="15337" y="14473"/>
                  <a:pt x="15570" y="14957"/>
                  <a:pt x="15750" y="15463"/>
                </a:cubicBezTo>
                <a:lnTo>
                  <a:pt x="15750" y="1"/>
                </a:lnTo>
                <a:lnTo>
                  <a:pt x="2570" y="1"/>
                </a:lnTo>
                <a:cubicBezTo>
                  <a:pt x="1262" y="2456"/>
                  <a:pt x="0" y="5548"/>
                  <a:pt x="855" y="83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14"/>
          <p:cNvGrpSpPr/>
          <p:nvPr/>
        </p:nvGrpSpPr>
        <p:grpSpPr>
          <a:xfrm rot="10800000">
            <a:off x="8598151" y="-716724"/>
            <a:ext cx="1231666" cy="2348283"/>
            <a:chOff x="3656933" y="420360"/>
            <a:chExt cx="1014134" cy="1933539"/>
          </a:xfrm>
        </p:grpSpPr>
        <p:sp>
          <p:nvSpPr>
            <p:cNvPr id="169" name="Google Shape;169;p14"/>
            <p:cNvSpPr/>
            <p:nvPr/>
          </p:nvSpPr>
          <p:spPr>
            <a:xfrm>
              <a:off x="3663708" y="420360"/>
              <a:ext cx="1007359" cy="1933539"/>
            </a:xfrm>
            <a:custGeom>
              <a:avLst/>
              <a:gdLst/>
              <a:ahLst/>
              <a:cxnLst/>
              <a:rect l="l" t="t" r="r" b="b"/>
              <a:pathLst>
                <a:path w="31668" h="60784" extrusionOk="0">
                  <a:moveTo>
                    <a:pt x="12435" y="52882"/>
                  </a:moveTo>
                  <a:cubicBezTo>
                    <a:pt x="16528" y="46533"/>
                    <a:pt x="22581" y="41681"/>
                    <a:pt x="26926" y="35505"/>
                  </a:cubicBezTo>
                  <a:cubicBezTo>
                    <a:pt x="29494" y="31853"/>
                    <a:pt x="31667" y="27201"/>
                    <a:pt x="31535" y="22646"/>
                  </a:cubicBezTo>
                  <a:cubicBezTo>
                    <a:pt x="31274" y="13651"/>
                    <a:pt x="22745" y="11867"/>
                    <a:pt x="15391" y="12584"/>
                  </a:cubicBezTo>
                  <a:cubicBezTo>
                    <a:pt x="11475" y="12966"/>
                    <a:pt x="7378" y="12610"/>
                    <a:pt x="5843" y="8374"/>
                  </a:cubicBezTo>
                  <a:cubicBezTo>
                    <a:pt x="4868" y="5677"/>
                    <a:pt x="5269" y="2673"/>
                    <a:pt x="6231" y="1"/>
                  </a:cubicBezTo>
                  <a:lnTo>
                    <a:pt x="0" y="1"/>
                  </a:lnTo>
                  <a:lnTo>
                    <a:pt x="0" y="60784"/>
                  </a:lnTo>
                  <a:lnTo>
                    <a:pt x="9139" y="60784"/>
                  </a:lnTo>
                  <a:cubicBezTo>
                    <a:pt x="9664" y="57951"/>
                    <a:pt x="10877" y="55298"/>
                    <a:pt x="12435" y="52882"/>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4"/>
            <p:cNvSpPr/>
            <p:nvPr/>
          </p:nvSpPr>
          <p:spPr>
            <a:xfrm>
              <a:off x="3656933" y="744050"/>
              <a:ext cx="934737" cy="1463864"/>
            </a:xfrm>
            <a:custGeom>
              <a:avLst/>
              <a:gdLst/>
              <a:ahLst/>
              <a:cxnLst/>
              <a:rect l="l" t="t" r="r" b="b"/>
              <a:pathLst>
                <a:path w="29385" h="46019" extrusionOk="0">
                  <a:moveTo>
                    <a:pt x="25382" y="13511"/>
                  </a:moveTo>
                  <a:cubicBezTo>
                    <a:pt x="23538" y="8382"/>
                    <a:pt x="16423" y="8927"/>
                    <a:pt x="11853" y="9517"/>
                  </a:cubicBezTo>
                  <a:cubicBezTo>
                    <a:pt x="196" y="11022"/>
                    <a:pt x="213" y="0"/>
                    <a:pt x="213" y="0"/>
                  </a:cubicBezTo>
                  <a:cubicBezTo>
                    <a:pt x="213" y="0"/>
                    <a:pt x="1" y="46019"/>
                    <a:pt x="213" y="45970"/>
                  </a:cubicBezTo>
                  <a:cubicBezTo>
                    <a:pt x="11423" y="26788"/>
                    <a:pt x="29384" y="24640"/>
                    <a:pt x="25382" y="13511"/>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 name="Google Shape;171;p14"/>
          <p:cNvSpPr/>
          <p:nvPr/>
        </p:nvSpPr>
        <p:spPr>
          <a:xfrm rot="10800000">
            <a:off x="7735476" y="4011462"/>
            <a:ext cx="1469696" cy="1167590"/>
          </a:xfrm>
          <a:custGeom>
            <a:avLst/>
            <a:gdLst/>
            <a:ahLst/>
            <a:cxnLst/>
            <a:rect l="l" t="t" r="r" b="b"/>
            <a:pathLst>
              <a:path w="38043" h="30223" extrusionOk="0">
                <a:moveTo>
                  <a:pt x="185" y="30072"/>
                </a:moveTo>
                <a:cubicBezTo>
                  <a:pt x="2158" y="28363"/>
                  <a:pt x="3182" y="25873"/>
                  <a:pt x="3635" y="23351"/>
                </a:cubicBezTo>
                <a:cubicBezTo>
                  <a:pt x="4087" y="20833"/>
                  <a:pt x="4074" y="18340"/>
                  <a:pt x="5068" y="15934"/>
                </a:cubicBezTo>
                <a:cubicBezTo>
                  <a:pt x="5886" y="13953"/>
                  <a:pt x="7217" y="12260"/>
                  <a:pt x="8974" y="11029"/>
                </a:cubicBezTo>
                <a:cubicBezTo>
                  <a:pt x="12024" y="8895"/>
                  <a:pt x="15814" y="8399"/>
                  <a:pt x="19399" y="7836"/>
                </a:cubicBezTo>
                <a:cubicBezTo>
                  <a:pt x="23442" y="7200"/>
                  <a:pt x="27578" y="6665"/>
                  <a:pt x="31444" y="5264"/>
                </a:cubicBezTo>
                <a:cubicBezTo>
                  <a:pt x="34225" y="4255"/>
                  <a:pt x="36883" y="2633"/>
                  <a:pt x="38042" y="0"/>
                </a:cubicBezTo>
                <a:lnTo>
                  <a:pt x="0" y="0"/>
                </a:lnTo>
                <a:lnTo>
                  <a:pt x="0" y="30223"/>
                </a:lnTo>
                <a:cubicBezTo>
                  <a:pt x="61" y="30172"/>
                  <a:pt x="124" y="30125"/>
                  <a:pt x="185" y="300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172"/>
        <p:cNvGrpSpPr/>
        <p:nvPr/>
      </p:nvGrpSpPr>
      <p:grpSpPr>
        <a:xfrm>
          <a:off x="0" y="0"/>
          <a:ext cx="0" cy="0"/>
          <a:chOff x="0" y="0"/>
          <a:chExt cx="0" cy="0"/>
        </a:xfrm>
      </p:grpSpPr>
      <p:sp>
        <p:nvSpPr>
          <p:cNvPr id="173" name="Google Shape;173;p1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4" name="Google Shape;174;p15"/>
          <p:cNvSpPr/>
          <p:nvPr/>
        </p:nvSpPr>
        <p:spPr>
          <a:xfrm rot="1189540">
            <a:off x="-314634" y="3794704"/>
            <a:ext cx="1798951" cy="1517399"/>
          </a:xfrm>
          <a:custGeom>
            <a:avLst/>
            <a:gdLst/>
            <a:ahLst/>
            <a:cxnLst/>
            <a:rect l="l" t="t" r="r" b="b"/>
            <a:pathLst>
              <a:path w="46566" h="39278" extrusionOk="0">
                <a:moveTo>
                  <a:pt x="43111" y="25940"/>
                </a:moveTo>
                <a:cubicBezTo>
                  <a:pt x="37702" y="24155"/>
                  <a:pt x="32596" y="26060"/>
                  <a:pt x="27241" y="27001"/>
                </a:cubicBezTo>
                <a:cubicBezTo>
                  <a:pt x="24848" y="27422"/>
                  <a:pt x="22365" y="27603"/>
                  <a:pt x="19999" y="26914"/>
                </a:cubicBezTo>
                <a:cubicBezTo>
                  <a:pt x="17750" y="26258"/>
                  <a:pt x="15849" y="24814"/>
                  <a:pt x="14271" y="23024"/>
                </a:cubicBezTo>
                <a:cubicBezTo>
                  <a:pt x="11100" y="19424"/>
                  <a:pt x="9364" y="14746"/>
                  <a:pt x="7452" y="10338"/>
                </a:cubicBezTo>
                <a:cubicBezTo>
                  <a:pt x="6529" y="8210"/>
                  <a:pt x="5537" y="6092"/>
                  <a:pt x="4408" y="4078"/>
                </a:cubicBezTo>
                <a:cubicBezTo>
                  <a:pt x="3330" y="2158"/>
                  <a:pt x="1919" y="537"/>
                  <a:pt x="1" y="0"/>
                </a:cubicBezTo>
                <a:lnTo>
                  <a:pt x="1" y="39278"/>
                </a:lnTo>
                <a:lnTo>
                  <a:pt x="46565" y="39278"/>
                </a:lnTo>
                <a:lnTo>
                  <a:pt x="46565" y="27552"/>
                </a:lnTo>
                <a:cubicBezTo>
                  <a:pt x="45482" y="26891"/>
                  <a:pt x="44331" y="26343"/>
                  <a:pt x="43111" y="25940"/>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rot="9564919">
            <a:off x="112477" y="2737335"/>
            <a:ext cx="821576" cy="2567757"/>
          </a:xfrm>
          <a:custGeom>
            <a:avLst/>
            <a:gdLst/>
            <a:ahLst/>
            <a:cxnLst/>
            <a:rect l="l" t="t" r="r" b="b"/>
            <a:pathLst>
              <a:path w="21267" h="66468" extrusionOk="0">
                <a:moveTo>
                  <a:pt x="8902" y="156"/>
                </a:moveTo>
                <a:cubicBezTo>
                  <a:pt x="10340" y="5257"/>
                  <a:pt x="9471" y="10605"/>
                  <a:pt x="7931" y="15573"/>
                </a:cubicBezTo>
                <a:cubicBezTo>
                  <a:pt x="6367" y="20618"/>
                  <a:pt x="4066" y="25393"/>
                  <a:pt x="2451" y="30419"/>
                </a:cubicBezTo>
                <a:cubicBezTo>
                  <a:pt x="905" y="35230"/>
                  <a:pt x="1" y="40354"/>
                  <a:pt x="1121" y="45359"/>
                </a:cubicBezTo>
                <a:cubicBezTo>
                  <a:pt x="2123" y="49841"/>
                  <a:pt x="4546" y="53931"/>
                  <a:pt x="7678" y="57256"/>
                </a:cubicBezTo>
                <a:cubicBezTo>
                  <a:pt x="11001" y="60782"/>
                  <a:pt x="15106" y="63485"/>
                  <a:pt x="19425" y="65631"/>
                </a:cubicBezTo>
                <a:cubicBezTo>
                  <a:pt x="19971" y="65903"/>
                  <a:pt x="20522" y="66165"/>
                  <a:pt x="21075" y="66421"/>
                </a:cubicBezTo>
                <a:cubicBezTo>
                  <a:pt x="21177" y="66468"/>
                  <a:pt x="21266" y="66317"/>
                  <a:pt x="21164" y="66268"/>
                </a:cubicBezTo>
                <a:cubicBezTo>
                  <a:pt x="16756" y="64234"/>
                  <a:pt x="12526" y="61698"/>
                  <a:pt x="8998" y="58332"/>
                </a:cubicBezTo>
                <a:cubicBezTo>
                  <a:pt x="5617" y="55107"/>
                  <a:pt x="2911" y="51087"/>
                  <a:pt x="1612" y="46571"/>
                </a:cubicBezTo>
                <a:cubicBezTo>
                  <a:pt x="185" y="41611"/>
                  <a:pt x="822" y="36464"/>
                  <a:pt x="2272" y="31589"/>
                </a:cubicBezTo>
                <a:cubicBezTo>
                  <a:pt x="3768" y="26563"/>
                  <a:pt x="6044" y="21823"/>
                  <a:pt x="7703" y="16855"/>
                </a:cubicBezTo>
                <a:cubicBezTo>
                  <a:pt x="9287" y="12106"/>
                  <a:pt x="10393" y="6996"/>
                  <a:pt x="9504" y="1989"/>
                </a:cubicBezTo>
                <a:cubicBezTo>
                  <a:pt x="9392" y="1356"/>
                  <a:pt x="9247" y="730"/>
                  <a:pt x="9071" y="110"/>
                </a:cubicBezTo>
                <a:cubicBezTo>
                  <a:pt x="9040" y="1"/>
                  <a:pt x="8872" y="48"/>
                  <a:pt x="8902" y="15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 name="Google Shape;176;p15"/>
          <p:cNvGrpSpPr/>
          <p:nvPr/>
        </p:nvGrpSpPr>
        <p:grpSpPr>
          <a:xfrm>
            <a:off x="8161094" y="1143605"/>
            <a:ext cx="982907" cy="1336014"/>
            <a:chOff x="6948642" y="1126523"/>
            <a:chExt cx="809310" cy="1100053"/>
          </a:xfrm>
        </p:grpSpPr>
        <p:sp>
          <p:nvSpPr>
            <p:cNvPr id="177" name="Google Shape;177;p15"/>
            <p:cNvSpPr/>
            <p:nvPr/>
          </p:nvSpPr>
          <p:spPr>
            <a:xfrm>
              <a:off x="6948642" y="1143605"/>
              <a:ext cx="809310" cy="1082971"/>
            </a:xfrm>
            <a:custGeom>
              <a:avLst/>
              <a:gdLst/>
              <a:ahLst/>
              <a:cxnLst/>
              <a:rect l="l" t="t" r="r" b="b"/>
              <a:pathLst>
                <a:path w="25442" h="34045" extrusionOk="0">
                  <a:moveTo>
                    <a:pt x="3855" y="13742"/>
                  </a:moveTo>
                  <a:cubicBezTo>
                    <a:pt x="1278" y="15968"/>
                    <a:pt x="0" y="19616"/>
                    <a:pt x="314" y="22971"/>
                  </a:cubicBezTo>
                  <a:cubicBezTo>
                    <a:pt x="1315" y="33675"/>
                    <a:pt x="13550" y="34044"/>
                    <a:pt x="21470" y="31519"/>
                  </a:cubicBezTo>
                  <a:cubicBezTo>
                    <a:pt x="21585" y="31482"/>
                    <a:pt x="21700" y="31445"/>
                    <a:pt x="21815" y="31406"/>
                  </a:cubicBezTo>
                  <a:cubicBezTo>
                    <a:pt x="23062" y="30993"/>
                    <a:pt x="24285" y="30493"/>
                    <a:pt x="25442" y="29868"/>
                  </a:cubicBezTo>
                  <a:lnTo>
                    <a:pt x="25442" y="0"/>
                  </a:lnTo>
                  <a:cubicBezTo>
                    <a:pt x="25442" y="377"/>
                    <a:pt x="24559" y="1250"/>
                    <a:pt x="24323" y="1560"/>
                  </a:cubicBezTo>
                  <a:cubicBezTo>
                    <a:pt x="23910" y="2104"/>
                    <a:pt x="23479" y="2636"/>
                    <a:pt x="23029" y="3149"/>
                  </a:cubicBezTo>
                  <a:cubicBezTo>
                    <a:pt x="22281" y="4001"/>
                    <a:pt x="21477" y="4804"/>
                    <a:pt x="20606" y="5530"/>
                  </a:cubicBezTo>
                  <a:cubicBezTo>
                    <a:pt x="19197" y="6704"/>
                    <a:pt x="17622" y="7639"/>
                    <a:pt x="15933" y="8348"/>
                  </a:cubicBezTo>
                  <a:cubicBezTo>
                    <a:pt x="12816" y="9658"/>
                    <a:pt x="9470" y="10295"/>
                    <a:pt x="6488" y="11944"/>
                  </a:cubicBezTo>
                  <a:cubicBezTo>
                    <a:pt x="5537" y="12472"/>
                    <a:pt x="4644" y="13060"/>
                    <a:pt x="3855" y="137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6978892" y="1126523"/>
              <a:ext cx="779059" cy="1076419"/>
            </a:xfrm>
            <a:custGeom>
              <a:avLst/>
              <a:gdLst/>
              <a:ahLst/>
              <a:cxnLst/>
              <a:rect l="l" t="t" r="r" b="b"/>
              <a:pathLst>
                <a:path w="24491" h="33839" extrusionOk="0">
                  <a:moveTo>
                    <a:pt x="23053" y="1336"/>
                  </a:moveTo>
                  <a:cubicBezTo>
                    <a:pt x="20429" y="3480"/>
                    <a:pt x="17180" y="4563"/>
                    <a:pt x="13971" y="5498"/>
                  </a:cubicBezTo>
                  <a:cubicBezTo>
                    <a:pt x="10288" y="6570"/>
                    <a:pt x="6665" y="7555"/>
                    <a:pt x="4009" y="10495"/>
                  </a:cubicBezTo>
                  <a:cubicBezTo>
                    <a:pt x="1269" y="13526"/>
                    <a:pt x="1" y="17759"/>
                    <a:pt x="775" y="21790"/>
                  </a:cubicBezTo>
                  <a:cubicBezTo>
                    <a:pt x="2767" y="32152"/>
                    <a:pt x="17149" y="33839"/>
                    <a:pt x="24491" y="29868"/>
                  </a:cubicBezTo>
                  <a:lnTo>
                    <a:pt x="24491" y="0"/>
                  </a:lnTo>
                  <a:cubicBezTo>
                    <a:pt x="24041" y="475"/>
                    <a:pt x="23560" y="922"/>
                    <a:pt x="23053" y="1336"/>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15"/>
          <p:cNvSpPr/>
          <p:nvPr/>
        </p:nvSpPr>
        <p:spPr>
          <a:xfrm rot="5400000" flipH="1">
            <a:off x="370549" y="-407788"/>
            <a:ext cx="622485" cy="1410318"/>
          </a:xfrm>
          <a:custGeom>
            <a:avLst/>
            <a:gdLst/>
            <a:ahLst/>
            <a:cxnLst/>
            <a:rect l="l" t="t" r="r" b="b"/>
            <a:pathLst>
              <a:path w="16113" h="36506" extrusionOk="0">
                <a:moveTo>
                  <a:pt x="0" y="36505"/>
                </a:moveTo>
                <a:lnTo>
                  <a:pt x="16112" y="36505"/>
                </a:lnTo>
                <a:lnTo>
                  <a:pt x="16112" y="0"/>
                </a:lnTo>
                <a:cubicBezTo>
                  <a:pt x="13972" y="20203"/>
                  <a:pt x="794" y="23131"/>
                  <a:pt x="0" y="3650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15"/>
          <p:cNvGrpSpPr/>
          <p:nvPr/>
        </p:nvGrpSpPr>
        <p:grpSpPr>
          <a:xfrm rot="-5400000">
            <a:off x="6464952" y="3727965"/>
            <a:ext cx="1231666" cy="2348283"/>
            <a:chOff x="3656933" y="420360"/>
            <a:chExt cx="1014134" cy="1933539"/>
          </a:xfrm>
        </p:grpSpPr>
        <p:sp>
          <p:nvSpPr>
            <p:cNvPr id="181" name="Google Shape;181;p15"/>
            <p:cNvSpPr/>
            <p:nvPr/>
          </p:nvSpPr>
          <p:spPr>
            <a:xfrm>
              <a:off x="3663708" y="420360"/>
              <a:ext cx="1007359" cy="1933539"/>
            </a:xfrm>
            <a:custGeom>
              <a:avLst/>
              <a:gdLst/>
              <a:ahLst/>
              <a:cxnLst/>
              <a:rect l="l" t="t" r="r" b="b"/>
              <a:pathLst>
                <a:path w="31668" h="60784" extrusionOk="0">
                  <a:moveTo>
                    <a:pt x="12435" y="52882"/>
                  </a:moveTo>
                  <a:cubicBezTo>
                    <a:pt x="16528" y="46533"/>
                    <a:pt x="22581" y="41681"/>
                    <a:pt x="26926" y="35505"/>
                  </a:cubicBezTo>
                  <a:cubicBezTo>
                    <a:pt x="29494" y="31853"/>
                    <a:pt x="31667" y="27201"/>
                    <a:pt x="31535" y="22646"/>
                  </a:cubicBezTo>
                  <a:cubicBezTo>
                    <a:pt x="31274" y="13651"/>
                    <a:pt x="22745" y="11867"/>
                    <a:pt x="15391" y="12584"/>
                  </a:cubicBezTo>
                  <a:cubicBezTo>
                    <a:pt x="11475" y="12966"/>
                    <a:pt x="7378" y="12610"/>
                    <a:pt x="5843" y="8374"/>
                  </a:cubicBezTo>
                  <a:cubicBezTo>
                    <a:pt x="4868" y="5677"/>
                    <a:pt x="5269" y="2673"/>
                    <a:pt x="6231" y="1"/>
                  </a:cubicBezTo>
                  <a:lnTo>
                    <a:pt x="0" y="1"/>
                  </a:lnTo>
                  <a:lnTo>
                    <a:pt x="0" y="60784"/>
                  </a:lnTo>
                  <a:lnTo>
                    <a:pt x="9139" y="60784"/>
                  </a:lnTo>
                  <a:cubicBezTo>
                    <a:pt x="9664" y="57951"/>
                    <a:pt x="10877" y="55298"/>
                    <a:pt x="12435" y="52882"/>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3656933" y="744050"/>
              <a:ext cx="934737" cy="1463864"/>
            </a:xfrm>
            <a:custGeom>
              <a:avLst/>
              <a:gdLst/>
              <a:ahLst/>
              <a:cxnLst/>
              <a:rect l="l" t="t" r="r" b="b"/>
              <a:pathLst>
                <a:path w="29385" h="46019" extrusionOk="0">
                  <a:moveTo>
                    <a:pt x="25382" y="13511"/>
                  </a:moveTo>
                  <a:cubicBezTo>
                    <a:pt x="23538" y="8382"/>
                    <a:pt x="16423" y="8927"/>
                    <a:pt x="11853" y="9517"/>
                  </a:cubicBezTo>
                  <a:cubicBezTo>
                    <a:pt x="196" y="11022"/>
                    <a:pt x="213" y="0"/>
                    <a:pt x="213" y="0"/>
                  </a:cubicBezTo>
                  <a:cubicBezTo>
                    <a:pt x="213" y="0"/>
                    <a:pt x="1" y="46019"/>
                    <a:pt x="213" y="45970"/>
                  </a:cubicBezTo>
                  <a:cubicBezTo>
                    <a:pt x="11423" y="26788"/>
                    <a:pt x="29384" y="24640"/>
                    <a:pt x="25382" y="13511"/>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203"/>
        <p:cNvGrpSpPr/>
        <p:nvPr/>
      </p:nvGrpSpPr>
      <p:grpSpPr>
        <a:xfrm>
          <a:off x="0" y="0"/>
          <a:ext cx="0" cy="0"/>
          <a:chOff x="0" y="0"/>
          <a:chExt cx="0" cy="0"/>
        </a:xfrm>
      </p:grpSpPr>
      <p:sp>
        <p:nvSpPr>
          <p:cNvPr id="204" name="Google Shape;204;p18"/>
          <p:cNvSpPr txBox="1">
            <a:spLocks noGrp="1"/>
          </p:cNvSpPr>
          <p:nvPr>
            <p:ph type="title"/>
          </p:nvPr>
        </p:nvSpPr>
        <p:spPr>
          <a:xfrm>
            <a:off x="3167113" y="1938475"/>
            <a:ext cx="4092900" cy="1256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05" name="Google Shape;205;p18"/>
          <p:cNvSpPr txBox="1">
            <a:spLocks noGrp="1"/>
          </p:cNvSpPr>
          <p:nvPr>
            <p:ph type="title" idx="2" hasCustomPrompt="1"/>
          </p:nvPr>
        </p:nvSpPr>
        <p:spPr>
          <a:xfrm>
            <a:off x="1883988" y="2145900"/>
            <a:ext cx="11307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a:r>
              <a:t>xx%</a:t>
            </a:r>
          </a:p>
        </p:txBody>
      </p:sp>
      <p:sp>
        <p:nvSpPr>
          <p:cNvPr id="206" name="Google Shape;206;p18"/>
          <p:cNvSpPr/>
          <p:nvPr/>
        </p:nvSpPr>
        <p:spPr>
          <a:xfrm flipH="1">
            <a:off x="7339615" y="3626105"/>
            <a:ext cx="1798961" cy="1517407"/>
          </a:xfrm>
          <a:custGeom>
            <a:avLst/>
            <a:gdLst/>
            <a:ahLst/>
            <a:cxnLst/>
            <a:rect l="l" t="t" r="r" b="b"/>
            <a:pathLst>
              <a:path w="46566" h="39278" extrusionOk="0">
                <a:moveTo>
                  <a:pt x="43111" y="25940"/>
                </a:moveTo>
                <a:cubicBezTo>
                  <a:pt x="37702" y="24155"/>
                  <a:pt x="32596" y="26060"/>
                  <a:pt x="27241" y="27001"/>
                </a:cubicBezTo>
                <a:cubicBezTo>
                  <a:pt x="24848" y="27422"/>
                  <a:pt x="22365" y="27603"/>
                  <a:pt x="19999" y="26914"/>
                </a:cubicBezTo>
                <a:cubicBezTo>
                  <a:pt x="17750" y="26258"/>
                  <a:pt x="15849" y="24814"/>
                  <a:pt x="14271" y="23024"/>
                </a:cubicBezTo>
                <a:cubicBezTo>
                  <a:pt x="11100" y="19424"/>
                  <a:pt x="9364" y="14746"/>
                  <a:pt x="7452" y="10338"/>
                </a:cubicBezTo>
                <a:cubicBezTo>
                  <a:pt x="6529" y="8210"/>
                  <a:pt x="5537" y="6092"/>
                  <a:pt x="4408" y="4078"/>
                </a:cubicBezTo>
                <a:cubicBezTo>
                  <a:pt x="3330" y="2158"/>
                  <a:pt x="1919" y="537"/>
                  <a:pt x="1" y="0"/>
                </a:cubicBezTo>
                <a:lnTo>
                  <a:pt x="1" y="39278"/>
                </a:lnTo>
                <a:lnTo>
                  <a:pt x="46565" y="39278"/>
                </a:lnTo>
                <a:lnTo>
                  <a:pt x="46565" y="27552"/>
                </a:lnTo>
                <a:cubicBezTo>
                  <a:pt x="45482" y="26891"/>
                  <a:pt x="44331" y="26343"/>
                  <a:pt x="43111" y="25940"/>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8"/>
          <p:cNvSpPr/>
          <p:nvPr/>
        </p:nvSpPr>
        <p:spPr>
          <a:xfrm rot="-5400000">
            <a:off x="8154541" y="-393924"/>
            <a:ext cx="622485" cy="1410318"/>
          </a:xfrm>
          <a:custGeom>
            <a:avLst/>
            <a:gdLst/>
            <a:ahLst/>
            <a:cxnLst/>
            <a:rect l="l" t="t" r="r" b="b"/>
            <a:pathLst>
              <a:path w="16113" h="36506" extrusionOk="0">
                <a:moveTo>
                  <a:pt x="0" y="36505"/>
                </a:moveTo>
                <a:lnTo>
                  <a:pt x="16112" y="36505"/>
                </a:lnTo>
                <a:lnTo>
                  <a:pt x="16112" y="0"/>
                </a:lnTo>
                <a:cubicBezTo>
                  <a:pt x="13972" y="20203"/>
                  <a:pt x="794" y="23131"/>
                  <a:pt x="0" y="3650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 name="Google Shape;208;p18"/>
          <p:cNvGrpSpPr/>
          <p:nvPr/>
        </p:nvGrpSpPr>
        <p:grpSpPr>
          <a:xfrm rot="5400000">
            <a:off x="546065" y="-578818"/>
            <a:ext cx="1231666" cy="2348283"/>
            <a:chOff x="3656933" y="420360"/>
            <a:chExt cx="1014134" cy="1933539"/>
          </a:xfrm>
        </p:grpSpPr>
        <p:sp>
          <p:nvSpPr>
            <p:cNvPr id="209" name="Google Shape;209;p18"/>
            <p:cNvSpPr/>
            <p:nvPr/>
          </p:nvSpPr>
          <p:spPr>
            <a:xfrm>
              <a:off x="3663708" y="420360"/>
              <a:ext cx="1007359" cy="1933539"/>
            </a:xfrm>
            <a:custGeom>
              <a:avLst/>
              <a:gdLst/>
              <a:ahLst/>
              <a:cxnLst/>
              <a:rect l="l" t="t" r="r" b="b"/>
              <a:pathLst>
                <a:path w="31668" h="60784" extrusionOk="0">
                  <a:moveTo>
                    <a:pt x="12435" y="52882"/>
                  </a:moveTo>
                  <a:cubicBezTo>
                    <a:pt x="16528" y="46533"/>
                    <a:pt x="22581" y="41681"/>
                    <a:pt x="26926" y="35505"/>
                  </a:cubicBezTo>
                  <a:cubicBezTo>
                    <a:pt x="29494" y="31853"/>
                    <a:pt x="31667" y="27201"/>
                    <a:pt x="31535" y="22646"/>
                  </a:cubicBezTo>
                  <a:cubicBezTo>
                    <a:pt x="31274" y="13651"/>
                    <a:pt x="22745" y="11867"/>
                    <a:pt x="15391" y="12584"/>
                  </a:cubicBezTo>
                  <a:cubicBezTo>
                    <a:pt x="11475" y="12966"/>
                    <a:pt x="7378" y="12610"/>
                    <a:pt x="5843" y="8374"/>
                  </a:cubicBezTo>
                  <a:cubicBezTo>
                    <a:pt x="4868" y="5677"/>
                    <a:pt x="5269" y="2673"/>
                    <a:pt x="6231" y="1"/>
                  </a:cubicBezTo>
                  <a:lnTo>
                    <a:pt x="0" y="1"/>
                  </a:lnTo>
                  <a:lnTo>
                    <a:pt x="0" y="60784"/>
                  </a:lnTo>
                  <a:lnTo>
                    <a:pt x="9139" y="60784"/>
                  </a:lnTo>
                  <a:cubicBezTo>
                    <a:pt x="9664" y="57951"/>
                    <a:pt x="10877" y="55298"/>
                    <a:pt x="12435" y="52882"/>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8"/>
            <p:cNvSpPr/>
            <p:nvPr/>
          </p:nvSpPr>
          <p:spPr>
            <a:xfrm>
              <a:off x="3656933" y="744050"/>
              <a:ext cx="934737" cy="1463864"/>
            </a:xfrm>
            <a:custGeom>
              <a:avLst/>
              <a:gdLst/>
              <a:ahLst/>
              <a:cxnLst/>
              <a:rect l="l" t="t" r="r" b="b"/>
              <a:pathLst>
                <a:path w="29385" h="46019" extrusionOk="0">
                  <a:moveTo>
                    <a:pt x="25382" y="13511"/>
                  </a:moveTo>
                  <a:cubicBezTo>
                    <a:pt x="23538" y="8382"/>
                    <a:pt x="16423" y="8927"/>
                    <a:pt x="11853" y="9517"/>
                  </a:cubicBezTo>
                  <a:cubicBezTo>
                    <a:pt x="196" y="11022"/>
                    <a:pt x="213" y="0"/>
                    <a:pt x="213" y="0"/>
                  </a:cubicBezTo>
                  <a:cubicBezTo>
                    <a:pt x="213" y="0"/>
                    <a:pt x="1" y="46019"/>
                    <a:pt x="213" y="45970"/>
                  </a:cubicBezTo>
                  <a:cubicBezTo>
                    <a:pt x="11423" y="26788"/>
                    <a:pt x="29384" y="24640"/>
                    <a:pt x="25382" y="13511"/>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18"/>
          <p:cNvGrpSpPr/>
          <p:nvPr/>
        </p:nvGrpSpPr>
        <p:grpSpPr>
          <a:xfrm rot="10800000" flipH="1">
            <a:off x="-21028" y="3983613"/>
            <a:ext cx="1457671" cy="1159886"/>
            <a:chOff x="3648694" y="2557077"/>
            <a:chExt cx="1200223" cy="955032"/>
          </a:xfrm>
        </p:grpSpPr>
        <p:sp>
          <p:nvSpPr>
            <p:cNvPr id="212" name="Google Shape;212;p18"/>
            <p:cNvSpPr/>
            <p:nvPr/>
          </p:nvSpPr>
          <p:spPr>
            <a:xfrm>
              <a:off x="3648694" y="2557077"/>
              <a:ext cx="1200223" cy="955032"/>
            </a:xfrm>
            <a:custGeom>
              <a:avLst/>
              <a:gdLst/>
              <a:ahLst/>
              <a:cxnLst/>
              <a:rect l="l" t="t" r="r" b="b"/>
              <a:pathLst>
                <a:path w="37731" h="30023" extrusionOk="0">
                  <a:moveTo>
                    <a:pt x="1095" y="28046"/>
                  </a:moveTo>
                  <a:cubicBezTo>
                    <a:pt x="3250" y="24680"/>
                    <a:pt x="6428" y="22087"/>
                    <a:pt x="10015" y="20371"/>
                  </a:cubicBezTo>
                  <a:cubicBezTo>
                    <a:pt x="13724" y="18596"/>
                    <a:pt x="17766" y="18165"/>
                    <a:pt x="21616" y="16833"/>
                  </a:cubicBezTo>
                  <a:cubicBezTo>
                    <a:pt x="29094" y="14247"/>
                    <a:pt x="37557" y="8633"/>
                    <a:pt x="37730" y="1"/>
                  </a:cubicBezTo>
                  <a:lnTo>
                    <a:pt x="1" y="1"/>
                  </a:lnTo>
                  <a:lnTo>
                    <a:pt x="1" y="30022"/>
                  </a:lnTo>
                  <a:cubicBezTo>
                    <a:pt x="324" y="29347"/>
                    <a:pt x="686" y="28686"/>
                    <a:pt x="1095" y="280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8"/>
            <p:cNvSpPr/>
            <p:nvPr/>
          </p:nvSpPr>
          <p:spPr>
            <a:xfrm>
              <a:off x="3648694" y="2557077"/>
              <a:ext cx="679557" cy="540738"/>
            </a:xfrm>
            <a:custGeom>
              <a:avLst/>
              <a:gdLst/>
              <a:ahLst/>
              <a:cxnLst/>
              <a:rect l="l" t="t" r="r" b="b"/>
              <a:pathLst>
                <a:path w="21363" h="16999" extrusionOk="0">
                  <a:moveTo>
                    <a:pt x="620" y="15879"/>
                  </a:moveTo>
                  <a:cubicBezTo>
                    <a:pt x="1840" y="13974"/>
                    <a:pt x="3639" y="12506"/>
                    <a:pt x="5671" y="11534"/>
                  </a:cubicBezTo>
                  <a:cubicBezTo>
                    <a:pt x="7770" y="10528"/>
                    <a:pt x="10059" y="10285"/>
                    <a:pt x="12239" y="9531"/>
                  </a:cubicBezTo>
                  <a:cubicBezTo>
                    <a:pt x="16472" y="8066"/>
                    <a:pt x="21264" y="4888"/>
                    <a:pt x="21363" y="1"/>
                  </a:cubicBezTo>
                  <a:lnTo>
                    <a:pt x="1" y="1"/>
                  </a:lnTo>
                  <a:lnTo>
                    <a:pt x="1" y="16999"/>
                  </a:lnTo>
                  <a:cubicBezTo>
                    <a:pt x="184" y="16616"/>
                    <a:pt x="389" y="16242"/>
                    <a:pt x="620" y="15879"/>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 name="Google Shape;214;p18"/>
          <p:cNvSpPr/>
          <p:nvPr/>
        </p:nvSpPr>
        <p:spPr>
          <a:xfrm rot="-4325420" flipH="1">
            <a:off x="-852901" y="3369598"/>
            <a:ext cx="2262406" cy="1390250"/>
          </a:xfrm>
          <a:custGeom>
            <a:avLst/>
            <a:gdLst/>
            <a:ahLst/>
            <a:cxnLst/>
            <a:rect l="l" t="t" r="r" b="b"/>
            <a:pathLst>
              <a:path w="58563" h="35987" extrusionOk="0">
                <a:moveTo>
                  <a:pt x="114" y="263"/>
                </a:moveTo>
                <a:cubicBezTo>
                  <a:pt x="5021" y="0"/>
                  <a:pt x="9637" y="2497"/>
                  <a:pt x="13072" y="5839"/>
                </a:cubicBezTo>
                <a:cubicBezTo>
                  <a:pt x="16796" y="9461"/>
                  <a:pt x="19336" y="14067"/>
                  <a:pt x="21964" y="18494"/>
                </a:cubicBezTo>
                <a:cubicBezTo>
                  <a:pt x="24476" y="22726"/>
                  <a:pt x="27186" y="26994"/>
                  <a:pt x="31043" y="30139"/>
                </a:cubicBezTo>
                <a:cubicBezTo>
                  <a:pt x="34535" y="32986"/>
                  <a:pt x="38826" y="34675"/>
                  <a:pt x="43263" y="35325"/>
                </a:cubicBezTo>
                <a:cubicBezTo>
                  <a:pt x="47777" y="35986"/>
                  <a:pt x="52424" y="35631"/>
                  <a:pt x="56829" y="34479"/>
                </a:cubicBezTo>
                <a:cubicBezTo>
                  <a:pt x="57374" y="34336"/>
                  <a:pt x="57916" y="34181"/>
                  <a:pt x="58455" y="34013"/>
                </a:cubicBezTo>
                <a:cubicBezTo>
                  <a:pt x="58563" y="33980"/>
                  <a:pt x="58517" y="33810"/>
                  <a:pt x="58408" y="33844"/>
                </a:cubicBezTo>
                <a:cubicBezTo>
                  <a:pt x="54006" y="35210"/>
                  <a:pt x="49329" y="35777"/>
                  <a:pt x="44733" y="35329"/>
                </a:cubicBezTo>
                <a:cubicBezTo>
                  <a:pt x="40197" y="34886"/>
                  <a:pt x="35732" y="33402"/>
                  <a:pt x="32040" y="30689"/>
                </a:cubicBezTo>
                <a:cubicBezTo>
                  <a:pt x="27981" y="27707"/>
                  <a:pt x="25135" y="23440"/>
                  <a:pt x="22577" y="19177"/>
                </a:cubicBezTo>
                <a:cubicBezTo>
                  <a:pt x="19955" y="14813"/>
                  <a:pt x="17513" y="10260"/>
                  <a:pt x="13995" y="6527"/>
                </a:cubicBezTo>
                <a:cubicBezTo>
                  <a:pt x="10821" y="3159"/>
                  <a:pt x="6570" y="456"/>
                  <a:pt x="1860" y="104"/>
                </a:cubicBezTo>
                <a:cubicBezTo>
                  <a:pt x="1279" y="60"/>
                  <a:pt x="696" y="57"/>
                  <a:pt x="114" y="88"/>
                </a:cubicBezTo>
                <a:cubicBezTo>
                  <a:pt x="2" y="94"/>
                  <a:pt x="1" y="270"/>
                  <a:pt x="114" y="26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8"/>
          <p:cNvSpPr/>
          <p:nvPr/>
        </p:nvSpPr>
        <p:spPr>
          <a:xfrm rot="5400000" flipH="1">
            <a:off x="2334177" y="-181719"/>
            <a:ext cx="496775" cy="819202"/>
          </a:xfrm>
          <a:custGeom>
            <a:avLst/>
            <a:gdLst/>
            <a:ahLst/>
            <a:cxnLst/>
            <a:rect l="l" t="t" r="r" b="b"/>
            <a:pathLst>
              <a:path w="12859" h="21205" extrusionOk="0">
                <a:moveTo>
                  <a:pt x="9397" y="5871"/>
                </a:moveTo>
                <a:cubicBezTo>
                  <a:pt x="7581" y="7363"/>
                  <a:pt x="5232" y="8010"/>
                  <a:pt x="3388" y="9457"/>
                </a:cubicBezTo>
                <a:cubicBezTo>
                  <a:pt x="202" y="11957"/>
                  <a:pt x="0" y="17245"/>
                  <a:pt x="3299" y="19763"/>
                </a:cubicBezTo>
                <a:cubicBezTo>
                  <a:pt x="4513" y="20690"/>
                  <a:pt x="6034" y="21123"/>
                  <a:pt x="7547" y="21175"/>
                </a:cubicBezTo>
                <a:cubicBezTo>
                  <a:pt x="8407" y="21205"/>
                  <a:pt x="9268" y="21112"/>
                  <a:pt x="10107" y="20929"/>
                </a:cubicBezTo>
                <a:cubicBezTo>
                  <a:pt x="10421" y="20861"/>
                  <a:pt x="12859" y="20291"/>
                  <a:pt x="12859" y="19987"/>
                </a:cubicBezTo>
                <a:lnTo>
                  <a:pt x="12859" y="1"/>
                </a:lnTo>
                <a:cubicBezTo>
                  <a:pt x="11813" y="4040"/>
                  <a:pt x="10483" y="4978"/>
                  <a:pt x="9397" y="5871"/>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8"/>
          <p:cNvSpPr/>
          <p:nvPr/>
        </p:nvSpPr>
        <p:spPr>
          <a:xfrm flipH="1">
            <a:off x="7017312" y="4591834"/>
            <a:ext cx="999949" cy="551651"/>
          </a:xfrm>
          <a:custGeom>
            <a:avLst/>
            <a:gdLst/>
            <a:ahLst/>
            <a:cxnLst/>
            <a:rect l="l" t="t" r="r" b="b"/>
            <a:pathLst>
              <a:path w="24085" h="13288" extrusionOk="0">
                <a:moveTo>
                  <a:pt x="20458" y="1584"/>
                </a:moveTo>
                <a:cubicBezTo>
                  <a:pt x="17423" y="0"/>
                  <a:pt x="13955" y="1934"/>
                  <a:pt x="11838" y="4139"/>
                </a:cubicBezTo>
                <a:cubicBezTo>
                  <a:pt x="9721" y="6343"/>
                  <a:pt x="7912" y="8696"/>
                  <a:pt x="5412" y="10501"/>
                </a:cubicBezTo>
                <a:cubicBezTo>
                  <a:pt x="3731" y="11714"/>
                  <a:pt x="1921" y="12633"/>
                  <a:pt x="0" y="13287"/>
                </a:cubicBezTo>
                <a:lnTo>
                  <a:pt x="22579" y="13287"/>
                </a:lnTo>
                <a:cubicBezTo>
                  <a:pt x="22579" y="13287"/>
                  <a:pt x="24084" y="10013"/>
                  <a:pt x="23756" y="7411"/>
                </a:cubicBezTo>
                <a:cubicBezTo>
                  <a:pt x="23450" y="5000"/>
                  <a:pt x="22461" y="2629"/>
                  <a:pt x="20458" y="1584"/>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 name="Google Shape;217;p18"/>
          <p:cNvGrpSpPr/>
          <p:nvPr/>
        </p:nvGrpSpPr>
        <p:grpSpPr>
          <a:xfrm rot="5400000" flipH="1">
            <a:off x="6696834" y="-197058"/>
            <a:ext cx="982907" cy="1336014"/>
            <a:chOff x="6948642" y="1126523"/>
            <a:chExt cx="809310" cy="1100053"/>
          </a:xfrm>
        </p:grpSpPr>
        <p:sp>
          <p:nvSpPr>
            <p:cNvPr id="218" name="Google Shape;218;p18"/>
            <p:cNvSpPr/>
            <p:nvPr/>
          </p:nvSpPr>
          <p:spPr>
            <a:xfrm>
              <a:off x="6948642" y="1143605"/>
              <a:ext cx="809310" cy="1082971"/>
            </a:xfrm>
            <a:custGeom>
              <a:avLst/>
              <a:gdLst/>
              <a:ahLst/>
              <a:cxnLst/>
              <a:rect l="l" t="t" r="r" b="b"/>
              <a:pathLst>
                <a:path w="25442" h="34045" extrusionOk="0">
                  <a:moveTo>
                    <a:pt x="3855" y="13742"/>
                  </a:moveTo>
                  <a:cubicBezTo>
                    <a:pt x="1278" y="15968"/>
                    <a:pt x="0" y="19616"/>
                    <a:pt x="314" y="22971"/>
                  </a:cubicBezTo>
                  <a:cubicBezTo>
                    <a:pt x="1315" y="33675"/>
                    <a:pt x="13550" y="34044"/>
                    <a:pt x="21470" y="31519"/>
                  </a:cubicBezTo>
                  <a:cubicBezTo>
                    <a:pt x="21585" y="31482"/>
                    <a:pt x="21700" y="31445"/>
                    <a:pt x="21815" y="31406"/>
                  </a:cubicBezTo>
                  <a:cubicBezTo>
                    <a:pt x="23062" y="30993"/>
                    <a:pt x="24285" y="30493"/>
                    <a:pt x="25442" y="29868"/>
                  </a:cubicBezTo>
                  <a:lnTo>
                    <a:pt x="25442" y="0"/>
                  </a:lnTo>
                  <a:cubicBezTo>
                    <a:pt x="25442" y="377"/>
                    <a:pt x="24559" y="1250"/>
                    <a:pt x="24323" y="1560"/>
                  </a:cubicBezTo>
                  <a:cubicBezTo>
                    <a:pt x="23910" y="2104"/>
                    <a:pt x="23479" y="2636"/>
                    <a:pt x="23029" y="3149"/>
                  </a:cubicBezTo>
                  <a:cubicBezTo>
                    <a:pt x="22281" y="4001"/>
                    <a:pt x="21477" y="4804"/>
                    <a:pt x="20606" y="5530"/>
                  </a:cubicBezTo>
                  <a:cubicBezTo>
                    <a:pt x="19197" y="6704"/>
                    <a:pt x="17622" y="7639"/>
                    <a:pt x="15933" y="8348"/>
                  </a:cubicBezTo>
                  <a:cubicBezTo>
                    <a:pt x="12816" y="9658"/>
                    <a:pt x="9470" y="10295"/>
                    <a:pt x="6488" y="11944"/>
                  </a:cubicBezTo>
                  <a:cubicBezTo>
                    <a:pt x="5537" y="12472"/>
                    <a:pt x="4644" y="13060"/>
                    <a:pt x="3855" y="137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8"/>
            <p:cNvSpPr/>
            <p:nvPr/>
          </p:nvSpPr>
          <p:spPr>
            <a:xfrm>
              <a:off x="6978892" y="1126523"/>
              <a:ext cx="779059" cy="1076419"/>
            </a:xfrm>
            <a:custGeom>
              <a:avLst/>
              <a:gdLst/>
              <a:ahLst/>
              <a:cxnLst/>
              <a:rect l="l" t="t" r="r" b="b"/>
              <a:pathLst>
                <a:path w="24491" h="33839" extrusionOk="0">
                  <a:moveTo>
                    <a:pt x="23053" y="1336"/>
                  </a:moveTo>
                  <a:cubicBezTo>
                    <a:pt x="20429" y="3480"/>
                    <a:pt x="17180" y="4563"/>
                    <a:pt x="13971" y="5498"/>
                  </a:cubicBezTo>
                  <a:cubicBezTo>
                    <a:pt x="10288" y="6570"/>
                    <a:pt x="6665" y="7555"/>
                    <a:pt x="4009" y="10495"/>
                  </a:cubicBezTo>
                  <a:cubicBezTo>
                    <a:pt x="1269" y="13526"/>
                    <a:pt x="1" y="17759"/>
                    <a:pt x="775" y="21790"/>
                  </a:cubicBezTo>
                  <a:cubicBezTo>
                    <a:pt x="2767" y="32152"/>
                    <a:pt x="17149" y="33839"/>
                    <a:pt x="24491" y="29868"/>
                  </a:cubicBezTo>
                  <a:lnTo>
                    <a:pt x="24491" y="0"/>
                  </a:lnTo>
                  <a:cubicBezTo>
                    <a:pt x="24041" y="475"/>
                    <a:pt x="23560" y="922"/>
                    <a:pt x="23053" y="1336"/>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18"/>
          <p:cNvSpPr/>
          <p:nvPr/>
        </p:nvSpPr>
        <p:spPr>
          <a:xfrm rot="6300127" flipH="1">
            <a:off x="7800605" y="-634735"/>
            <a:ext cx="821581" cy="2567773"/>
          </a:xfrm>
          <a:custGeom>
            <a:avLst/>
            <a:gdLst/>
            <a:ahLst/>
            <a:cxnLst/>
            <a:rect l="l" t="t" r="r" b="b"/>
            <a:pathLst>
              <a:path w="21267" h="66468" extrusionOk="0">
                <a:moveTo>
                  <a:pt x="8902" y="156"/>
                </a:moveTo>
                <a:cubicBezTo>
                  <a:pt x="10340" y="5257"/>
                  <a:pt x="9471" y="10605"/>
                  <a:pt x="7931" y="15573"/>
                </a:cubicBezTo>
                <a:cubicBezTo>
                  <a:pt x="6367" y="20618"/>
                  <a:pt x="4066" y="25393"/>
                  <a:pt x="2451" y="30419"/>
                </a:cubicBezTo>
                <a:cubicBezTo>
                  <a:pt x="905" y="35230"/>
                  <a:pt x="1" y="40354"/>
                  <a:pt x="1121" y="45359"/>
                </a:cubicBezTo>
                <a:cubicBezTo>
                  <a:pt x="2123" y="49841"/>
                  <a:pt x="4546" y="53931"/>
                  <a:pt x="7678" y="57256"/>
                </a:cubicBezTo>
                <a:cubicBezTo>
                  <a:pt x="11001" y="60782"/>
                  <a:pt x="15106" y="63485"/>
                  <a:pt x="19425" y="65631"/>
                </a:cubicBezTo>
                <a:cubicBezTo>
                  <a:pt x="19971" y="65903"/>
                  <a:pt x="20522" y="66165"/>
                  <a:pt x="21075" y="66421"/>
                </a:cubicBezTo>
                <a:cubicBezTo>
                  <a:pt x="21177" y="66468"/>
                  <a:pt x="21266" y="66317"/>
                  <a:pt x="21164" y="66268"/>
                </a:cubicBezTo>
                <a:cubicBezTo>
                  <a:pt x="16756" y="64234"/>
                  <a:pt x="12526" y="61698"/>
                  <a:pt x="8998" y="58332"/>
                </a:cubicBezTo>
                <a:cubicBezTo>
                  <a:pt x="5617" y="55107"/>
                  <a:pt x="2911" y="51087"/>
                  <a:pt x="1612" y="46571"/>
                </a:cubicBezTo>
                <a:cubicBezTo>
                  <a:pt x="185" y="41611"/>
                  <a:pt x="822" y="36464"/>
                  <a:pt x="2272" y="31589"/>
                </a:cubicBezTo>
                <a:cubicBezTo>
                  <a:pt x="3768" y="26563"/>
                  <a:pt x="6044" y="21823"/>
                  <a:pt x="7703" y="16855"/>
                </a:cubicBezTo>
                <a:cubicBezTo>
                  <a:pt x="9287" y="12106"/>
                  <a:pt x="10393" y="6996"/>
                  <a:pt x="9504" y="1989"/>
                </a:cubicBezTo>
                <a:cubicBezTo>
                  <a:pt x="9392" y="1356"/>
                  <a:pt x="9247" y="730"/>
                  <a:pt x="9071" y="110"/>
                </a:cubicBezTo>
                <a:cubicBezTo>
                  <a:pt x="9040" y="1"/>
                  <a:pt x="8872" y="48"/>
                  <a:pt x="8902" y="15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p:nvPr/>
        </p:nvSpPr>
        <p:spPr>
          <a:xfrm rot="3237327" flipH="1">
            <a:off x="1144657" y="4733770"/>
            <a:ext cx="651438" cy="864154"/>
          </a:xfrm>
          <a:custGeom>
            <a:avLst/>
            <a:gdLst/>
            <a:ahLst/>
            <a:cxnLst/>
            <a:rect l="l" t="t" r="r" b="b"/>
            <a:pathLst>
              <a:path w="16862" h="22368" extrusionOk="0">
                <a:moveTo>
                  <a:pt x="111" y="194"/>
                </a:moveTo>
                <a:cubicBezTo>
                  <a:pt x="1962" y="600"/>
                  <a:pt x="3754" y="1262"/>
                  <a:pt x="5427" y="2150"/>
                </a:cubicBezTo>
                <a:cubicBezTo>
                  <a:pt x="7096" y="3037"/>
                  <a:pt x="8647" y="4143"/>
                  <a:pt x="10024" y="5436"/>
                </a:cubicBezTo>
                <a:cubicBezTo>
                  <a:pt x="11435" y="6761"/>
                  <a:pt x="12657" y="8281"/>
                  <a:pt x="13642" y="9946"/>
                </a:cubicBezTo>
                <a:cubicBezTo>
                  <a:pt x="14670" y="11681"/>
                  <a:pt x="15441" y="13565"/>
                  <a:pt x="15938" y="15518"/>
                </a:cubicBezTo>
                <a:cubicBezTo>
                  <a:pt x="16435" y="17472"/>
                  <a:pt x="16654" y="19494"/>
                  <a:pt x="16575" y="21509"/>
                </a:cubicBezTo>
                <a:cubicBezTo>
                  <a:pt x="16565" y="21758"/>
                  <a:pt x="16551" y="22007"/>
                  <a:pt x="16532" y="22255"/>
                </a:cubicBezTo>
                <a:cubicBezTo>
                  <a:pt x="16523" y="22368"/>
                  <a:pt x="16699" y="22368"/>
                  <a:pt x="16708" y="22255"/>
                </a:cubicBezTo>
                <a:cubicBezTo>
                  <a:pt x="16861" y="20223"/>
                  <a:pt x="16710" y="18171"/>
                  <a:pt x="16275" y="16180"/>
                </a:cubicBezTo>
                <a:cubicBezTo>
                  <a:pt x="15843" y="14203"/>
                  <a:pt x="15131" y="12285"/>
                  <a:pt x="14163" y="10507"/>
                </a:cubicBezTo>
                <a:cubicBezTo>
                  <a:pt x="13220" y="8775"/>
                  <a:pt x="12030" y="7182"/>
                  <a:pt x="10638" y="5788"/>
                </a:cubicBezTo>
                <a:cubicBezTo>
                  <a:pt x="9298" y="4444"/>
                  <a:pt x="7775" y="3282"/>
                  <a:pt x="6129" y="2338"/>
                </a:cubicBezTo>
                <a:cubicBezTo>
                  <a:pt x="4473" y="1387"/>
                  <a:pt x="2689" y="657"/>
                  <a:pt x="839" y="186"/>
                </a:cubicBezTo>
                <a:cubicBezTo>
                  <a:pt x="612" y="129"/>
                  <a:pt x="385" y="75"/>
                  <a:pt x="157" y="24"/>
                </a:cubicBezTo>
                <a:cubicBezTo>
                  <a:pt x="48" y="0"/>
                  <a:pt x="0" y="170"/>
                  <a:pt x="111" y="1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241"/>
        <p:cNvGrpSpPr/>
        <p:nvPr/>
      </p:nvGrpSpPr>
      <p:grpSpPr>
        <a:xfrm>
          <a:off x="0" y="0"/>
          <a:ext cx="0" cy="0"/>
          <a:chOff x="0" y="0"/>
          <a:chExt cx="0" cy="0"/>
        </a:xfrm>
      </p:grpSpPr>
      <p:sp>
        <p:nvSpPr>
          <p:cNvPr id="242" name="Google Shape;242;p20"/>
          <p:cNvSpPr txBox="1">
            <a:spLocks noGrp="1"/>
          </p:cNvSpPr>
          <p:nvPr>
            <p:ph type="title"/>
          </p:nvPr>
        </p:nvSpPr>
        <p:spPr>
          <a:xfrm>
            <a:off x="1958688" y="540000"/>
            <a:ext cx="5226600" cy="1205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sz="7200"/>
            </a:lvl1pPr>
            <a:lvl2pPr lvl="1" rtl="0">
              <a:lnSpc>
                <a:spcPct val="115000"/>
              </a:lnSpc>
              <a:spcBef>
                <a:spcPts val="0"/>
              </a:spcBef>
              <a:spcAft>
                <a:spcPts val="0"/>
              </a:spcAft>
              <a:buSzPts val="2800"/>
              <a:buNone/>
              <a:defRPr/>
            </a:lvl2pPr>
            <a:lvl3pPr lvl="2" rtl="0">
              <a:lnSpc>
                <a:spcPct val="115000"/>
              </a:lnSpc>
              <a:spcBef>
                <a:spcPts val="0"/>
              </a:spcBef>
              <a:spcAft>
                <a:spcPts val="0"/>
              </a:spcAft>
              <a:buSzPts val="2800"/>
              <a:buNone/>
              <a:defRPr/>
            </a:lvl3pPr>
            <a:lvl4pPr lvl="3" rtl="0">
              <a:lnSpc>
                <a:spcPct val="115000"/>
              </a:lnSpc>
              <a:spcBef>
                <a:spcPts val="0"/>
              </a:spcBef>
              <a:spcAft>
                <a:spcPts val="0"/>
              </a:spcAft>
              <a:buSzPts val="2800"/>
              <a:buNone/>
              <a:defRPr/>
            </a:lvl4pPr>
            <a:lvl5pPr lvl="4" rtl="0">
              <a:lnSpc>
                <a:spcPct val="115000"/>
              </a:lnSpc>
              <a:spcBef>
                <a:spcPts val="0"/>
              </a:spcBef>
              <a:spcAft>
                <a:spcPts val="0"/>
              </a:spcAft>
              <a:buSzPts val="2800"/>
              <a:buNone/>
              <a:defRPr/>
            </a:lvl5pPr>
            <a:lvl6pPr lvl="5" rtl="0">
              <a:lnSpc>
                <a:spcPct val="115000"/>
              </a:lnSpc>
              <a:spcBef>
                <a:spcPts val="0"/>
              </a:spcBef>
              <a:spcAft>
                <a:spcPts val="0"/>
              </a:spcAft>
              <a:buSzPts val="2800"/>
              <a:buNone/>
              <a:defRPr/>
            </a:lvl6pPr>
            <a:lvl7pPr lvl="6" rtl="0">
              <a:lnSpc>
                <a:spcPct val="115000"/>
              </a:lnSpc>
              <a:spcBef>
                <a:spcPts val="0"/>
              </a:spcBef>
              <a:spcAft>
                <a:spcPts val="0"/>
              </a:spcAft>
              <a:buSzPts val="2800"/>
              <a:buNone/>
              <a:defRPr/>
            </a:lvl7pPr>
            <a:lvl8pPr lvl="7" rtl="0">
              <a:lnSpc>
                <a:spcPct val="115000"/>
              </a:lnSpc>
              <a:spcBef>
                <a:spcPts val="0"/>
              </a:spcBef>
              <a:spcAft>
                <a:spcPts val="0"/>
              </a:spcAft>
              <a:buSzPts val="2800"/>
              <a:buNone/>
              <a:defRPr/>
            </a:lvl8pPr>
            <a:lvl9pPr lvl="8" rtl="0">
              <a:lnSpc>
                <a:spcPct val="115000"/>
              </a:lnSpc>
              <a:spcBef>
                <a:spcPts val="0"/>
              </a:spcBef>
              <a:spcAft>
                <a:spcPts val="0"/>
              </a:spcAft>
              <a:buSzPts val="2800"/>
              <a:buNone/>
              <a:defRPr/>
            </a:lvl9pPr>
          </a:lstStyle>
          <a:p>
            <a:endParaRPr/>
          </a:p>
        </p:txBody>
      </p:sp>
      <p:sp>
        <p:nvSpPr>
          <p:cNvPr id="243" name="Google Shape;243;p20"/>
          <p:cNvSpPr txBox="1">
            <a:spLocks noGrp="1"/>
          </p:cNvSpPr>
          <p:nvPr>
            <p:ph type="subTitle" idx="1"/>
          </p:nvPr>
        </p:nvSpPr>
        <p:spPr>
          <a:xfrm>
            <a:off x="1958700" y="1619775"/>
            <a:ext cx="5226600" cy="1134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grpSp>
        <p:nvGrpSpPr>
          <p:cNvPr id="245" name="Google Shape;245;p20"/>
          <p:cNvGrpSpPr/>
          <p:nvPr/>
        </p:nvGrpSpPr>
        <p:grpSpPr>
          <a:xfrm>
            <a:off x="7890845" y="3159412"/>
            <a:ext cx="1532774" cy="1984088"/>
            <a:chOff x="2063675" y="205425"/>
            <a:chExt cx="1262062" cy="1633666"/>
          </a:xfrm>
        </p:grpSpPr>
        <p:sp>
          <p:nvSpPr>
            <p:cNvPr id="246" name="Google Shape;246;p20"/>
            <p:cNvSpPr/>
            <p:nvPr/>
          </p:nvSpPr>
          <p:spPr>
            <a:xfrm>
              <a:off x="2063675" y="595946"/>
              <a:ext cx="1262062" cy="1243135"/>
            </a:xfrm>
            <a:custGeom>
              <a:avLst/>
              <a:gdLst/>
              <a:ahLst/>
              <a:cxnLst/>
              <a:rect l="l" t="t" r="r" b="b"/>
              <a:pathLst>
                <a:path w="39675" h="39080" extrusionOk="0">
                  <a:moveTo>
                    <a:pt x="28578" y="6399"/>
                  </a:moveTo>
                  <a:cubicBezTo>
                    <a:pt x="20675" y="5137"/>
                    <a:pt x="3356" y="1"/>
                    <a:pt x="1067" y="12344"/>
                  </a:cubicBezTo>
                  <a:cubicBezTo>
                    <a:pt x="1" y="18086"/>
                    <a:pt x="5028" y="21269"/>
                    <a:pt x="8286" y="25066"/>
                  </a:cubicBezTo>
                  <a:cubicBezTo>
                    <a:pt x="11749" y="29105"/>
                    <a:pt x="13413" y="33801"/>
                    <a:pt x="12026" y="39080"/>
                  </a:cubicBezTo>
                  <a:lnTo>
                    <a:pt x="39674" y="39080"/>
                  </a:lnTo>
                  <a:lnTo>
                    <a:pt x="39674" y="6569"/>
                  </a:lnTo>
                  <a:cubicBezTo>
                    <a:pt x="36130" y="7546"/>
                    <a:pt x="32067" y="6956"/>
                    <a:pt x="28578" y="639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0"/>
            <p:cNvSpPr/>
            <p:nvPr/>
          </p:nvSpPr>
          <p:spPr>
            <a:xfrm>
              <a:off x="2186076" y="205425"/>
              <a:ext cx="1139657" cy="1633666"/>
            </a:xfrm>
            <a:custGeom>
              <a:avLst/>
              <a:gdLst/>
              <a:ahLst/>
              <a:cxnLst/>
              <a:rect l="l" t="t" r="r" b="b"/>
              <a:pathLst>
                <a:path w="35827" h="51357" extrusionOk="0">
                  <a:moveTo>
                    <a:pt x="29362" y="7571"/>
                  </a:moveTo>
                  <a:cubicBezTo>
                    <a:pt x="24640" y="3223"/>
                    <a:pt x="18292" y="1"/>
                    <a:pt x="11795" y="2011"/>
                  </a:cubicBezTo>
                  <a:cubicBezTo>
                    <a:pt x="1382" y="5234"/>
                    <a:pt x="1" y="16982"/>
                    <a:pt x="4477" y="25557"/>
                  </a:cubicBezTo>
                  <a:cubicBezTo>
                    <a:pt x="7251" y="30869"/>
                    <a:pt x="11567" y="35219"/>
                    <a:pt x="13917" y="40771"/>
                  </a:cubicBezTo>
                  <a:cubicBezTo>
                    <a:pt x="14967" y="43255"/>
                    <a:pt x="15560" y="45926"/>
                    <a:pt x="15339" y="48630"/>
                  </a:cubicBezTo>
                  <a:cubicBezTo>
                    <a:pt x="15262" y="49560"/>
                    <a:pt x="15094" y="50469"/>
                    <a:pt x="14857" y="51357"/>
                  </a:cubicBezTo>
                  <a:lnTo>
                    <a:pt x="35826" y="51357"/>
                  </a:lnTo>
                  <a:lnTo>
                    <a:pt x="35826" y="12593"/>
                  </a:lnTo>
                  <a:cubicBezTo>
                    <a:pt x="33495" y="11168"/>
                    <a:pt x="31387" y="9435"/>
                    <a:pt x="29362" y="7571"/>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0"/>
            <p:cNvSpPr/>
            <p:nvPr/>
          </p:nvSpPr>
          <p:spPr>
            <a:xfrm>
              <a:off x="2679755" y="715549"/>
              <a:ext cx="645966" cy="1046963"/>
            </a:xfrm>
            <a:custGeom>
              <a:avLst/>
              <a:gdLst/>
              <a:ahLst/>
              <a:cxnLst/>
              <a:rect l="l" t="t" r="r" b="b"/>
              <a:pathLst>
                <a:path w="20307" h="32913" extrusionOk="0">
                  <a:moveTo>
                    <a:pt x="20306" y="32315"/>
                  </a:moveTo>
                  <a:lnTo>
                    <a:pt x="20306" y="5623"/>
                  </a:lnTo>
                  <a:cubicBezTo>
                    <a:pt x="20306" y="5443"/>
                    <a:pt x="13169" y="2406"/>
                    <a:pt x="12459" y="2116"/>
                  </a:cubicBezTo>
                  <a:cubicBezTo>
                    <a:pt x="7302" y="0"/>
                    <a:pt x="631" y="1220"/>
                    <a:pt x="133" y="7851"/>
                  </a:cubicBezTo>
                  <a:cubicBezTo>
                    <a:pt x="1" y="9622"/>
                    <a:pt x="558" y="11455"/>
                    <a:pt x="1733" y="12787"/>
                  </a:cubicBezTo>
                  <a:cubicBezTo>
                    <a:pt x="3782" y="15109"/>
                    <a:pt x="6862" y="15254"/>
                    <a:pt x="9515" y="16449"/>
                  </a:cubicBezTo>
                  <a:cubicBezTo>
                    <a:pt x="13116" y="18070"/>
                    <a:pt x="12034" y="22310"/>
                    <a:pt x="11818" y="25425"/>
                  </a:cubicBezTo>
                  <a:cubicBezTo>
                    <a:pt x="11470" y="30422"/>
                    <a:pt x="15663" y="32912"/>
                    <a:pt x="20306" y="32315"/>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20"/>
          <p:cNvGrpSpPr/>
          <p:nvPr/>
        </p:nvGrpSpPr>
        <p:grpSpPr>
          <a:xfrm rot="10800000">
            <a:off x="-24386" y="3858689"/>
            <a:ext cx="1466441" cy="1421781"/>
            <a:chOff x="664771" y="249894"/>
            <a:chExt cx="1207444" cy="1170672"/>
          </a:xfrm>
        </p:grpSpPr>
        <p:sp>
          <p:nvSpPr>
            <p:cNvPr id="250" name="Google Shape;250;p20"/>
            <p:cNvSpPr/>
            <p:nvPr/>
          </p:nvSpPr>
          <p:spPr>
            <a:xfrm>
              <a:off x="664771" y="249894"/>
              <a:ext cx="1207444" cy="1120285"/>
            </a:xfrm>
            <a:custGeom>
              <a:avLst/>
              <a:gdLst/>
              <a:ahLst/>
              <a:cxnLst/>
              <a:rect l="l" t="t" r="r" b="b"/>
              <a:pathLst>
                <a:path w="37958" h="35218" extrusionOk="0">
                  <a:moveTo>
                    <a:pt x="3861" y="4367"/>
                  </a:moveTo>
                  <a:cubicBezTo>
                    <a:pt x="5660" y="7116"/>
                    <a:pt x="6580" y="10210"/>
                    <a:pt x="7223" y="13405"/>
                  </a:cubicBezTo>
                  <a:cubicBezTo>
                    <a:pt x="8416" y="19329"/>
                    <a:pt x="8952" y="26239"/>
                    <a:pt x="13609" y="30643"/>
                  </a:cubicBezTo>
                  <a:cubicBezTo>
                    <a:pt x="18447" y="35217"/>
                    <a:pt x="25507" y="34649"/>
                    <a:pt x="31364" y="32656"/>
                  </a:cubicBezTo>
                  <a:cubicBezTo>
                    <a:pt x="33632" y="31883"/>
                    <a:pt x="35806" y="30886"/>
                    <a:pt x="37957" y="29835"/>
                  </a:cubicBezTo>
                  <a:lnTo>
                    <a:pt x="37957" y="0"/>
                  </a:lnTo>
                  <a:lnTo>
                    <a:pt x="1" y="0"/>
                  </a:lnTo>
                  <a:cubicBezTo>
                    <a:pt x="1472" y="1274"/>
                    <a:pt x="2785" y="2721"/>
                    <a:pt x="3861" y="43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0"/>
            <p:cNvSpPr/>
            <p:nvPr/>
          </p:nvSpPr>
          <p:spPr>
            <a:xfrm>
              <a:off x="1334322" y="249894"/>
              <a:ext cx="537875" cy="1170672"/>
            </a:xfrm>
            <a:custGeom>
              <a:avLst/>
              <a:gdLst/>
              <a:ahLst/>
              <a:cxnLst/>
              <a:rect l="l" t="t" r="r" b="b"/>
              <a:pathLst>
                <a:path w="16909" h="36802" extrusionOk="0">
                  <a:moveTo>
                    <a:pt x="6502" y="8600"/>
                  </a:moveTo>
                  <a:cubicBezTo>
                    <a:pt x="4693" y="12154"/>
                    <a:pt x="2208" y="15323"/>
                    <a:pt x="1042" y="19186"/>
                  </a:cubicBezTo>
                  <a:cubicBezTo>
                    <a:pt x="0" y="22634"/>
                    <a:pt x="20" y="26440"/>
                    <a:pt x="1778" y="29655"/>
                  </a:cubicBezTo>
                  <a:cubicBezTo>
                    <a:pt x="4792" y="35162"/>
                    <a:pt x="11097" y="36801"/>
                    <a:pt x="16908" y="35930"/>
                  </a:cubicBezTo>
                  <a:lnTo>
                    <a:pt x="16908" y="0"/>
                  </a:lnTo>
                  <a:lnTo>
                    <a:pt x="7745" y="0"/>
                  </a:lnTo>
                  <a:cubicBezTo>
                    <a:pt x="8518" y="2899"/>
                    <a:pt x="7948" y="5757"/>
                    <a:pt x="6502" y="8600"/>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p20"/>
          <p:cNvSpPr/>
          <p:nvPr/>
        </p:nvSpPr>
        <p:spPr>
          <a:xfrm>
            <a:off x="7161186" y="-40425"/>
            <a:ext cx="2262435" cy="1390268"/>
          </a:xfrm>
          <a:custGeom>
            <a:avLst/>
            <a:gdLst/>
            <a:ahLst/>
            <a:cxnLst/>
            <a:rect l="l" t="t" r="r" b="b"/>
            <a:pathLst>
              <a:path w="58563" h="35987" extrusionOk="0">
                <a:moveTo>
                  <a:pt x="114" y="263"/>
                </a:moveTo>
                <a:cubicBezTo>
                  <a:pt x="5021" y="0"/>
                  <a:pt x="9637" y="2497"/>
                  <a:pt x="13072" y="5839"/>
                </a:cubicBezTo>
                <a:cubicBezTo>
                  <a:pt x="16796" y="9461"/>
                  <a:pt x="19336" y="14067"/>
                  <a:pt x="21964" y="18494"/>
                </a:cubicBezTo>
                <a:cubicBezTo>
                  <a:pt x="24476" y="22726"/>
                  <a:pt x="27186" y="26994"/>
                  <a:pt x="31043" y="30139"/>
                </a:cubicBezTo>
                <a:cubicBezTo>
                  <a:pt x="34535" y="32986"/>
                  <a:pt x="38826" y="34675"/>
                  <a:pt x="43263" y="35325"/>
                </a:cubicBezTo>
                <a:cubicBezTo>
                  <a:pt x="47777" y="35986"/>
                  <a:pt x="52424" y="35631"/>
                  <a:pt x="56829" y="34479"/>
                </a:cubicBezTo>
                <a:cubicBezTo>
                  <a:pt x="57374" y="34336"/>
                  <a:pt x="57916" y="34181"/>
                  <a:pt x="58455" y="34013"/>
                </a:cubicBezTo>
                <a:cubicBezTo>
                  <a:pt x="58563" y="33980"/>
                  <a:pt x="58517" y="33810"/>
                  <a:pt x="58408" y="33844"/>
                </a:cubicBezTo>
                <a:cubicBezTo>
                  <a:pt x="54006" y="35210"/>
                  <a:pt x="49329" y="35777"/>
                  <a:pt x="44733" y="35329"/>
                </a:cubicBezTo>
                <a:cubicBezTo>
                  <a:pt x="40197" y="34886"/>
                  <a:pt x="35732" y="33402"/>
                  <a:pt x="32040" y="30689"/>
                </a:cubicBezTo>
                <a:cubicBezTo>
                  <a:pt x="27981" y="27707"/>
                  <a:pt x="25135" y="23440"/>
                  <a:pt x="22577" y="19177"/>
                </a:cubicBezTo>
                <a:cubicBezTo>
                  <a:pt x="19955" y="14813"/>
                  <a:pt x="17513" y="10260"/>
                  <a:pt x="13995" y="6527"/>
                </a:cubicBezTo>
                <a:cubicBezTo>
                  <a:pt x="10821" y="3159"/>
                  <a:pt x="6570" y="456"/>
                  <a:pt x="1860" y="104"/>
                </a:cubicBezTo>
                <a:cubicBezTo>
                  <a:pt x="1279" y="60"/>
                  <a:pt x="696" y="57"/>
                  <a:pt x="114" y="88"/>
                </a:cubicBezTo>
                <a:cubicBezTo>
                  <a:pt x="2" y="94"/>
                  <a:pt x="1" y="270"/>
                  <a:pt x="114" y="26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20"/>
          <p:cNvGrpSpPr/>
          <p:nvPr/>
        </p:nvGrpSpPr>
        <p:grpSpPr>
          <a:xfrm>
            <a:off x="-379010" y="-183837"/>
            <a:ext cx="1231666" cy="2348283"/>
            <a:chOff x="3656933" y="420360"/>
            <a:chExt cx="1014134" cy="1933539"/>
          </a:xfrm>
        </p:grpSpPr>
        <p:sp>
          <p:nvSpPr>
            <p:cNvPr id="254" name="Google Shape;254;p20"/>
            <p:cNvSpPr/>
            <p:nvPr/>
          </p:nvSpPr>
          <p:spPr>
            <a:xfrm>
              <a:off x="3663708" y="420360"/>
              <a:ext cx="1007359" cy="1933539"/>
            </a:xfrm>
            <a:custGeom>
              <a:avLst/>
              <a:gdLst/>
              <a:ahLst/>
              <a:cxnLst/>
              <a:rect l="l" t="t" r="r" b="b"/>
              <a:pathLst>
                <a:path w="31668" h="60784" extrusionOk="0">
                  <a:moveTo>
                    <a:pt x="12435" y="52882"/>
                  </a:moveTo>
                  <a:cubicBezTo>
                    <a:pt x="16528" y="46533"/>
                    <a:pt x="22581" y="41681"/>
                    <a:pt x="26926" y="35505"/>
                  </a:cubicBezTo>
                  <a:cubicBezTo>
                    <a:pt x="29494" y="31853"/>
                    <a:pt x="31667" y="27201"/>
                    <a:pt x="31535" y="22646"/>
                  </a:cubicBezTo>
                  <a:cubicBezTo>
                    <a:pt x="31274" y="13651"/>
                    <a:pt x="22745" y="11867"/>
                    <a:pt x="15391" y="12584"/>
                  </a:cubicBezTo>
                  <a:cubicBezTo>
                    <a:pt x="11475" y="12966"/>
                    <a:pt x="7378" y="12610"/>
                    <a:pt x="5843" y="8374"/>
                  </a:cubicBezTo>
                  <a:cubicBezTo>
                    <a:pt x="4868" y="5677"/>
                    <a:pt x="5269" y="2673"/>
                    <a:pt x="6231" y="1"/>
                  </a:cubicBezTo>
                  <a:lnTo>
                    <a:pt x="0" y="1"/>
                  </a:lnTo>
                  <a:lnTo>
                    <a:pt x="0" y="60784"/>
                  </a:lnTo>
                  <a:lnTo>
                    <a:pt x="9139" y="60784"/>
                  </a:lnTo>
                  <a:cubicBezTo>
                    <a:pt x="9664" y="57951"/>
                    <a:pt x="10877" y="55298"/>
                    <a:pt x="12435" y="52882"/>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0"/>
            <p:cNvSpPr/>
            <p:nvPr/>
          </p:nvSpPr>
          <p:spPr>
            <a:xfrm>
              <a:off x="3656933" y="744050"/>
              <a:ext cx="934737" cy="1463864"/>
            </a:xfrm>
            <a:custGeom>
              <a:avLst/>
              <a:gdLst/>
              <a:ahLst/>
              <a:cxnLst/>
              <a:rect l="l" t="t" r="r" b="b"/>
              <a:pathLst>
                <a:path w="29385" h="46019" extrusionOk="0">
                  <a:moveTo>
                    <a:pt x="25382" y="13511"/>
                  </a:moveTo>
                  <a:cubicBezTo>
                    <a:pt x="23538" y="8382"/>
                    <a:pt x="16423" y="8927"/>
                    <a:pt x="11853" y="9517"/>
                  </a:cubicBezTo>
                  <a:cubicBezTo>
                    <a:pt x="196" y="11022"/>
                    <a:pt x="213" y="0"/>
                    <a:pt x="213" y="0"/>
                  </a:cubicBezTo>
                  <a:cubicBezTo>
                    <a:pt x="213" y="0"/>
                    <a:pt x="1" y="46019"/>
                    <a:pt x="213" y="45970"/>
                  </a:cubicBezTo>
                  <a:cubicBezTo>
                    <a:pt x="11423" y="26788"/>
                    <a:pt x="29384" y="24640"/>
                    <a:pt x="25382" y="13511"/>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p20"/>
          <p:cNvGrpSpPr/>
          <p:nvPr/>
        </p:nvGrpSpPr>
        <p:grpSpPr>
          <a:xfrm>
            <a:off x="926238" y="-20530"/>
            <a:ext cx="583671" cy="635942"/>
            <a:chOff x="2251762" y="2566875"/>
            <a:chExt cx="480585" cy="523624"/>
          </a:xfrm>
        </p:grpSpPr>
        <p:sp>
          <p:nvSpPr>
            <p:cNvPr id="257" name="Google Shape;257;p20"/>
            <p:cNvSpPr/>
            <p:nvPr/>
          </p:nvSpPr>
          <p:spPr>
            <a:xfrm>
              <a:off x="2251762" y="2566875"/>
              <a:ext cx="459655" cy="486375"/>
            </a:xfrm>
            <a:custGeom>
              <a:avLst/>
              <a:gdLst/>
              <a:ahLst/>
              <a:cxnLst/>
              <a:rect l="l" t="t" r="r" b="b"/>
              <a:pathLst>
                <a:path w="14450" h="15290" extrusionOk="0">
                  <a:moveTo>
                    <a:pt x="2591" y="10875"/>
                  </a:moveTo>
                  <a:cubicBezTo>
                    <a:pt x="3299" y="13858"/>
                    <a:pt x="6680" y="15289"/>
                    <a:pt x="9526" y="14495"/>
                  </a:cubicBezTo>
                  <a:cubicBezTo>
                    <a:pt x="13153" y="13484"/>
                    <a:pt x="14441" y="9572"/>
                    <a:pt x="14446" y="6182"/>
                  </a:cubicBezTo>
                  <a:cubicBezTo>
                    <a:pt x="14449" y="3894"/>
                    <a:pt x="13753" y="1856"/>
                    <a:pt x="12659" y="0"/>
                  </a:cubicBezTo>
                  <a:lnTo>
                    <a:pt x="0" y="0"/>
                  </a:lnTo>
                  <a:cubicBezTo>
                    <a:pt x="1334" y="945"/>
                    <a:pt x="2074" y="2362"/>
                    <a:pt x="2274" y="4185"/>
                  </a:cubicBezTo>
                  <a:cubicBezTo>
                    <a:pt x="2515" y="6399"/>
                    <a:pt x="2072" y="8689"/>
                    <a:pt x="2591" y="10875"/>
                  </a:cubicBezTo>
                  <a:close/>
                </a:path>
              </a:pathLst>
            </a:custGeom>
            <a:solidFill>
              <a:srgbClr val="4F34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0"/>
            <p:cNvSpPr/>
            <p:nvPr/>
          </p:nvSpPr>
          <p:spPr>
            <a:xfrm>
              <a:off x="2251762" y="2566875"/>
              <a:ext cx="480585" cy="523624"/>
            </a:xfrm>
            <a:custGeom>
              <a:avLst/>
              <a:gdLst/>
              <a:ahLst/>
              <a:cxnLst/>
              <a:rect l="l" t="t" r="r" b="b"/>
              <a:pathLst>
                <a:path w="15108" h="16461" extrusionOk="0">
                  <a:moveTo>
                    <a:pt x="3251" y="12046"/>
                  </a:moveTo>
                  <a:cubicBezTo>
                    <a:pt x="3958" y="15029"/>
                    <a:pt x="7339" y="16461"/>
                    <a:pt x="10185" y="15667"/>
                  </a:cubicBezTo>
                  <a:cubicBezTo>
                    <a:pt x="13813" y="14654"/>
                    <a:pt x="15100" y="10743"/>
                    <a:pt x="15105" y="7353"/>
                  </a:cubicBezTo>
                  <a:cubicBezTo>
                    <a:pt x="15108" y="5065"/>
                    <a:pt x="13753" y="1856"/>
                    <a:pt x="12659" y="0"/>
                  </a:cubicBezTo>
                  <a:lnTo>
                    <a:pt x="0" y="0"/>
                  </a:lnTo>
                  <a:cubicBezTo>
                    <a:pt x="1334" y="945"/>
                    <a:pt x="2733" y="3533"/>
                    <a:pt x="2933" y="5356"/>
                  </a:cubicBezTo>
                  <a:cubicBezTo>
                    <a:pt x="3174" y="7571"/>
                    <a:pt x="2732" y="9861"/>
                    <a:pt x="3251" y="12046"/>
                  </a:cubicBezTo>
                  <a:close/>
                </a:path>
              </a:pathLst>
            </a:custGeom>
            <a:solidFill>
              <a:srgbClr val="DFDB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0"/>
            <p:cNvSpPr/>
            <p:nvPr/>
          </p:nvSpPr>
          <p:spPr>
            <a:xfrm>
              <a:off x="2251762" y="2566875"/>
              <a:ext cx="459655" cy="486375"/>
            </a:xfrm>
            <a:custGeom>
              <a:avLst/>
              <a:gdLst/>
              <a:ahLst/>
              <a:cxnLst/>
              <a:rect l="l" t="t" r="r" b="b"/>
              <a:pathLst>
                <a:path w="14450" h="15290" extrusionOk="0">
                  <a:moveTo>
                    <a:pt x="2591" y="10875"/>
                  </a:moveTo>
                  <a:cubicBezTo>
                    <a:pt x="3299" y="13858"/>
                    <a:pt x="6680" y="15289"/>
                    <a:pt x="9526" y="14495"/>
                  </a:cubicBezTo>
                  <a:cubicBezTo>
                    <a:pt x="13153" y="13484"/>
                    <a:pt x="14441" y="9572"/>
                    <a:pt x="14446" y="6182"/>
                  </a:cubicBezTo>
                  <a:cubicBezTo>
                    <a:pt x="14449" y="3894"/>
                    <a:pt x="13753" y="1856"/>
                    <a:pt x="12659" y="0"/>
                  </a:cubicBezTo>
                  <a:lnTo>
                    <a:pt x="0" y="0"/>
                  </a:lnTo>
                  <a:cubicBezTo>
                    <a:pt x="1334" y="945"/>
                    <a:pt x="2074" y="2362"/>
                    <a:pt x="2274" y="4185"/>
                  </a:cubicBezTo>
                  <a:cubicBezTo>
                    <a:pt x="2515" y="6399"/>
                    <a:pt x="2072" y="8689"/>
                    <a:pt x="2591" y="10875"/>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 name="Google Shape;260;p20"/>
          <p:cNvSpPr/>
          <p:nvPr/>
        </p:nvSpPr>
        <p:spPr>
          <a:xfrm>
            <a:off x="-1189812" y="2433375"/>
            <a:ext cx="1558860" cy="2324981"/>
          </a:xfrm>
          <a:custGeom>
            <a:avLst/>
            <a:gdLst/>
            <a:ahLst/>
            <a:cxnLst/>
            <a:rect l="l" t="t" r="r" b="b"/>
            <a:pathLst>
              <a:path w="40351" h="60182" extrusionOk="0">
                <a:moveTo>
                  <a:pt x="38414" y="151"/>
                </a:moveTo>
                <a:cubicBezTo>
                  <a:pt x="40257" y="4987"/>
                  <a:pt x="39474" y="10432"/>
                  <a:pt x="37215" y="14991"/>
                </a:cubicBezTo>
                <a:cubicBezTo>
                  <a:pt x="34911" y="19641"/>
                  <a:pt x="31054" y="23328"/>
                  <a:pt x="26848" y="26272"/>
                </a:cubicBezTo>
                <a:cubicBezTo>
                  <a:pt x="24728" y="27756"/>
                  <a:pt x="22496" y="29066"/>
                  <a:pt x="20224" y="30301"/>
                </a:cubicBezTo>
                <a:cubicBezTo>
                  <a:pt x="17906" y="31562"/>
                  <a:pt x="15553" y="32767"/>
                  <a:pt x="13295" y="34136"/>
                </a:cubicBezTo>
                <a:cubicBezTo>
                  <a:pt x="11111" y="35460"/>
                  <a:pt x="9009" y="36947"/>
                  <a:pt x="7190" y="38747"/>
                </a:cubicBezTo>
                <a:cubicBezTo>
                  <a:pt x="5482" y="40437"/>
                  <a:pt x="4062" y="42410"/>
                  <a:pt x="2979" y="44555"/>
                </a:cubicBezTo>
                <a:cubicBezTo>
                  <a:pt x="848" y="48776"/>
                  <a:pt x="0" y="53650"/>
                  <a:pt x="679" y="58336"/>
                </a:cubicBezTo>
                <a:cubicBezTo>
                  <a:pt x="763" y="58919"/>
                  <a:pt x="873" y="59497"/>
                  <a:pt x="1003" y="60072"/>
                </a:cubicBezTo>
                <a:cubicBezTo>
                  <a:pt x="1029" y="60181"/>
                  <a:pt x="1198" y="60135"/>
                  <a:pt x="1173" y="60025"/>
                </a:cubicBezTo>
                <a:cubicBezTo>
                  <a:pt x="86" y="55251"/>
                  <a:pt x="651" y="50159"/>
                  <a:pt x="2633" y="45693"/>
                </a:cubicBezTo>
                <a:cubicBezTo>
                  <a:pt x="3616" y="43478"/>
                  <a:pt x="4943" y="41415"/>
                  <a:pt x="6581" y="39630"/>
                </a:cubicBezTo>
                <a:cubicBezTo>
                  <a:pt x="8347" y="37707"/>
                  <a:pt x="10450" y="36126"/>
                  <a:pt x="12652" y="34739"/>
                </a:cubicBezTo>
                <a:cubicBezTo>
                  <a:pt x="17081" y="31951"/>
                  <a:pt x="21894" y="29840"/>
                  <a:pt x="26237" y="26905"/>
                </a:cubicBezTo>
                <a:cubicBezTo>
                  <a:pt x="30411" y="24085"/>
                  <a:pt x="34297" y="20593"/>
                  <a:pt x="36794" y="16162"/>
                </a:cubicBezTo>
                <a:cubicBezTo>
                  <a:pt x="39204" y="11885"/>
                  <a:pt x="40351" y="6686"/>
                  <a:pt x="39137" y="1856"/>
                </a:cubicBezTo>
                <a:cubicBezTo>
                  <a:pt x="38987" y="1262"/>
                  <a:pt x="38802" y="678"/>
                  <a:pt x="38584" y="104"/>
                </a:cubicBezTo>
                <a:cubicBezTo>
                  <a:pt x="38543" y="0"/>
                  <a:pt x="38373" y="45"/>
                  <a:pt x="38414" y="15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0"/>
          <p:cNvSpPr/>
          <p:nvPr/>
        </p:nvSpPr>
        <p:spPr>
          <a:xfrm rot="5400000">
            <a:off x="-283147" y="1930551"/>
            <a:ext cx="930464" cy="513349"/>
          </a:xfrm>
          <a:custGeom>
            <a:avLst/>
            <a:gdLst/>
            <a:ahLst/>
            <a:cxnLst/>
            <a:rect l="l" t="t" r="r" b="b"/>
            <a:pathLst>
              <a:path w="24085" h="13288" extrusionOk="0">
                <a:moveTo>
                  <a:pt x="20458" y="1584"/>
                </a:moveTo>
                <a:cubicBezTo>
                  <a:pt x="17423" y="0"/>
                  <a:pt x="13955" y="1934"/>
                  <a:pt x="11838" y="4139"/>
                </a:cubicBezTo>
                <a:cubicBezTo>
                  <a:pt x="9721" y="6343"/>
                  <a:pt x="7912" y="8696"/>
                  <a:pt x="5412" y="10501"/>
                </a:cubicBezTo>
                <a:cubicBezTo>
                  <a:pt x="3731" y="11714"/>
                  <a:pt x="1921" y="12633"/>
                  <a:pt x="0" y="13287"/>
                </a:cubicBezTo>
                <a:lnTo>
                  <a:pt x="22579" y="13287"/>
                </a:lnTo>
                <a:cubicBezTo>
                  <a:pt x="22579" y="13287"/>
                  <a:pt x="24084" y="10013"/>
                  <a:pt x="23756" y="7411"/>
                </a:cubicBezTo>
                <a:cubicBezTo>
                  <a:pt x="23450" y="5000"/>
                  <a:pt x="22461" y="2629"/>
                  <a:pt x="20458" y="1584"/>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 name="Google Shape;262;p20"/>
          <p:cNvGrpSpPr/>
          <p:nvPr/>
        </p:nvGrpSpPr>
        <p:grpSpPr>
          <a:xfrm flipH="1">
            <a:off x="7701930" y="-40437"/>
            <a:ext cx="1457671" cy="1159886"/>
            <a:chOff x="3648694" y="2557077"/>
            <a:chExt cx="1200223" cy="955032"/>
          </a:xfrm>
        </p:grpSpPr>
        <p:sp>
          <p:nvSpPr>
            <p:cNvPr id="263" name="Google Shape;263;p20"/>
            <p:cNvSpPr/>
            <p:nvPr/>
          </p:nvSpPr>
          <p:spPr>
            <a:xfrm>
              <a:off x="3648694" y="2557077"/>
              <a:ext cx="1200223" cy="955032"/>
            </a:xfrm>
            <a:custGeom>
              <a:avLst/>
              <a:gdLst/>
              <a:ahLst/>
              <a:cxnLst/>
              <a:rect l="l" t="t" r="r" b="b"/>
              <a:pathLst>
                <a:path w="37731" h="30023" extrusionOk="0">
                  <a:moveTo>
                    <a:pt x="1095" y="28046"/>
                  </a:moveTo>
                  <a:cubicBezTo>
                    <a:pt x="3250" y="24680"/>
                    <a:pt x="6428" y="22087"/>
                    <a:pt x="10015" y="20371"/>
                  </a:cubicBezTo>
                  <a:cubicBezTo>
                    <a:pt x="13724" y="18596"/>
                    <a:pt x="17766" y="18165"/>
                    <a:pt x="21616" y="16833"/>
                  </a:cubicBezTo>
                  <a:cubicBezTo>
                    <a:pt x="29094" y="14247"/>
                    <a:pt x="37557" y="8633"/>
                    <a:pt x="37730" y="1"/>
                  </a:cubicBezTo>
                  <a:lnTo>
                    <a:pt x="1" y="1"/>
                  </a:lnTo>
                  <a:lnTo>
                    <a:pt x="1" y="30022"/>
                  </a:lnTo>
                  <a:cubicBezTo>
                    <a:pt x="324" y="29347"/>
                    <a:pt x="686" y="28686"/>
                    <a:pt x="1095" y="280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0"/>
            <p:cNvSpPr/>
            <p:nvPr/>
          </p:nvSpPr>
          <p:spPr>
            <a:xfrm>
              <a:off x="3648694" y="2557077"/>
              <a:ext cx="679557" cy="540738"/>
            </a:xfrm>
            <a:custGeom>
              <a:avLst/>
              <a:gdLst/>
              <a:ahLst/>
              <a:cxnLst/>
              <a:rect l="l" t="t" r="r" b="b"/>
              <a:pathLst>
                <a:path w="21363" h="16999" extrusionOk="0">
                  <a:moveTo>
                    <a:pt x="620" y="15879"/>
                  </a:moveTo>
                  <a:cubicBezTo>
                    <a:pt x="1840" y="13974"/>
                    <a:pt x="3639" y="12506"/>
                    <a:pt x="5671" y="11534"/>
                  </a:cubicBezTo>
                  <a:cubicBezTo>
                    <a:pt x="7770" y="10528"/>
                    <a:pt x="10059" y="10285"/>
                    <a:pt x="12239" y="9531"/>
                  </a:cubicBezTo>
                  <a:cubicBezTo>
                    <a:pt x="16472" y="8066"/>
                    <a:pt x="21264" y="4888"/>
                    <a:pt x="21363" y="1"/>
                  </a:cubicBezTo>
                  <a:lnTo>
                    <a:pt x="1" y="1"/>
                  </a:lnTo>
                  <a:lnTo>
                    <a:pt x="1" y="16999"/>
                  </a:lnTo>
                  <a:cubicBezTo>
                    <a:pt x="184" y="16616"/>
                    <a:pt x="389" y="16242"/>
                    <a:pt x="620" y="15879"/>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
  <p:cSld name="CUSTOM_2">
    <p:spTree>
      <p:nvGrpSpPr>
        <p:cNvPr id="1" name="Shape 265"/>
        <p:cNvGrpSpPr/>
        <p:nvPr/>
      </p:nvGrpSpPr>
      <p:grpSpPr>
        <a:xfrm>
          <a:off x="0" y="0"/>
          <a:ext cx="0" cy="0"/>
          <a:chOff x="0" y="0"/>
          <a:chExt cx="0" cy="0"/>
        </a:xfrm>
      </p:grpSpPr>
      <p:grpSp>
        <p:nvGrpSpPr>
          <p:cNvPr id="266" name="Google Shape;266;p21"/>
          <p:cNvGrpSpPr/>
          <p:nvPr/>
        </p:nvGrpSpPr>
        <p:grpSpPr>
          <a:xfrm>
            <a:off x="7890845" y="3159412"/>
            <a:ext cx="1532774" cy="1984088"/>
            <a:chOff x="2063675" y="205425"/>
            <a:chExt cx="1262062" cy="1633666"/>
          </a:xfrm>
        </p:grpSpPr>
        <p:sp>
          <p:nvSpPr>
            <p:cNvPr id="267" name="Google Shape;267;p21"/>
            <p:cNvSpPr/>
            <p:nvPr/>
          </p:nvSpPr>
          <p:spPr>
            <a:xfrm>
              <a:off x="2063675" y="595946"/>
              <a:ext cx="1262062" cy="1243135"/>
            </a:xfrm>
            <a:custGeom>
              <a:avLst/>
              <a:gdLst/>
              <a:ahLst/>
              <a:cxnLst/>
              <a:rect l="l" t="t" r="r" b="b"/>
              <a:pathLst>
                <a:path w="39675" h="39080" extrusionOk="0">
                  <a:moveTo>
                    <a:pt x="28578" y="6399"/>
                  </a:moveTo>
                  <a:cubicBezTo>
                    <a:pt x="20675" y="5137"/>
                    <a:pt x="3356" y="1"/>
                    <a:pt x="1067" y="12344"/>
                  </a:cubicBezTo>
                  <a:cubicBezTo>
                    <a:pt x="1" y="18086"/>
                    <a:pt x="5028" y="21269"/>
                    <a:pt x="8286" y="25066"/>
                  </a:cubicBezTo>
                  <a:cubicBezTo>
                    <a:pt x="11749" y="29105"/>
                    <a:pt x="13413" y="33801"/>
                    <a:pt x="12026" y="39080"/>
                  </a:cubicBezTo>
                  <a:lnTo>
                    <a:pt x="39674" y="39080"/>
                  </a:lnTo>
                  <a:lnTo>
                    <a:pt x="39674" y="6569"/>
                  </a:lnTo>
                  <a:cubicBezTo>
                    <a:pt x="36130" y="7546"/>
                    <a:pt x="32067" y="6956"/>
                    <a:pt x="28578" y="639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1"/>
            <p:cNvSpPr/>
            <p:nvPr/>
          </p:nvSpPr>
          <p:spPr>
            <a:xfrm>
              <a:off x="2186076" y="205425"/>
              <a:ext cx="1139657" cy="1633666"/>
            </a:xfrm>
            <a:custGeom>
              <a:avLst/>
              <a:gdLst/>
              <a:ahLst/>
              <a:cxnLst/>
              <a:rect l="l" t="t" r="r" b="b"/>
              <a:pathLst>
                <a:path w="35827" h="51357" extrusionOk="0">
                  <a:moveTo>
                    <a:pt x="29362" y="7571"/>
                  </a:moveTo>
                  <a:cubicBezTo>
                    <a:pt x="24640" y="3223"/>
                    <a:pt x="18292" y="1"/>
                    <a:pt x="11795" y="2011"/>
                  </a:cubicBezTo>
                  <a:cubicBezTo>
                    <a:pt x="1382" y="5234"/>
                    <a:pt x="1" y="16982"/>
                    <a:pt x="4477" y="25557"/>
                  </a:cubicBezTo>
                  <a:cubicBezTo>
                    <a:pt x="7251" y="30869"/>
                    <a:pt x="11567" y="35219"/>
                    <a:pt x="13917" y="40771"/>
                  </a:cubicBezTo>
                  <a:cubicBezTo>
                    <a:pt x="14967" y="43255"/>
                    <a:pt x="15560" y="45926"/>
                    <a:pt x="15339" y="48630"/>
                  </a:cubicBezTo>
                  <a:cubicBezTo>
                    <a:pt x="15262" y="49560"/>
                    <a:pt x="15094" y="50469"/>
                    <a:pt x="14857" y="51357"/>
                  </a:cubicBezTo>
                  <a:lnTo>
                    <a:pt x="35826" y="51357"/>
                  </a:lnTo>
                  <a:lnTo>
                    <a:pt x="35826" y="12593"/>
                  </a:lnTo>
                  <a:cubicBezTo>
                    <a:pt x="33495" y="11168"/>
                    <a:pt x="31387" y="9435"/>
                    <a:pt x="29362" y="7571"/>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1"/>
            <p:cNvSpPr/>
            <p:nvPr/>
          </p:nvSpPr>
          <p:spPr>
            <a:xfrm>
              <a:off x="2679755" y="715549"/>
              <a:ext cx="645966" cy="1046963"/>
            </a:xfrm>
            <a:custGeom>
              <a:avLst/>
              <a:gdLst/>
              <a:ahLst/>
              <a:cxnLst/>
              <a:rect l="l" t="t" r="r" b="b"/>
              <a:pathLst>
                <a:path w="20307" h="32913" extrusionOk="0">
                  <a:moveTo>
                    <a:pt x="20306" y="32315"/>
                  </a:moveTo>
                  <a:lnTo>
                    <a:pt x="20306" y="5623"/>
                  </a:lnTo>
                  <a:cubicBezTo>
                    <a:pt x="20306" y="5443"/>
                    <a:pt x="13169" y="2406"/>
                    <a:pt x="12459" y="2116"/>
                  </a:cubicBezTo>
                  <a:cubicBezTo>
                    <a:pt x="7302" y="0"/>
                    <a:pt x="631" y="1220"/>
                    <a:pt x="133" y="7851"/>
                  </a:cubicBezTo>
                  <a:cubicBezTo>
                    <a:pt x="1" y="9622"/>
                    <a:pt x="558" y="11455"/>
                    <a:pt x="1733" y="12787"/>
                  </a:cubicBezTo>
                  <a:cubicBezTo>
                    <a:pt x="3782" y="15109"/>
                    <a:pt x="6862" y="15254"/>
                    <a:pt x="9515" y="16449"/>
                  </a:cubicBezTo>
                  <a:cubicBezTo>
                    <a:pt x="13116" y="18070"/>
                    <a:pt x="12034" y="22310"/>
                    <a:pt x="11818" y="25425"/>
                  </a:cubicBezTo>
                  <a:cubicBezTo>
                    <a:pt x="11470" y="30422"/>
                    <a:pt x="15663" y="32912"/>
                    <a:pt x="20306" y="32315"/>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21"/>
          <p:cNvGrpSpPr/>
          <p:nvPr/>
        </p:nvGrpSpPr>
        <p:grpSpPr>
          <a:xfrm rot="10800000">
            <a:off x="-24386" y="3858689"/>
            <a:ext cx="1466441" cy="1421781"/>
            <a:chOff x="664771" y="249894"/>
            <a:chExt cx="1207444" cy="1170672"/>
          </a:xfrm>
        </p:grpSpPr>
        <p:sp>
          <p:nvSpPr>
            <p:cNvPr id="271" name="Google Shape;271;p21"/>
            <p:cNvSpPr/>
            <p:nvPr/>
          </p:nvSpPr>
          <p:spPr>
            <a:xfrm>
              <a:off x="664771" y="249894"/>
              <a:ext cx="1207444" cy="1120285"/>
            </a:xfrm>
            <a:custGeom>
              <a:avLst/>
              <a:gdLst/>
              <a:ahLst/>
              <a:cxnLst/>
              <a:rect l="l" t="t" r="r" b="b"/>
              <a:pathLst>
                <a:path w="37958" h="35218" extrusionOk="0">
                  <a:moveTo>
                    <a:pt x="3861" y="4367"/>
                  </a:moveTo>
                  <a:cubicBezTo>
                    <a:pt x="5660" y="7116"/>
                    <a:pt x="6580" y="10210"/>
                    <a:pt x="7223" y="13405"/>
                  </a:cubicBezTo>
                  <a:cubicBezTo>
                    <a:pt x="8416" y="19329"/>
                    <a:pt x="8952" y="26239"/>
                    <a:pt x="13609" y="30643"/>
                  </a:cubicBezTo>
                  <a:cubicBezTo>
                    <a:pt x="18447" y="35217"/>
                    <a:pt x="25507" y="34649"/>
                    <a:pt x="31364" y="32656"/>
                  </a:cubicBezTo>
                  <a:cubicBezTo>
                    <a:pt x="33632" y="31883"/>
                    <a:pt x="35806" y="30886"/>
                    <a:pt x="37957" y="29835"/>
                  </a:cubicBezTo>
                  <a:lnTo>
                    <a:pt x="37957" y="0"/>
                  </a:lnTo>
                  <a:lnTo>
                    <a:pt x="1" y="0"/>
                  </a:lnTo>
                  <a:cubicBezTo>
                    <a:pt x="1472" y="1274"/>
                    <a:pt x="2785" y="2721"/>
                    <a:pt x="3861" y="43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1"/>
            <p:cNvSpPr/>
            <p:nvPr/>
          </p:nvSpPr>
          <p:spPr>
            <a:xfrm>
              <a:off x="1334322" y="249894"/>
              <a:ext cx="537875" cy="1170672"/>
            </a:xfrm>
            <a:custGeom>
              <a:avLst/>
              <a:gdLst/>
              <a:ahLst/>
              <a:cxnLst/>
              <a:rect l="l" t="t" r="r" b="b"/>
              <a:pathLst>
                <a:path w="16909" h="36802" extrusionOk="0">
                  <a:moveTo>
                    <a:pt x="6502" y="8600"/>
                  </a:moveTo>
                  <a:cubicBezTo>
                    <a:pt x="4693" y="12154"/>
                    <a:pt x="2208" y="15323"/>
                    <a:pt x="1042" y="19186"/>
                  </a:cubicBezTo>
                  <a:cubicBezTo>
                    <a:pt x="0" y="22634"/>
                    <a:pt x="20" y="26440"/>
                    <a:pt x="1778" y="29655"/>
                  </a:cubicBezTo>
                  <a:cubicBezTo>
                    <a:pt x="4792" y="35162"/>
                    <a:pt x="11097" y="36801"/>
                    <a:pt x="16908" y="35930"/>
                  </a:cubicBezTo>
                  <a:lnTo>
                    <a:pt x="16908" y="0"/>
                  </a:lnTo>
                  <a:lnTo>
                    <a:pt x="7745" y="0"/>
                  </a:lnTo>
                  <a:cubicBezTo>
                    <a:pt x="8518" y="2899"/>
                    <a:pt x="7948" y="5757"/>
                    <a:pt x="6502" y="8600"/>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 name="Google Shape;273;p21"/>
          <p:cNvSpPr/>
          <p:nvPr/>
        </p:nvSpPr>
        <p:spPr>
          <a:xfrm>
            <a:off x="7161186" y="-40425"/>
            <a:ext cx="2262435" cy="1390268"/>
          </a:xfrm>
          <a:custGeom>
            <a:avLst/>
            <a:gdLst/>
            <a:ahLst/>
            <a:cxnLst/>
            <a:rect l="l" t="t" r="r" b="b"/>
            <a:pathLst>
              <a:path w="58563" h="35987" extrusionOk="0">
                <a:moveTo>
                  <a:pt x="114" y="263"/>
                </a:moveTo>
                <a:cubicBezTo>
                  <a:pt x="5021" y="0"/>
                  <a:pt x="9637" y="2497"/>
                  <a:pt x="13072" y="5839"/>
                </a:cubicBezTo>
                <a:cubicBezTo>
                  <a:pt x="16796" y="9461"/>
                  <a:pt x="19336" y="14067"/>
                  <a:pt x="21964" y="18494"/>
                </a:cubicBezTo>
                <a:cubicBezTo>
                  <a:pt x="24476" y="22726"/>
                  <a:pt x="27186" y="26994"/>
                  <a:pt x="31043" y="30139"/>
                </a:cubicBezTo>
                <a:cubicBezTo>
                  <a:pt x="34535" y="32986"/>
                  <a:pt x="38826" y="34675"/>
                  <a:pt x="43263" y="35325"/>
                </a:cubicBezTo>
                <a:cubicBezTo>
                  <a:pt x="47777" y="35986"/>
                  <a:pt x="52424" y="35631"/>
                  <a:pt x="56829" y="34479"/>
                </a:cubicBezTo>
                <a:cubicBezTo>
                  <a:pt x="57374" y="34336"/>
                  <a:pt x="57916" y="34181"/>
                  <a:pt x="58455" y="34013"/>
                </a:cubicBezTo>
                <a:cubicBezTo>
                  <a:pt x="58563" y="33980"/>
                  <a:pt x="58517" y="33810"/>
                  <a:pt x="58408" y="33844"/>
                </a:cubicBezTo>
                <a:cubicBezTo>
                  <a:pt x="54006" y="35210"/>
                  <a:pt x="49329" y="35777"/>
                  <a:pt x="44733" y="35329"/>
                </a:cubicBezTo>
                <a:cubicBezTo>
                  <a:pt x="40197" y="34886"/>
                  <a:pt x="35732" y="33402"/>
                  <a:pt x="32040" y="30689"/>
                </a:cubicBezTo>
                <a:cubicBezTo>
                  <a:pt x="27981" y="27707"/>
                  <a:pt x="25135" y="23440"/>
                  <a:pt x="22577" y="19177"/>
                </a:cubicBezTo>
                <a:cubicBezTo>
                  <a:pt x="19955" y="14813"/>
                  <a:pt x="17513" y="10260"/>
                  <a:pt x="13995" y="6527"/>
                </a:cubicBezTo>
                <a:cubicBezTo>
                  <a:pt x="10821" y="3159"/>
                  <a:pt x="6570" y="456"/>
                  <a:pt x="1860" y="104"/>
                </a:cubicBezTo>
                <a:cubicBezTo>
                  <a:pt x="1279" y="60"/>
                  <a:pt x="696" y="57"/>
                  <a:pt x="114" y="88"/>
                </a:cubicBezTo>
                <a:cubicBezTo>
                  <a:pt x="2" y="94"/>
                  <a:pt x="1" y="270"/>
                  <a:pt x="114" y="26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 name="Google Shape;274;p21"/>
          <p:cNvGrpSpPr/>
          <p:nvPr/>
        </p:nvGrpSpPr>
        <p:grpSpPr>
          <a:xfrm>
            <a:off x="-379010" y="-183837"/>
            <a:ext cx="1231666" cy="2348283"/>
            <a:chOff x="3656933" y="420360"/>
            <a:chExt cx="1014134" cy="1933539"/>
          </a:xfrm>
        </p:grpSpPr>
        <p:sp>
          <p:nvSpPr>
            <p:cNvPr id="275" name="Google Shape;275;p21"/>
            <p:cNvSpPr/>
            <p:nvPr/>
          </p:nvSpPr>
          <p:spPr>
            <a:xfrm>
              <a:off x="3663708" y="420360"/>
              <a:ext cx="1007359" cy="1933539"/>
            </a:xfrm>
            <a:custGeom>
              <a:avLst/>
              <a:gdLst/>
              <a:ahLst/>
              <a:cxnLst/>
              <a:rect l="l" t="t" r="r" b="b"/>
              <a:pathLst>
                <a:path w="31668" h="60784" extrusionOk="0">
                  <a:moveTo>
                    <a:pt x="12435" y="52882"/>
                  </a:moveTo>
                  <a:cubicBezTo>
                    <a:pt x="16528" y="46533"/>
                    <a:pt x="22581" y="41681"/>
                    <a:pt x="26926" y="35505"/>
                  </a:cubicBezTo>
                  <a:cubicBezTo>
                    <a:pt x="29494" y="31853"/>
                    <a:pt x="31667" y="27201"/>
                    <a:pt x="31535" y="22646"/>
                  </a:cubicBezTo>
                  <a:cubicBezTo>
                    <a:pt x="31274" y="13651"/>
                    <a:pt x="22745" y="11867"/>
                    <a:pt x="15391" y="12584"/>
                  </a:cubicBezTo>
                  <a:cubicBezTo>
                    <a:pt x="11475" y="12966"/>
                    <a:pt x="7378" y="12610"/>
                    <a:pt x="5843" y="8374"/>
                  </a:cubicBezTo>
                  <a:cubicBezTo>
                    <a:pt x="4868" y="5677"/>
                    <a:pt x="5269" y="2673"/>
                    <a:pt x="6231" y="1"/>
                  </a:cubicBezTo>
                  <a:lnTo>
                    <a:pt x="0" y="1"/>
                  </a:lnTo>
                  <a:lnTo>
                    <a:pt x="0" y="60784"/>
                  </a:lnTo>
                  <a:lnTo>
                    <a:pt x="9139" y="60784"/>
                  </a:lnTo>
                  <a:cubicBezTo>
                    <a:pt x="9664" y="57951"/>
                    <a:pt x="10877" y="55298"/>
                    <a:pt x="12435" y="52882"/>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1"/>
            <p:cNvSpPr/>
            <p:nvPr/>
          </p:nvSpPr>
          <p:spPr>
            <a:xfrm>
              <a:off x="3656933" y="744050"/>
              <a:ext cx="934737" cy="1463864"/>
            </a:xfrm>
            <a:custGeom>
              <a:avLst/>
              <a:gdLst/>
              <a:ahLst/>
              <a:cxnLst/>
              <a:rect l="l" t="t" r="r" b="b"/>
              <a:pathLst>
                <a:path w="29385" h="46019" extrusionOk="0">
                  <a:moveTo>
                    <a:pt x="25382" y="13511"/>
                  </a:moveTo>
                  <a:cubicBezTo>
                    <a:pt x="23538" y="8382"/>
                    <a:pt x="16423" y="8927"/>
                    <a:pt x="11853" y="9517"/>
                  </a:cubicBezTo>
                  <a:cubicBezTo>
                    <a:pt x="196" y="11022"/>
                    <a:pt x="213" y="0"/>
                    <a:pt x="213" y="0"/>
                  </a:cubicBezTo>
                  <a:cubicBezTo>
                    <a:pt x="213" y="0"/>
                    <a:pt x="1" y="46019"/>
                    <a:pt x="213" y="45970"/>
                  </a:cubicBezTo>
                  <a:cubicBezTo>
                    <a:pt x="11423" y="26788"/>
                    <a:pt x="29384" y="24640"/>
                    <a:pt x="25382" y="13511"/>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1"/>
          <p:cNvGrpSpPr/>
          <p:nvPr/>
        </p:nvGrpSpPr>
        <p:grpSpPr>
          <a:xfrm>
            <a:off x="926238" y="-20530"/>
            <a:ext cx="583671" cy="635942"/>
            <a:chOff x="2251762" y="2566875"/>
            <a:chExt cx="480585" cy="523624"/>
          </a:xfrm>
        </p:grpSpPr>
        <p:sp>
          <p:nvSpPr>
            <p:cNvPr id="278" name="Google Shape;278;p21"/>
            <p:cNvSpPr/>
            <p:nvPr/>
          </p:nvSpPr>
          <p:spPr>
            <a:xfrm>
              <a:off x="2251762" y="2566875"/>
              <a:ext cx="459655" cy="486375"/>
            </a:xfrm>
            <a:custGeom>
              <a:avLst/>
              <a:gdLst/>
              <a:ahLst/>
              <a:cxnLst/>
              <a:rect l="l" t="t" r="r" b="b"/>
              <a:pathLst>
                <a:path w="14450" h="15290" extrusionOk="0">
                  <a:moveTo>
                    <a:pt x="2591" y="10875"/>
                  </a:moveTo>
                  <a:cubicBezTo>
                    <a:pt x="3299" y="13858"/>
                    <a:pt x="6680" y="15289"/>
                    <a:pt x="9526" y="14495"/>
                  </a:cubicBezTo>
                  <a:cubicBezTo>
                    <a:pt x="13153" y="13484"/>
                    <a:pt x="14441" y="9572"/>
                    <a:pt x="14446" y="6182"/>
                  </a:cubicBezTo>
                  <a:cubicBezTo>
                    <a:pt x="14449" y="3894"/>
                    <a:pt x="13753" y="1856"/>
                    <a:pt x="12659" y="0"/>
                  </a:cubicBezTo>
                  <a:lnTo>
                    <a:pt x="0" y="0"/>
                  </a:lnTo>
                  <a:cubicBezTo>
                    <a:pt x="1334" y="945"/>
                    <a:pt x="2074" y="2362"/>
                    <a:pt x="2274" y="4185"/>
                  </a:cubicBezTo>
                  <a:cubicBezTo>
                    <a:pt x="2515" y="6399"/>
                    <a:pt x="2072" y="8689"/>
                    <a:pt x="2591" y="10875"/>
                  </a:cubicBezTo>
                  <a:close/>
                </a:path>
              </a:pathLst>
            </a:custGeom>
            <a:solidFill>
              <a:srgbClr val="4F34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1"/>
            <p:cNvSpPr/>
            <p:nvPr/>
          </p:nvSpPr>
          <p:spPr>
            <a:xfrm>
              <a:off x="2251762" y="2566875"/>
              <a:ext cx="480585" cy="523624"/>
            </a:xfrm>
            <a:custGeom>
              <a:avLst/>
              <a:gdLst/>
              <a:ahLst/>
              <a:cxnLst/>
              <a:rect l="l" t="t" r="r" b="b"/>
              <a:pathLst>
                <a:path w="15108" h="16461" extrusionOk="0">
                  <a:moveTo>
                    <a:pt x="3251" y="12046"/>
                  </a:moveTo>
                  <a:cubicBezTo>
                    <a:pt x="3958" y="15029"/>
                    <a:pt x="7339" y="16461"/>
                    <a:pt x="10185" y="15667"/>
                  </a:cubicBezTo>
                  <a:cubicBezTo>
                    <a:pt x="13813" y="14654"/>
                    <a:pt x="15100" y="10743"/>
                    <a:pt x="15105" y="7353"/>
                  </a:cubicBezTo>
                  <a:cubicBezTo>
                    <a:pt x="15108" y="5065"/>
                    <a:pt x="13753" y="1856"/>
                    <a:pt x="12659" y="0"/>
                  </a:cubicBezTo>
                  <a:lnTo>
                    <a:pt x="0" y="0"/>
                  </a:lnTo>
                  <a:cubicBezTo>
                    <a:pt x="1334" y="945"/>
                    <a:pt x="2733" y="3533"/>
                    <a:pt x="2933" y="5356"/>
                  </a:cubicBezTo>
                  <a:cubicBezTo>
                    <a:pt x="3174" y="7571"/>
                    <a:pt x="2732" y="9861"/>
                    <a:pt x="3251" y="12046"/>
                  </a:cubicBezTo>
                  <a:close/>
                </a:path>
              </a:pathLst>
            </a:custGeom>
            <a:solidFill>
              <a:srgbClr val="DFDB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1"/>
            <p:cNvSpPr/>
            <p:nvPr/>
          </p:nvSpPr>
          <p:spPr>
            <a:xfrm>
              <a:off x="2251762" y="2566875"/>
              <a:ext cx="459655" cy="486375"/>
            </a:xfrm>
            <a:custGeom>
              <a:avLst/>
              <a:gdLst/>
              <a:ahLst/>
              <a:cxnLst/>
              <a:rect l="l" t="t" r="r" b="b"/>
              <a:pathLst>
                <a:path w="14450" h="15290" extrusionOk="0">
                  <a:moveTo>
                    <a:pt x="2591" y="10875"/>
                  </a:moveTo>
                  <a:cubicBezTo>
                    <a:pt x="3299" y="13858"/>
                    <a:pt x="6680" y="15289"/>
                    <a:pt x="9526" y="14495"/>
                  </a:cubicBezTo>
                  <a:cubicBezTo>
                    <a:pt x="13153" y="13484"/>
                    <a:pt x="14441" y="9572"/>
                    <a:pt x="14446" y="6182"/>
                  </a:cubicBezTo>
                  <a:cubicBezTo>
                    <a:pt x="14449" y="3894"/>
                    <a:pt x="13753" y="1856"/>
                    <a:pt x="12659" y="0"/>
                  </a:cubicBezTo>
                  <a:lnTo>
                    <a:pt x="0" y="0"/>
                  </a:lnTo>
                  <a:cubicBezTo>
                    <a:pt x="1334" y="945"/>
                    <a:pt x="2074" y="2362"/>
                    <a:pt x="2274" y="4185"/>
                  </a:cubicBezTo>
                  <a:cubicBezTo>
                    <a:pt x="2515" y="6399"/>
                    <a:pt x="2072" y="8689"/>
                    <a:pt x="2591" y="10875"/>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 name="Google Shape;281;p21"/>
          <p:cNvSpPr/>
          <p:nvPr/>
        </p:nvSpPr>
        <p:spPr>
          <a:xfrm>
            <a:off x="-1189812" y="2433375"/>
            <a:ext cx="1558860" cy="2324981"/>
          </a:xfrm>
          <a:custGeom>
            <a:avLst/>
            <a:gdLst/>
            <a:ahLst/>
            <a:cxnLst/>
            <a:rect l="l" t="t" r="r" b="b"/>
            <a:pathLst>
              <a:path w="40351" h="60182" extrusionOk="0">
                <a:moveTo>
                  <a:pt x="38414" y="151"/>
                </a:moveTo>
                <a:cubicBezTo>
                  <a:pt x="40257" y="4987"/>
                  <a:pt x="39474" y="10432"/>
                  <a:pt x="37215" y="14991"/>
                </a:cubicBezTo>
                <a:cubicBezTo>
                  <a:pt x="34911" y="19641"/>
                  <a:pt x="31054" y="23328"/>
                  <a:pt x="26848" y="26272"/>
                </a:cubicBezTo>
                <a:cubicBezTo>
                  <a:pt x="24728" y="27756"/>
                  <a:pt x="22496" y="29066"/>
                  <a:pt x="20224" y="30301"/>
                </a:cubicBezTo>
                <a:cubicBezTo>
                  <a:pt x="17906" y="31562"/>
                  <a:pt x="15553" y="32767"/>
                  <a:pt x="13295" y="34136"/>
                </a:cubicBezTo>
                <a:cubicBezTo>
                  <a:pt x="11111" y="35460"/>
                  <a:pt x="9009" y="36947"/>
                  <a:pt x="7190" y="38747"/>
                </a:cubicBezTo>
                <a:cubicBezTo>
                  <a:pt x="5482" y="40437"/>
                  <a:pt x="4062" y="42410"/>
                  <a:pt x="2979" y="44555"/>
                </a:cubicBezTo>
                <a:cubicBezTo>
                  <a:pt x="848" y="48776"/>
                  <a:pt x="0" y="53650"/>
                  <a:pt x="679" y="58336"/>
                </a:cubicBezTo>
                <a:cubicBezTo>
                  <a:pt x="763" y="58919"/>
                  <a:pt x="873" y="59497"/>
                  <a:pt x="1003" y="60072"/>
                </a:cubicBezTo>
                <a:cubicBezTo>
                  <a:pt x="1029" y="60181"/>
                  <a:pt x="1198" y="60135"/>
                  <a:pt x="1173" y="60025"/>
                </a:cubicBezTo>
                <a:cubicBezTo>
                  <a:pt x="86" y="55251"/>
                  <a:pt x="651" y="50159"/>
                  <a:pt x="2633" y="45693"/>
                </a:cubicBezTo>
                <a:cubicBezTo>
                  <a:pt x="3616" y="43478"/>
                  <a:pt x="4943" y="41415"/>
                  <a:pt x="6581" y="39630"/>
                </a:cubicBezTo>
                <a:cubicBezTo>
                  <a:pt x="8347" y="37707"/>
                  <a:pt x="10450" y="36126"/>
                  <a:pt x="12652" y="34739"/>
                </a:cubicBezTo>
                <a:cubicBezTo>
                  <a:pt x="17081" y="31951"/>
                  <a:pt x="21894" y="29840"/>
                  <a:pt x="26237" y="26905"/>
                </a:cubicBezTo>
                <a:cubicBezTo>
                  <a:pt x="30411" y="24085"/>
                  <a:pt x="34297" y="20593"/>
                  <a:pt x="36794" y="16162"/>
                </a:cubicBezTo>
                <a:cubicBezTo>
                  <a:pt x="39204" y="11885"/>
                  <a:pt x="40351" y="6686"/>
                  <a:pt x="39137" y="1856"/>
                </a:cubicBezTo>
                <a:cubicBezTo>
                  <a:pt x="38987" y="1262"/>
                  <a:pt x="38802" y="678"/>
                  <a:pt x="38584" y="104"/>
                </a:cubicBezTo>
                <a:cubicBezTo>
                  <a:pt x="38543" y="0"/>
                  <a:pt x="38373" y="45"/>
                  <a:pt x="38414" y="15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1"/>
          <p:cNvSpPr/>
          <p:nvPr/>
        </p:nvSpPr>
        <p:spPr>
          <a:xfrm rot="5400000">
            <a:off x="-283147" y="1930551"/>
            <a:ext cx="930464" cy="513349"/>
          </a:xfrm>
          <a:custGeom>
            <a:avLst/>
            <a:gdLst/>
            <a:ahLst/>
            <a:cxnLst/>
            <a:rect l="l" t="t" r="r" b="b"/>
            <a:pathLst>
              <a:path w="24085" h="13288" extrusionOk="0">
                <a:moveTo>
                  <a:pt x="20458" y="1584"/>
                </a:moveTo>
                <a:cubicBezTo>
                  <a:pt x="17423" y="0"/>
                  <a:pt x="13955" y="1934"/>
                  <a:pt x="11838" y="4139"/>
                </a:cubicBezTo>
                <a:cubicBezTo>
                  <a:pt x="9721" y="6343"/>
                  <a:pt x="7912" y="8696"/>
                  <a:pt x="5412" y="10501"/>
                </a:cubicBezTo>
                <a:cubicBezTo>
                  <a:pt x="3731" y="11714"/>
                  <a:pt x="1921" y="12633"/>
                  <a:pt x="0" y="13287"/>
                </a:cubicBezTo>
                <a:lnTo>
                  <a:pt x="22579" y="13287"/>
                </a:lnTo>
                <a:cubicBezTo>
                  <a:pt x="22579" y="13287"/>
                  <a:pt x="24084" y="10013"/>
                  <a:pt x="23756" y="7411"/>
                </a:cubicBezTo>
                <a:cubicBezTo>
                  <a:pt x="23450" y="5000"/>
                  <a:pt x="22461" y="2629"/>
                  <a:pt x="20458" y="1584"/>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 name="Google Shape;283;p21"/>
          <p:cNvGrpSpPr/>
          <p:nvPr/>
        </p:nvGrpSpPr>
        <p:grpSpPr>
          <a:xfrm flipH="1">
            <a:off x="7701930" y="-40437"/>
            <a:ext cx="1457671" cy="1159886"/>
            <a:chOff x="3648694" y="2557077"/>
            <a:chExt cx="1200223" cy="955032"/>
          </a:xfrm>
        </p:grpSpPr>
        <p:sp>
          <p:nvSpPr>
            <p:cNvPr id="284" name="Google Shape;284;p21"/>
            <p:cNvSpPr/>
            <p:nvPr/>
          </p:nvSpPr>
          <p:spPr>
            <a:xfrm>
              <a:off x="3648694" y="2557077"/>
              <a:ext cx="1200223" cy="955032"/>
            </a:xfrm>
            <a:custGeom>
              <a:avLst/>
              <a:gdLst/>
              <a:ahLst/>
              <a:cxnLst/>
              <a:rect l="l" t="t" r="r" b="b"/>
              <a:pathLst>
                <a:path w="37731" h="30023" extrusionOk="0">
                  <a:moveTo>
                    <a:pt x="1095" y="28046"/>
                  </a:moveTo>
                  <a:cubicBezTo>
                    <a:pt x="3250" y="24680"/>
                    <a:pt x="6428" y="22087"/>
                    <a:pt x="10015" y="20371"/>
                  </a:cubicBezTo>
                  <a:cubicBezTo>
                    <a:pt x="13724" y="18596"/>
                    <a:pt x="17766" y="18165"/>
                    <a:pt x="21616" y="16833"/>
                  </a:cubicBezTo>
                  <a:cubicBezTo>
                    <a:pt x="29094" y="14247"/>
                    <a:pt x="37557" y="8633"/>
                    <a:pt x="37730" y="1"/>
                  </a:cubicBezTo>
                  <a:lnTo>
                    <a:pt x="1" y="1"/>
                  </a:lnTo>
                  <a:lnTo>
                    <a:pt x="1" y="30022"/>
                  </a:lnTo>
                  <a:cubicBezTo>
                    <a:pt x="324" y="29347"/>
                    <a:pt x="686" y="28686"/>
                    <a:pt x="1095" y="280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1"/>
            <p:cNvSpPr/>
            <p:nvPr/>
          </p:nvSpPr>
          <p:spPr>
            <a:xfrm>
              <a:off x="3648694" y="2557077"/>
              <a:ext cx="679557" cy="540738"/>
            </a:xfrm>
            <a:custGeom>
              <a:avLst/>
              <a:gdLst/>
              <a:ahLst/>
              <a:cxnLst/>
              <a:rect l="l" t="t" r="r" b="b"/>
              <a:pathLst>
                <a:path w="21363" h="16999" extrusionOk="0">
                  <a:moveTo>
                    <a:pt x="620" y="15879"/>
                  </a:moveTo>
                  <a:cubicBezTo>
                    <a:pt x="1840" y="13974"/>
                    <a:pt x="3639" y="12506"/>
                    <a:pt x="5671" y="11534"/>
                  </a:cubicBezTo>
                  <a:cubicBezTo>
                    <a:pt x="7770" y="10528"/>
                    <a:pt x="10059" y="10285"/>
                    <a:pt x="12239" y="9531"/>
                  </a:cubicBezTo>
                  <a:cubicBezTo>
                    <a:pt x="16472" y="8066"/>
                    <a:pt x="21264" y="4888"/>
                    <a:pt x="21363" y="1"/>
                  </a:cubicBezTo>
                  <a:lnTo>
                    <a:pt x="1" y="1"/>
                  </a:lnTo>
                  <a:lnTo>
                    <a:pt x="1" y="16999"/>
                  </a:lnTo>
                  <a:cubicBezTo>
                    <a:pt x="184" y="16616"/>
                    <a:pt x="389" y="16242"/>
                    <a:pt x="620" y="15879"/>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3">
    <p:spTree>
      <p:nvGrpSpPr>
        <p:cNvPr id="1" name="Shape 286"/>
        <p:cNvGrpSpPr/>
        <p:nvPr/>
      </p:nvGrpSpPr>
      <p:grpSpPr>
        <a:xfrm>
          <a:off x="0" y="0"/>
          <a:ext cx="0" cy="0"/>
          <a:chOff x="0" y="0"/>
          <a:chExt cx="0" cy="0"/>
        </a:xfrm>
      </p:grpSpPr>
      <p:sp>
        <p:nvSpPr>
          <p:cNvPr id="287" name="Google Shape;287;p22"/>
          <p:cNvSpPr/>
          <p:nvPr/>
        </p:nvSpPr>
        <p:spPr>
          <a:xfrm flipH="1">
            <a:off x="7345037" y="3626105"/>
            <a:ext cx="1798961" cy="1517407"/>
          </a:xfrm>
          <a:custGeom>
            <a:avLst/>
            <a:gdLst/>
            <a:ahLst/>
            <a:cxnLst/>
            <a:rect l="l" t="t" r="r" b="b"/>
            <a:pathLst>
              <a:path w="46566" h="39278" extrusionOk="0">
                <a:moveTo>
                  <a:pt x="43111" y="25940"/>
                </a:moveTo>
                <a:cubicBezTo>
                  <a:pt x="37702" y="24155"/>
                  <a:pt x="32596" y="26060"/>
                  <a:pt x="27241" y="27001"/>
                </a:cubicBezTo>
                <a:cubicBezTo>
                  <a:pt x="24848" y="27422"/>
                  <a:pt x="22365" y="27603"/>
                  <a:pt x="19999" y="26914"/>
                </a:cubicBezTo>
                <a:cubicBezTo>
                  <a:pt x="17750" y="26258"/>
                  <a:pt x="15849" y="24814"/>
                  <a:pt x="14271" y="23024"/>
                </a:cubicBezTo>
                <a:cubicBezTo>
                  <a:pt x="11100" y="19424"/>
                  <a:pt x="9364" y="14746"/>
                  <a:pt x="7452" y="10338"/>
                </a:cubicBezTo>
                <a:cubicBezTo>
                  <a:pt x="6529" y="8210"/>
                  <a:pt x="5537" y="6092"/>
                  <a:pt x="4408" y="4078"/>
                </a:cubicBezTo>
                <a:cubicBezTo>
                  <a:pt x="3330" y="2158"/>
                  <a:pt x="1919" y="537"/>
                  <a:pt x="1" y="0"/>
                </a:cubicBezTo>
                <a:lnTo>
                  <a:pt x="1" y="39278"/>
                </a:lnTo>
                <a:lnTo>
                  <a:pt x="46565" y="39278"/>
                </a:lnTo>
                <a:lnTo>
                  <a:pt x="46565" y="27552"/>
                </a:lnTo>
                <a:cubicBezTo>
                  <a:pt x="45482" y="26891"/>
                  <a:pt x="44331" y="26343"/>
                  <a:pt x="43111" y="25940"/>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2"/>
          <p:cNvSpPr/>
          <p:nvPr/>
        </p:nvSpPr>
        <p:spPr>
          <a:xfrm>
            <a:off x="-21621" y="-44288"/>
            <a:ext cx="1469696" cy="1167590"/>
          </a:xfrm>
          <a:custGeom>
            <a:avLst/>
            <a:gdLst/>
            <a:ahLst/>
            <a:cxnLst/>
            <a:rect l="l" t="t" r="r" b="b"/>
            <a:pathLst>
              <a:path w="38043" h="30223" extrusionOk="0">
                <a:moveTo>
                  <a:pt x="185" y="30072"/>
                </a:moveTo>
                <a:cubicBezTo>
                  <a:pt x="2158" y="28363"/>
                  <a:pt x="3182" y="25873"/>
                  <a:pt x="3635" y="23351"/>
                </a:cubicBezTo>
                <a:cubicBezTo>
                  <a:pt x="4087" y="20833"/>
                  <a:pt x="4074" y="18340"/>
                  <a:pt x="5068" y="15934"/>
                </a:cubicBezTo>
                <a:cubicBezTo>
                  <a:pt x="5886" y="13953"/>
                  <a:pt x="7217" y="12260"/>
                  <a:pt x="8974" y="11029"/>
                </a:cubicBezTo>
                <a:cubicBezTo>
                  <a:pt x="12024" y="8895"/>
                  <a:pt x="15814" y="8399"/>
                  <a:pt x="19399" y="7836"/>
                </a:cubicBezTo>
                <a:cubicBezTo>
                  <a:pt x="23442" y="7200"/>
                  <a:pt x="27578" y="6665"/>
                  <a:pt x="31444" y="5264"/>
                </a:cubicBezTo>
                <a:cubicBezTo>
                  <a:pt x="34225" y="4255"/>
                  <a:pt x="36883" y="2633"/>
                  <a:pt x="38042" y="0"/>
                </a:cubicBezTo>
                <a:lnTo>
                  <a:pt x="0" y="0"/>
                </a:lnTo>
                <a:lnTo>
                  <a:pt x="0" y="30223"/>
                </a:lnTo>
                <a:cubicBezTo>
                  <a:pt x="61" y="30172"/>
                  <a:pt x="124" y="30125"/>
                  <a:pt x="185" y="300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2"/>
          <p:cNvSpPr/>
          <p:nvPr/>
        </p:nvSpPr>
        <p:spPr>
          <a:xfrm rot="1332789">
            <a:off x="8389020" y="2515692"/>
            <a:ext cx="821589" cy="2567800"/>
          </a:xfrm>
          <a:custGeom>
            <a:avLst/>
            <a:gdLst/>
            <a:ahLst/>
            <a:cxnLst/>
            <a:rect l="l" t="t" r="r" b="b"/>
            <a:pathLst>
              <a:path w="21267" h="66468" extrusionOk="0">
                <a:moveTo>
                  <a:pt x="8902" y="156"/>
                </a:moveTo>
                <a:cubicBezTo>
                  <a:pt x="10340" y="5257"/>
                  <a:pt x="9471" y="10605"/>
                  <a:pt x="7931" y="15573"/>
                </a:cubicBezTo>
                <a:cubicBezTo>
                  <a:pt x="6367" y="20618"/>
                  <a:pt x="4066" y="25393"/>
                  <a:pt x="2451" y="30419"/>
                </a:cubicBezTo>
                <a:cubicBezTo>
                  <a:pt x="905" y="35230"/>
                  <a:pt x="1" y="40354"/>
                  <a:pt x="1121" y="45359"/>
                </a:cubicBezTo>
                <a:cubicBezTo>
                  <a:pt x="2123" y="49841"/>
                  <a:pt x="4546" y="53931"/>
                  <a:pt x="7678" y="57256"/>
                </a:cubicBezTo>
                <a:cubicBezTo>
                  <a:pt x="11001" y="60782"/>
                  <a:pt x="15106" y="63485"/>
                  <a:pt x="19425" y="65631"/>
                </a:cubicBezTo>
                <a:cubicBezTo>
                  <a:pt x="19971" y="65903"/>
                  <a:pt x="20522" y="66165"/>
                  <a:pt x="21075" y="66421"/>
                </a:cubicBezTo>
                <a:cubicBezTo>
                  <a:pt x="21177" y="66468"/>
                  <a:pt x="21266" y="66317"/>
                  <a:pt x="21164" y="66268"/>
                </a:cubicBezTo>
                <a:cubicBezTo>
                  <a:pt x="16756" y="64234"/>
                  <a:pt x="12526" y="61698"/>
                  <a:pt x="8998" y="58332"/>
                </a:cubicBezTo>
                <a:cubicBezTo>
                  <a:pt x="5617" y="55107"/>
                  <a:pt x="2911" y="51087"/>
                  <a:pt x="1612" y="46571"/>
                </a:cubicBezTo>
                <a:cubicBezTo>
                  <a:pt x="185" y="41611"/>
                  <a:pt x="822" y="36464"/>
                  <a:pt x="2272" y="31589"/>
                </a:cubicBezTo>
                <a:cubicBezTo>
                  <a:pt x="3768" y="26563"/>
                  <a:pt x="6044" y="21823"/>
                  <a:pt x="7703" y="16855"/>
                </a:cubicBezTo>
                <a:cubicBezTo>
                  <a:pt x="9287" y="12106"/>
                  <a:pt x="10393" y="6996"/>
                  <a:pt x="9504" y="1989"/>
                </a:cubicBezTo>
                <a:cubicBezTo>
                  <a:pt x="9392" y="1356"/>
                  <a:pt x="9247" y="730"/>
                  <a:pt x="9071" y="110"/>
                </a:cubicBezTo>
                <a:cubicBezTo>
                  <a:pt x="9040" y="1"/>
                  <a:pt x="8872" y="48"/>
                  <a:pt x="8902" y="15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2"/>
          <p:cNvSpPr/>
          <p:nvPr/>
        </p:nvSpPr>
        <p:spPr>
          <a:xfrm>
            <a:off x="6615581" y="4630151"/>
            <a:ext cx="930464" cy="513349"/>
          </a:xfrm>
          <a:custGeom>
            <a:avLst/>
            <a:gdLst/>
            <a:ahLst/>
            <a:cxnLst/>
            <a:rect l="l" t="t" r="r" b="b"/>
            <a:pathLst>
              <a:path w="24085" h="13288" extrusionOk="0">
                <a:moveTo>
                  <a:pt x="20458" y="1584"/>
                </a:moveTo>
                <a:cubicBezTo>
                  <a:pt x="17423" y="0"/>
                  <a:pt x="13955" y="1934"/>
                  <a:pt x="11838" y="4139"/>
                </a:cubicBezTo>
                <a:cubicBezTo>
                  <a:pt x="9721" y="6343"/>
                  <a:pt x="7912" y="8696"/>
                  <a:pt x="5412" y="10501"/>
                </a:cubicBezTo>
                <a:cubicBezTo>
                  <a:pt x="3731" y="11714"/>
                  <a:pt x="1921" y="12633"/>
                  <a:pt x="0" y="13287"/>
                </a:cubicBezTo>
                <a:lnTo>
                  <a:pt x="22579" y="13287"/>
                </a:lnTo>
                <a:cubicBezTo>
                  <a:pt x="22579" y="13287"/>
                  <a:pt x="24084" y="10013"/>
                  <a:pt x="23756" y="7411"/>
                </a:cubicBezTo>
                <a:cubicBezTo>
                  <a:pt x="23450" y="5000"/>
                  <a:pt x="22461" y="2629"/>
                  <a:pt x="20458" y="1584"/>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1" name="Google Shape;291;p22"/>
          <p:cNvGrpSpPr/>
          <p:nvPr/>
        </p:nvGrpSpPr>
        <p:grpSpPr>
          <a:xfrm rot="5400000">
            <a:off x="471666" y="3839944"/>
            <a:ext cx="906568" cy="1947187"/>
            <a:chOff x="5038278" y="2362628"/>
            <a:chExt cx="746453" cy="1603283"/>
          </a:xfrm>
        </p:grpSpPr>
        <p:sp>
          <p:nvSpPr>
            <p:cNvPr id="292" name="Google Shape;292;p22"/>
            <p:cNvSpPr/>
            <p:nvPr/>
          </p:nvSpPr>
          <p:spPr>
            <a:xfrm>
              <a:off x="5038278" y="2556505"/>
              <a:ext cx="746453" cy="1409406"/>
            </a:xfrm>
            <a:custGeom>
              <a:avLst/>
              <a:gdLst/>
              <a:ahLst/>
              <a:cxnLst/>
              <a:rect l="l" t="t" r="r" b="b"/>
              <a:pathLst>
                <a:path w="23466" h="44307" extrusionOk="0">
                  <a:moveTo>
                    <a:pt x="17593" y="5741"/>
                  </a:moveTo>
                  <a:cubicBezTo>
                    <a:pt x="13881" y="8007"/>
                    <a:pt x="9771" y="9555"/>
                    <a:pt x="6116" y="11919"/>
                  </a:cubicBezTo>
                  <a:cubicBezTo>
                    <a:pt x="2655" y="14156"/>
                    <a:pt x="0" y="17315"/>
                    <a:pt x="635" y="21674"/>
                  </a:cubicBezTo>
                  <a:cubicBezTo>
                    <a:pt x="1128" y="25057"/>
                    <a:pt x="3384" y="27027"/>
                    <a:pt x="6023" y="28925"/>
                  </a:cubicBezTo>
                  <a:cubicBezTo>
                    <a:pt x="8349" y="30599"/>
                    <a:pt x="10622" y="32276"/>
                    <a:pt x="11659" y="35058"/>
                  </a:cubicBezTo>
                  <a:cubicBezTo>
                    <a:pt x="12804" y="38133"/>
                    <a:pt x="12439" y="41536"/>
                    <a:pt x="10927" y="44306"/>
                  </a:cubicBezTo>
                  <a:lnTo>
                    <a:pt x="23466" y="44306"/>
                  </a:lnTo>
                  <a:lnTo>
                    <a:pt x="23466" y="0"/>
                  </a:lnTo>
                  <a:cubicBezTo>
                    <a:pt x="22230" y="2406"/>
                    <a:pt x="20019" y="4261"/>
                    <a:pt x="17593" y="57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2"/>
            <p:cNvSpPr/>
            <p:nvPr/>
          </p:nvSpPr>
          <p:spPr>
            <a:xfrm>
              <a:off x="5254199" y="2362628"/>
              <a:ext cx="530527" cy="1305101"/>
            </a:xfrm>
            <a:custGeom>
              <a:avLst/>
              <a:gdLst/>
              <a:ahLst/>
              <a:cxnLst/>
              <a:rect l="l" t="t" r="r" b="b"/>
              <a:pathLst>
                <a:path w="16678" h="41028" extrusionOk="0">
                  <a:moveTo>
                    <a:pt x="1652" y="15597"/>
                  </a:moveTo>
                  <a:cubicBezTo>
                    <a:pt x="0" y="20540"/>
                    <a:pt x="3015" y="26058"/>
                    <a:pt x="6432" y="29657"/>
                  </a:cubicBezTo>
                  <a:cubicBezTo>
                    <a:pt x="9893" y="33303"/>
                    <a:pt x="14198" y="36745"/>
                    <a:pt x="16678" y="41028"/>
                  </a:cubicBezTo>
                  <a:lnTo>
                    <a:pt x="16678" y="1"/>
                  </a:lnTo>
                  <a:cubicBezTo>
                    <a:pt x="14319" y="7787"/>
                    <a:pt x="4427" y="7292"/>
                    <a:pt x="1652" y="15597"/>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22"/>
          <p:cNvSpPr/>
          <p:nvPr/>
        </p:nvSpPr>
        <p:spPr>
          <a:xfrm rot="5400000">
            <a:off x="-99164" y="-150655"/>
            <a:ext cx="651421" cy="864132"/>
          </a:xfrm>
          <a:custGeom>
            <a:avLst/>
            <a:gdLst/>
            <a:ahLst/>
            <a:cxnLst/>
            <a:rect l="l" t="t" r="r" b="b"/>
            <a:pathLst>
              <a:path w="16862" h="22368" extrusionOk="0">
                <a:moveTo>
                  <a:pt x="111" y="194"/>
                </a:moveTo>
                <a:cubicBezTo>
                  <a:pt x="1962" y="600"/>
                  <a:pt x="3754" y="1262"/>
                  <a:pt x="5427" y="2150"/>
                </a:cubicBezTo>
                <a:cubicBezTo>
                  <a:pt x="7096" y="3037"/>
                  <a:pt x="8647" y="4143"/>
                  <a:pt x="10024" y="5436"/>
                </a:cubicBezTo>
                <a:cubicBezTo>
                  <a:pt x="11435" y="6761"/>
                  <a:pt x="12657" y="8281"/>
                  <a:pt x="13642" y="9946"/>
                </a:cubicBezTo>
                <a:cubicBezTo>
                  <a:pt x="14670" y="11681"/>
                  <a:pt x="15441" y="13565"/>
                  <a:pt x="15938" y="15518"/>
                </a:cubicBezTo>
                <a:cubicBezTo>
                  <a:pt x="16435" y="17472"/>
                  <a:pt x="16654" y="19494"/>
                  <a:pt x="16575" y="21509"/>
                </a:cubicBezTo>
                <a:cubicBezTo>
                  <a:pt x="16565" y="21758"/>
                  <a:pt x="16551" y="22007"/>
                  <a:pt x="16532" y="22255"/>
                </a:cubicBezTo>
                <a:cubicBezTo>
                  <a:pt x="16523" y="22368"/>
                  <a:pt x="16699" y="22368"/>
                  <a:pt x="16708" y="22255"/>
                </a:cubicBezTo>
                <a:cubicBezTo>
                  <a:pt x="16861" y="20223"/>
                  <a:pt x="16710" y="18171"/>
                  <a:pt x="16275" y="16180"/>
                </a:cubicBezTo>
                <a:cubicBezTo>
                  <a:pt x="15843" y="14203"/>
                  <a:pt x="15131" y="12285"/>
                  <a:pt x="14163" y="10507"/>
                </a:cubicBezTo>
                <a:cubicBezTo>
                  <a:pt x="13220" y="8775"/>
                  <a:pt x="12030" y="7182"/>
                  <a:pt x="10638" y="5788"/>
                </a:cubicBezTo>
                <a:cubicBezTo>
                  <a:pt x="9298" y="4444"/>
                  <a:pt x="7775" y="3282"/>
                  <a:pt x="6129" y="2338"/>
                </a:cubicBezTo>
                <a:cubicBezTo>
                  <a:pt x="4473" y="1387"/>
                  <a:pt x="2689" y="657"/>
                  <a:pt x="839" y="186"/>
                </a:cubicBezTo>
                <a:cubicBezTo>
                  <a:pt x="612" y="129"/>
                  <a:pt x="385" y="75"/>
                  <a:pt x="157" y="24"/>
                </a:cubicBezTo>
                <a:cubicBezTo>
                  <a:pt x="48" y="0"/>
                  <a:pt x="0" y="170"/>
                  <a:pt x="111" y="1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3344925" y="1938475"/>
            <a:ext cx="3723600" cy="12567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2" name="Google Shape;32;p3"/>
          <p:cNvSpPr txBox="1">
            <a:spLocks noGrp="1"/>
          </p:cNvSpPr>
          <p:nvPr>
            <p:ph type="title" idx="2" hasCustomPrompt="1"/>
          </p:nvPr>
        </p:nvSpPr>
        <p:spPr>
          <a:xfrm>
            <a:off x="2075475" y="2145900"/>
            <a:ext cx="11172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a:r>
              <a:t>xx%</a:t>
            </a:r>
          </a:p>
        </p:txBody>
      </p:sp>
      <p:sp>
        <p:nvSpPr>
          <p:cNvPr id="33" name="Google Shape;33;p3"/>
          <p:cNvSpPr/>
          <p:nvPr/>
        </p:nvSpPr>
        <p:spPr>
          <a:xfrm rot="5400000" flipH="1">
            <a:off x="361559" y="-393924"/>
            <a:ext cx="622485" cy="1410318"/>
          </a:xfrm>
          <a:custGeom>
            <a:avLst/>
            <a:gdLst/>
            <a:ahLst/>
            <a:cxnLst/>
            <a:rect l="l" t="t" r="r" b="b"/>
            <a:pathLst>
              <a:path w="16113" h="36506" extrusionOk="0">
                <a:moveTo>
                  <a:pt x="0" y="36505"/>
                </a:moveTo>
                <a:lnTo>
                  <a:pt x="16112" y="36505"/>
                </a:lnTo>
                <a:lnTo>
                  <a:pt x="16112" y="0"/>
                </a:lnTo>
                <a:cubicBezTo>
                  <a:pt x="13972" y="20203"/>
                  <a:pt x="794" y="23131"/>
                  <a:pt x="0" y="3650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34;p3"/>
          <p:cNvGrpSpPr/>
          <p:nvPr/>
        </p:nvGrpSpPr>
        <p:grpSpPr>
          <a:xfrm rot="10800000">
            <a:off x="7701943" y="3983613"/>
            <a:ext cx="1457671" cy="1159886"/>
            <a:chOff x="3648694" y="2557077"/>
            <a:chExt cx="1200223" cy="955032"/>
          </a:xfrm>
        </p:grpSpPr>
        <p:sp>
          <p:nvSpPr>
            <p:cNvPr id="35" name="Google Shape;35;p3"/>
            <p:cNvSpPr/>
            <p:nvPr/>
          </p:nvSpPr>
          <p:spPr>
            <a:xfrm>
              <a:off x="3648694" y="2557077"/>
              <a:ext cx="1200223" cy="955032"/>
            </a:xfrm>
            <a:custGeom>
              <a:avLst/>
              <a:gdLst/>
              <a:ahLst/>
              <a:cxnLst/>
              <a:rect l="l" t="t" r="r" b="b"/>
              <a:pathLst>
                <a:path w="37731" h="30023" extrusionOk="0">
                  <a:moveTo>
                    <a:pt x="1095" y="28046"/>
                  </a:moveTo>
                  <a:cubicBezTo>
                    <a:pt x="3250" y="24680"/>
                    <a:pt x="6428" y="22087"/>
                    <a:pt x="10015" y="20371"/>
                  </a:cubicBezTo>
                  <a:cubicBezTo>
                    <a:pt x="13724" y="18596"/>
                    <a:pt x="17766" y="18165"/>
                    <a:pt x="21616" y="16833"/>
                  </a:cubicBezTo>
                  <a:cubicBezTo>
                    <a:pt x="29094" y="14247"/>
                    <a:pt x="37557" y="8633"/>
                    <a:pt x="37730" y="1"/>
                  </a:cubicBezTo>
                  <a:lnTo>
                    <a:pt x="1" y="1"/>
                  </a:lnTo>
                  <a:lnTo>
                    <a:pt x="1" y="30022"/>
                  </a:lnTo>
                  <a:cubicBezTo>
                    <a:pt x="324" y="29347"/>
                    <a:pt x="686" y="28686"/>
                    <a:pt x="1095" y="280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3648694" y="2557077"/>
              <a:ext cx="679557" cy="540738"/>
            </a:xfrm>
            <a:custGeom>
              <a:avLst/>
              <a:gdLst/>
              <a:ahLst/>
              <a:cxnLst/>
              <a:rect l="l" t="t" r="r" b="b"/>
              <a:pathLst>
                <a:path w="21363" h="16999" extrusionOk="0">
                  <a:moveTo>
                    <a:pt x="620" y="15879"/>
                  </a:moveTo>
                  <a:cubicBezTo>
                    <a:pt x="1840" y="13974"/>
                    <a:pt x="3639" y="12506"/>
                    <a:pt x="5671" y="11534"/>
                  </a:cubicBezTo>
                  <a:cubicBezTo>
                    <a:pt x="7770" y="10528"/>
                    <a:pt x="10059" y="10285"/>
                    <a:pt x="12239" y="9531"/>
                  </a:cubicBezTo>
                  <a:cubicBezTo>
                    <a:pt x="16472" y="8066"/>
                    <a:pt x="21264" y="4888"/>
                    <a:pt x="21363" y="1"/>
                  </a:cubicBezTo>
                  <a:lnTo>
                    <a:pt x="1" y="1"/>
                  </a:lnTo>
                  <a:lnTo>
                    <a:pt x="1" y="16999"/>
                  </a:lnTo>
                  <a:cubicBezTo>
                    <a:pt x="184" y="16616"/>
                    <a:pt x="389" y="16242"/>
                    <a:pt x="620" y="15879"/>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3"/>
          <p:cNvSpPr/>
          <p:nvPr/>
        </p:nvSpPr>
        <p:spPr>
          <a:xfrm>
            <a:off x="9" y="3626105"/>
            <a:ext cx="1798961" cy="1517407"/>
          </a:xfrm>
          <a:custGeom>
            <a:avLst/>
            <a:gdLst/>
            <a:ahLst/>
            <a:cxnLst/>
            <a:rect l="l" t="t" r="r" b="b"/>
            <a:pathLst>
              <a:path w="46566" h="39278" extrusionOk="0">
                <a:moveTo>
                  <a:pt x="43111" y="25940"/>
                </a:moveTo>
                <a:cubicBezTo>
                  <a:pt x="37702" y="24155"/>
                  <a:pt x="32596" y="26060"/>
                  <a:pt x="27241" y="27001"/>
                </a:cubicBezTo>
                <a:cubicBezTo>
                  <a:pt x="24848" y="27422"/>
                  <a:pt x="22365" y="27603"/>
                  <a:pt x="19999" y="26914"/>
                </a:cubicBezTo>
                <a:cubicBezTo>
                  <a:pt x="17750" y="26258"/>
                  <a:pt x="15849" y="24814"/>
                  <a:pt x="14271" y="23024"/>
                </a:cubicBezTo>
                <a:cubicBezTo>
                  <a:pt x="11100" y="19424"/>
                  <a:pt x="9364" y="14746"/>
                  <a:pt x="7452" y="10338"/>
                </a:cubicBezTo>
                <a:cubicBezTo>
                  <a:pt x="6529" y="8210"/>
                  <a:pt x="5537" y="6092"/>
                  <a:pt x="4408" y="4078"/>
                </a:cubicBezTo>
                <a:cubicBezTo>
                  <a:pt x="3330" y="2158"/>
                  <a:pt x="1919" y="537"/>
                  <a:pt x="1" y="0"/>
                </a:cubicBezTo>
                <a:lnTo>
                  <a:pt x="1" y="39278"/>
                </a:lnTo>
                <a:lnTo>
                  <a:pt x="46565" y="39278"/>
                </a:lnTo>
                <a:lnTo>
                  <a:pt x="46565" y="27552"/>
                </a:lnTo>
                <a:cubicBezTo>
                  <a:pt x="45482" y="26891"/>
                  <a:pt x="44331" y="26343"/>
                  <a:pt x="43111" y="25940"/>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4325420">
            <a:off x="7729080" y="3369598"/>
            <a:ext cx="2262406" cy="1390250"/>
          </a:xfrm>
          <a:custGeom>
            <a:avLst/>
            <a:gdLst/>
            <a:ahLst/>
            <a:cxnLst/>
            <a:rect l="l" t="t" r="r" b="b"/>
            <a:pathLst>
              <a:path w="58563" h="35987" extrusionOk="0">
                <a:moveTo>
                  <a:pt x="114" y="263"/>
                </a:moveTo>
                <a:cubicBezTo>
                  <a:pt x="5021" y="0"/>
                  <a:pt x="9637" y="2497"/>
                  <a:pt x="13072" y="5839"/>
                </a:cubicBezTo>
                <a:cubicBezTo>
                  <a:pt x="16796" y="9461"/>
                  <a:pt x="19336" y="14067"/>
                  <a:pt x="21964" y="18494"/>
                </a:cubicBezTo>
                <a:cubicBezTo>
                  <a:pt x="24476" y="22726"/>
                  <a:pt x="27186" y="26994"/>
                  <a:pt x="31043" y="30139"/>
                </a:cubicBezTo>
                <a:cubicBezTo>
                  <a:pt x="34535" y="32986"/>
                  <a:pt x="38826" y="34675"/>
                  <a:pt x="43263" y="35325"/>
                </a:cubicBezTo>
                <a:cubicBezTo>
                  <a:pt x="47777" y="35986"/>
                  <a:pt x="52424" y="35631"/>
                  <a:pt x="56829" y="34479"/>
                </a:cubicBezTo>
                <a:cubicBezTo>
                  <a:pt x="57374" y="34336"/>
                  <a:pt x="57916" y="34181"/>
                  <a:pt x="58455" y="34013"/>
                </a:cubicBezTo>
                <a:cubicBezTo>
                  <a:pt x="58563" y="33980"/>
                  <a:pt x="58517" y="33810"/>
                  <a:pt x="58408" y="33844"/>
                </a:cubicBezTo>
                <a:cubicBezTo>
                  <a:pt x="54006" y="35210"/>
                  <a:pt x="49329" y="35777"/>
                  <a:pt x="44733" y="35329"/>
                </a:cubicBezTo>
                <a:cubicBezTo>
                  <a:pt x="40197" y="34886"/>
                  <a:pt x="35732" y="33402"/>
                  <a:pt x="32040" y="30689"/>
                </a:cubicBezTo>
                <a:cubicBezTo>
                  <a:pt x="27981" y="27707"/>
                  <a:pt x="25135" y="23440"/>
                  <a:pt x="22577" y="19177"/>
                </a:cubicBezTo>
                <a:cubicBezTo>
                  <a:pt x="19955" y="14813"/>
                  <a:pt x="17513" y="10260"/>
                  <a:pt x="13995" y="6527"/>
                </a:cubicBezTo>
                <a:cubicBezTo>
                  <a:pt x="10821" y="3159"/>
                  <a:pt x="6570" y="456"/>
                  <a:pt x="1860" y="104"/>
                </a:cubicBezTo>
                <a:cubicBezTo>
                  <a:pt x="1279" y="60"/>
                  <a:pt x="696" y="57"/>
                  <a:pt x="114" y="88"/>
                </a:cubicBezTo>
                <a:cubicBezTo>
                  <a:pt x="2" y="94"/>
                  <a:pt x="1" y="270"/>
                  <a:pt x="114" y="26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rot="-5400000" flipH="1">
            <a:off x="7360854" y="-578818"/>
            <a:ext cx="1231666" cy="2348283"/>
            <a:chOff x="3656933" y="420360"/>
            <a:chExt cx="1014134" cy="1933539"/>
          </a:xfrm>
        </p:grpSpPr>
        <p:sp>
          <p:nvSpPr>
            <p:cNvPr id="40" name="Google Shape;40;p3"/>
            <p:cNvSpPr/>
            <p:nvPr/>
          </p:nvSpPr>
          <p:spPr>
            <a:xfrm>
              <a:off x="3663708" y="420360"/>
              <a:ext cx="1007359" cy="1933539"/>
            </a:xfrm>
            <a:custGeom>
              <a:avLst/>
              <a:gdLst/>
              <a:ahLst/>
              <a:cxnLst/>
              <a:rect l="l" t="t" r="r" b="b"/>
              <a:pathLst>
                <a:path w="31668" h="60784" extrusionOk="0">
                  <a:moveTo>
                    <a:pt x="12435" y="52882"/>
                  </a:moveTo>
                  <a:cubicBezTo>
                    <a:pt x="16528" y="46533"/>
                    <a:pt x="22581" y="41681"/>
                    <a:pt x="26926" y="35505"/>
                  </a:cubicBezTo>
                  <a:cubicBezTo>
                    <a:pt x="29494" y="31853"/>
                    <a:pt x="31667" y="27201"/>
                    <a:pt x="31535" y="22646"/>
                  </a:cubicBezTo>
                  <a:cubicBezTo>
                    <a:pt x="31274" y="13651"/>
                    <a:pt x="22745" y="11867"/>
                    <a:pt x="15391" y="12584"/>
                  </a:cubicBezTo>
                  <a:cubicBezTo>
                    <a:pt x="11475" y="12966"/>
                    <a:pt x="7378" y="12610"/>
                    <a:pt x="5843" y="8374"/>
                  </a:cubicBezTo>
                  <a:cubicBezTo>
                    <a:pt x="4868" y="5677"/>
                    <a:pt x="5269" y="2673"/>
                    <a:pt x="6231" y="1"/>
                  </a:cubicBezTo>
                  <a:lnTo>
                    <a:pt x="0" y="1"/>
                  </a:lnTo>
                  <a:lnTo>
                    <a:pt x="0" y="60784"/>
                  </a:lnTo>
                  <a:lnTo>
                    <a:pt x="9139" y="60784"/>
                  </a:lnTo>
                  <a:cubicBezTo>
                    <a:pt x="9664" y="57951"/>
                    <a:pt x="10877" y="55298"/>
                    <a:pt x="12435" y="52882"/>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3656933" y="744050"/>
              <a:ext cx="934737" cy="1463864"/>
            </a:xfrm>
            <a:custGeom>
              <a:avLst/>
              <a:gdLst/>
              <a:ahLst/>
              <a:cxnLst/>
              <a:rect l="l" t="t" r="r" b="b"/>
              <a:pathLst>
                <a:path w="29385" h="46019" extrusionOk="0">
                  <a:moveTo>
                    <a:pt x="25382" y="13511"/>
                  </a:moveTo>
                  <a:cubicBezTo>
                    <a:pt x="23538" y="8382"/>
                    <a:pt x="16423" y="8927"/>
                    <a:pt x="11853" y="9517"/>
                  </a:cubicBezTo>
                  <a:cubicBezTo>
                    <a:pt x="196" y="11022"/>
                    <a:pt x="213" y="0"/>
                    <a:pt x="213" y="0"/>
                  </a:cubicBezTo>
                  <a:cubicBezTo>
                    <a:pt x="213" y="0"/>
                    <a:pt x="1" y="46019"/>
                    <a:pt x="213" y="45970"/>
                  </a:cubicBezTo>
                  <a:cubicBezTo>
                    <a:pt x="11423" y="26788"/>
                    <a:pt x="29384" y="24640"/>
                    <a:pt x="25382" y="13511"/>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3"/>
          <p:cNvGrpSpPr/>
          <p:nvPr/>
        </p:nvGrpSpPr>
        <p:grpSpPr>
          <a:xfrm rot="-5400000">
            <a:off x="1458844" y="-197058"/>
            <a:ext cx="982907" cy="1336014"/>
            <a:chOff x="6948642" y="1126523"/>
            <a:chExt cx="809310" cy="1100053"/>
          </a:xfrm>
        </p:grpSpPr>
        <p:sp>
          <p:nvSpPr>
            <p:cNvPr id="43" name="Google Shape;43;p3"/>
            <p:cNvSpPr/>
            <p:nvPr/>
          </p:nvSpPr>
          <p:spPr>
            <a:xfrm>
              <a:off x="6948642" y="1143605"/>
              <a:ext cx="809310" cy="1082971"/>
            </a:xfrm>
            <a:custGeom>
              <a:avLst/>
              <a:gdLst/>
              <a:ahLst/>
              <a:cxnLst/>
              <a:rect l="l" t="t" r="r" b="b"/>
              <a:pathLst>
                <a:path w="25442" h="34045" extrusionOk="0">
                  <a:moveTo>
                    <a:pt x="3855" y="13742"/>
                  </a:moveTo>
                  <a:cubicBezTo>
                    <a:pt x="1278" y="15968"/>
                    <a:pt x="0" y="19616"/>
                    <a:pt x="314" y="22971"/>
                  </a:cubicBezTo>
                  <a:cubicBezTo>
                    <a:pt x="1315" y="33675"/>
                    <a:pt x="13550" y="34044"/>
                    <a:pt x="21470" y="31519"/>
                  </a:cubicBezTo>
                  <a:cubicBezTo>
                    <a:pt x="21585" y="31482"/>
                    <a:pt x="21700" y="31445"/>
                    <a:pt x="21815" y="31406"/>
                  </a:cubicBezTo>
                  <a:cubicBezTo>
                    <a:pt x="23062" y="30993"/>
                    <a:pt x="24285" y="30493"/>
                    <a:pt x="25442" y="29868"/>
                  </a:cubicBezTo>
                  <a:lnTo>
                    <a:pt x="25442" y="0"/>
                  </a:lnTo>
                  <a:cubicBezTo>
                    <a:pt x="25442" y="377"/>
                    <a:pt x="24559" y="1250"/>
                    <a:pt x="24323" y="1560"/>
                  </a:cubicBezTo>
                  <a:cubicBezTo>
                    <a:pt x="23910" y="2104"/>
                    <a:pt x="23479" y="2636"/>
                    <a:pt x="23029" y="3149"/>
                  </a:cubicBezTo>
                  <a:cubicBezTo>
                    <a:pt x="22281" y="4001"/>
                    <a:pt x="21477" y="4804"/>
                    <a:pt x="20606" y="5530"/>
                  </a:cubicBezTo>
                  <a:cubicBezTo>
                    <a:pt x="19197" y="6704"/>
                    <a:pt x="17622" y="7639"/>
                    <a:pt x="15933" y="8348"/>
                  </a:cubicBezTo>
                  <a:cubicBezTo>
                    <a:pt x="12816" y="9658"/>
                    <a:pt x="9470" y="10295"/>
                    <a:pt x="6488" y="11944"/>
                  </a:cubicBezTo>
                  <a:cubicBezTo>
                    <a:pt x="5537" y="12472"/>
                    <a:pt x="4644" y="13060"/>
                    <a:pt x="3855" y="137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6978892" y="1126523"/>
              <a:ext cx="779059" cy="1076419"/>
            </a:xfrm>
            <a:custGeom>
              <a:avLst/>
              <a:gdLst/>
              <a:ahLst/>
              <a:cxnLst/>
              <a:rect l="l" t="t" r="r" b="b"/>
              <a:pathLst>
                <a:path w="24491" h="33839" extrusionOk="0">
                  <a:moveTo>
                    <a:pt x="23053" y="1336"/>
                  </a:moveTo>
                  <a:cubicBezTo>
                    <a:pt x="20429" y="3480"/>
                    <a:pt x="17180" y="4563"/>
                    <a:pt x="13971" y="5498"/>
                  </a:cubicBezTo>
                  <a:cubicBezTo>
                    <a:pt x="10288" y="6570"/>
                    <a:pt x="6665" y="7555"/>
                    <a:pt x="4009" y="10495"/>
                  </a:cubicBezTo>
                  <a:cubicBezTo>
                    <a:pt x="1269" y="13526"/>
                    <a:pt x="1" y="17759"/>
                    <a:pt x="775" y="21790"/>
                  </a:cubicBezTo>
                  <a:cubicBezTo>
                    <a:pt x="2767" y="32152"/>
                    <a:pt x="17149" y="33839"/>
                    <a:pt x="24491" y="29868"/>
                  </a:cubicBezTo>
                  <a:lnTo>
                    <a:pt x="24491" y="0"/>
                  </a:lnTo>
                  <a:cubicBezTo>
                    <a:pt x="24041" y="475"/>
                    <a:pt x="23560" y="922"/>
                    <a:pt x="23053" y="1336"/>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rot="-6300127">
            <a:off x="516400" y="-634735"/>
            <a:ext cx="821581" cy="2567773"/>
          </a:xfrm>
          <a:custGeom>
            <a:avLst/>
            <a:gdLst/>
            <a:ahLst/>
            <a:cxnLst/>
            <a:rect l="l" t="t" r="r" b="b"/>
            <a:pathLst>
              <a:path w="21267" h="66468" extrusionOk="0">
                <a:moveTo>
                  <a:pt x="8902" y="156"/>
                </a:moveTo>
                <a:cubicBezTo>
                  <a:pt x="10340" y="5257"/>
                  <a:pt x="9471" y="10605"/>
                  <a:pt x="7931" y="15573"/>
                </a:cubicBezTo>
                <a:cubicBezTo>
                  <a:pt x="6367" y="20618"/>
                  <a:pt x="4066" y="25393"/>
                  <a:pt x="2451" y="30419"/>
                </a:cubicBezTo>
                <a:cubicBezTo>
                  <a:pt x="905" y="35230"/>
                  <a:pt x="1" y="40354"/>
                  <a:pt x="1121" y="45359"/>
                </a:cubicBezTo>
                <a:cubicBezTo>
                  <a:pt x="2123" y="49841"/>
                  <a:pt x="4546" y="53931"/>
                  <a:pt x="7678" y="57256"/>
                </a:cubicBezTo>
                <a:cubicBezTo>
                  <a:pt x="11001" y="60782"/>
                  <a:pt x="15106" y="63485"/>
                  <a:pt x="19425" y="65631"/>
                </a:cubicBezTo>
                <a:cubicBezTo>
                  <a:pt x="19971" y="65903"/>
                  <a:pt x="20522" y="66165"/>
                  <a:pt x="21075" y="66421"/>
                </a:cubicBezTo>
                <a:cubicBezTo>
                  <a:pt x="21177" y="66468"/>
                  <a:pt x="21266" y="66317"/>
                  <a:pt x="21164" y="66268"/>
                </a:cubicBezTo>
                <a:cubicBezTo>
                  <a:pt x="16756" y="64234"/>
                  <a:pt x="12526" y="61698"/>
                  <a:pt x="8998" y="58332"/>
                </a:cubicBezTo>
                <a:cubicBezTo>
                  <a:pt x="5617" y="55107"/>
                  <a:pt x="2911" y="51087"/>
                  <a:pt x="1612" y="46571"/>
                </a:cubicBezTo>
                <a:cubicBezTo>
                  <a:pt x="185" y="41611"/>
                  <a:pt x="822" y="36464"/>
                  <a:pt x="2272" y="31589"/>
                </a:cubicBezTo>
                <a:cubicBezTo>
                  <a:pt x="3768" y="26563"/>
                  <a:pt x="6044" y="21823"/>
                  <a:pt x="7703" y="16855"/>
                </a:cubicBezTo>
                <a:cubicBezTo>
                  <a:pt x="9287" y="12106"/>
                  <a:pt x="10393" y="6996"/>
                  <a:pt x="9504" y="1989"/>
                </a:cubicBezTo>
                <a:cubicBezTo>
                  <a:pt x="9392" y="1356"/>
                  <a:pt x="9247" y="730"/>
                  <a:pt x="9071" y="110"/>
                </a:cubicBezTo>
                <a:cubicBezTo>
                  <a:pt x="9040" y="1"/>
                  <a:pt x="8872" y="48"/>
                  <a:pt x="8902" y="15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rot="-5400000">
            <a:off x="6307633" y="-181719"/>
            <a:ext cx="496775" cy="819202"/>
          </a:xfrm>
          <a:custGeom>
            <a:avLst/>
            <a:gdLst/>
            <a:ahLst/>
            <a:cxnLst/>
            <a:rect l="l" t="t" r="r" b="b"/>
            <a:pathLst>
              <a:path w="12859" h="21205" extrusionOk="0">
                <a:moveTo>
                  <a:pt x="9397" y="5871"/>
                </a:moveTo>
                <a:cubicBezTo>
                  <a:pt x="7581" y="7363"/>
                  <a:pt x="5232" y="8010"/>
                  <a:pt x="3388" y="9457"/>
                </a:cubicBezTo>
                <a:cubicBezTo>
                  <a:pt x="202" y="11957"/>
                  <a:pt x="0" y="17245"/>
                  <a:pt x="3299" y="19763"/>
                </a:cubicBezTo>
                <a:cubicBezTo>
                  <a:pt x="4513" y="20690"/>
                  <a:pt x="6034" y="21123"/>
                  <a:pt x="7547" y="21175"/>
                </a:cubicBezTo>
                <a:cubicBezTo>
                  <a:pt x="8407" y="21205"/>
                  <a:pt x="9268" y="21112"/>
                  <a:pt x="10107" y="20929"/>
                </a:cubicBezTo>
                <a:cubicBezTo>
                  <a:pt x="10421" y="20861"/>
                  <a:pt x="12859" y="20291"/>
                  <a:pt x="12859" y="19987"/>
                </a:cubicBezTo>
                <a:lnTo>
                  <a:pt x="12859" y="1"/>
                </a:lnTo>
                <a:cubicBezTo>
                  <a:pt x="11813" y="4040"/>
                  <a:pt x="10483" y="4978"/>
                  <a:pt x="9397" y="5871"/>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1121325" y="4591834"/>
            <a:ext cx="999949" cy="551651"/>
          </a:xfrm>
          <a:custGeom>
            <a:avLst/>
            <a:gdLst/>
            <a:ahLst/>
            <a:cxnLst/>
            <a:rect l="l" t="t" r="r" b="b"/>
            <a:pathLst>
              <a:path w="24085" h="13288" extrusionOk="0">
                <a:moveTo>
                  <a:pt x="20458" y="1584"/>
                </a:moveTo>
                <a:cubicBezTo>
                  <a:pt x="17423" y="0"/>
                  <a:pt x="13955" y="1934"/>
                  <a:pt x="11838" y="4139"/>
                </a:cubicBezTo>
                <a:cubicBezTo>
                  <a:pt x="9721" y="6343"/>
                  <a:pt x="7912" y="8696"/>
                  <a:pt x="5412" y="10501"/>
                </a:cubicBezTo>
                <a:cubicBezTo>
                  <a:pt x="3731" y="11714"/>
                  <a:pt x="1921" y="12633"/>
                  <a:pt x="0" y="13287"/>
                </a:cubicBezTo>
                <a:lnTo>
                  <a:pt x="22579" y="13287"/>
                </a:lnTo>
                <a:cubicBezTo>
                  <a:pt x="22579" y="13287"/>
                  <a:pt x="24084" y="10013"/>
                  <a:pt x="23756" y="7411"/>
                </a:cubicBezTo>
                <a:cubicBezTo>
                  <a:pt x="23450" y="5000"/>
                  <a:pt x="22461" y="2629"/>
                  <a:pt x="20458" y="1584"/>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rot="-3237327">
            <a:off x="7342490" y="4733770"/>
            <a:ext cx="651438" cy="864154"/>
          </a:xfrm>
          <a:custGeom>
            <a:avLst/>
            <a:gdLst/>
            <a:ahLst/>
            <a:cxnLst/>
            <a:rect l="l" t="t" r="r" b="b"/>
            <a:pathLst>
              <a:path w="16862" h="22368" extrusionOk="0">
                <a:moveTo>
                  <a:pt x="111" y="194"/>
                </a:moveTo>
                <a:cubicBezTo>
                  <a:pt x="1962" y="600"/>
                  <a:pt x="3754" y="1262"/>
                  <a:pt x="5427" y="2150"/>
                </a:cubicBezTo>
                <a:cubicBezTo>
                  <a:pt x="7096" y="3037"/>
                  <a:pt x="8647" y="4143"/>
                  <a:pt x="10024" y="5436"/>
                </a:cubicBezTo>
                <a:cubicBezTo>
                  <a:pt x="11435" y="6761"/>
                  <a:pt x="12657" y="8281"/>
                  <a:pt x="13642" y="9946"/>
                </a:cubicBezTo>
                <a:cubicBezTo>
                  <a:pt x="14670" y="11681"/>
                  <a:pt x="15441" y="13565"/>
                  <a:pt x="15938" y="15518"/>
                </a:cubicBezTo>
                <a:cubicBezTo>
                  <a:pt x="16435" y="17472"/>
                  <a:pt x="16654" y="19494"/>
                  <a:pt x="16575" y="21509"/>
                </a:cubicBezTo>
                <a:cubicBezTo>
                  <a:pt x="16565" y="21758"/>
                  <a:pt x="16551" y="22007"/>
                  <a:pt x="16532" y="22255"/>
                </a:cubicBezTo>
                <a:cubicBezTo>
                  <a:pt x="16523" y="22368"/>
                  <a:pt x="16699" y="22368"/>
                  <a:pt x="16708" y="22255"/>
                </a:cubicBezTo>
                <a:cubicBezTo>
                  <a:pt x="16861" y="20223"/>
                  <a:pt x="16710" y="18171"/>
                  <a:pt x="16275" y="16180"/>
                </a:cubicBezTo>
                <a:cubicBezTo>
                  <a:pt x="15843" y="14203"/>
                  <a:pt x="15131" y="12285"/>
                  <a:pt x="14163" y="10507"/>
                </a:cubicBezTo>
                <a:cubicBezTo>
                  <a:pt x="13220" y="8775"/>
                  <a:pt x="12030" y="7182"/>
                  <a:pt x="10638" y="5788"/>
                </a:cubicBezTo>
                <a:cubicBezTo>
                  <a:pt x="9298" y="4444"/>
                  <a:pt x="7775" y="3282"/>
                  <a:pt x="6129" y="2338"/>
                </a:cubicBezTo>
                <a:cubicBezTo>
                  <a:pt x="4473" y="1387"/>
                  <a:pt x="2689" y="657"/>
                  <a:pt x="839" y="186"/>
                </a:cubicBezTo>
                <a:cubicBezTo>
                  <a:pt x="612" y="129"/>
                  <a:pt x="385" y="75"/>
                  <a:pt x="157" y="24"/>
                </a:cubicBezTo>
                <a:cubicBezTo>
                  <a:pt x="48" y="0"/>
                  <a:pt x="0" y="170"/>
                  <a:pt x="111" y="1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9"/>
        <p:cNvGrpSpPr/>
        <p:nvPr/>
      </p:nvGrpSpPr>
      <p:grpSpPr>
        <a:xfrm>
          <a:off x="0" y="0"/>
          <a:ext cx="0" cy="0"/>
          <a:chOff x="0" y="0"/>
          <a:chExt cx="0" cy="0"/>
        </a:xfrm>
      </p:grpSpPr>
      <p:sp>
        <p:nvSpPr>
          <p:cNvPr id="50" name="Google Shape;50;p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1" name="Google Shape;51;p4"/>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52" name="Google Shape;52;p4"/>
          <p:cNvSpPr/>
          <p:nvPr/>
        </p:nvSpPr>
        <p:spPr>
          <a:xfrm rot="1189540">
            <a:off x="-314634" y="3794704"/>
            <a:ext cx="1798951" cy="1517399"/>
          </a:xfrm>
          <a:custGeom>
            <a:avLst/>
            <a:gdLst/>
            <a:ahLst/>
            <a:cxnLst/>
            <a:rect l="l" t="t" r="r" b="b"/>
            <a:pathLst>
              <a:path w="46566" h="39278" extrusionOk="0">
                <a:moveTo>
                  <a:pt x="43111" y="25940"/>
                </a:moveTo>
                <a:cubicBezTo>
                  <a:pt x="37702" y="24155"/>
                  <a:pt x="32596" y="26060"/>
                  <a:pt x="27241" y="27001"/>
                </a:cubicBezTo>
                <a:cubicBezTo>
                  <a:pt x="24848" y="27422"/>
                  <a:pt x="22365" y="27603"/>
                  <a:pt x="19999" y="26914"/>
                </a:cubicBezTo>
                <a:cubicBezTo>
                  <a:pt x="17750" y="26258"/>
                  <a:pt x="15849" y="24814"/>
                  <a:pt x="14271" y="23024"/>
                </a:cubicBezTo>
                <a:cubicBezTo>
                  <a:pt x="11100" y="19424"/>
                  <a:pt x="9364" y="14746"/>
                  <a:pt x="7452" y="10338"/>
                </a:cubicBezTo>
                <a:cubicBezTo>
                  <a:pt x="6529" y="8210"/>
                  <a:pt x="5537" y="6092"/>
                  <a:pt x="4408" y="4078"/>
                </a:cubicBezTo>
                <a:cubicBezTo>
                  <a:pt x="3330" y="2158"/>
                  <a:pt x="1919" y="537"/>
                  <a:pt x="1" y="0"/>
                </a:cubicBezTo>
                <a:lnTo>
                  <a:pt x="1" y="39278"/>
                </a:lnTo>
                <a:lnTo>
                  <a:pt x="46565" y="39278"/>
                </a:lnTo>
                <a:lnTo>
                  <a:pt x="46565" y="27552"/>
                </a:lnTo>
                <a:cubicBezTo>
                  <a:pt x="45482" y="26891"/>
                  <a:pt x="44331" y="26343"/>
                  <a:pt x="43111" y="25940"/>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rot="9564919">
            <a:off x="112477" y="2737335"/>
            <a:ext cx="821576" cy="2567757"/>
          </a:xfrm>
          <a:custGeom>
            <a:avLst/>
            <a:gdLst/>
            <a:ahLst/>
            <a:cxnLst/>
            <a:rect l="l" t="t" r="r" b="b"/>
            <a:pathLst>
              <a:path w="21267" h="66468" extrusionOk="0">
                <a:moveTo>
                  <a:pt x="8902" y="156"/>
                </a:moveTo>
                <a:cubicBezTo>
                  <a:pt x="10340" y="5257"/>
                  <a:pt x="9471" y="10605"/>
                  <a:pt x="7931" y="15573"/>
                </a:cubicBezTo>
                <a:cubicBezTo>
                  <a:pt x="6367" y="20618"/>
                  <a:pt x="4066" y="25393"/>
                  <a:pt x="2451" y="30419"/>
                </a:cubicBezTo>
                <a:cubicBezTo>
                  <a:pt x="905" y="35230"/>
                  <a:pt x="1" y="40354"/>
                  <a:pt x="1121" y="45359"/>
                </a:cubicBezTo>
                <a:cubicBezTo>
                  <a:pt x="2123" y="49841"/>
                  <a:pt x="4546" y="53931"/>
                  <a:pt x="7678" y="57256"/>
                </a:cubicBezTo>
                <a:cubicBezTo>
                  <a:pt x="11001" y="60782"/>
                  <a:pt x="15106" y="63485"/>
                  <a:pt x="19425" y="65631"/>
                </a:cubicBezTo>
                <a:cubicBezTo>
                  <a:pt x="19971" y="65903"/>
                  <a:pt x="20522" y="66165"/>
                  <a:pt x="21075" y="66421"/>
                </a:cubicBezTo>
                <a:cubicBezTo>
                  <a:pt x="21177" y="66468"/>
                  <a:pt x="21266" y="66317"/>
                  <a:pt x="21164" y="66268"/>
                </a:cubicBezTo>
                <a:cubicBezTo>
                  <a:pt x="16756" y="64234"/>
                  <a:pt x="12526" y="61698"/>
                  <a:pt x="8998" y="58332"/>
                </a:cubicBezTo>
                <a:cubicBezTo>
                  <a:pt x="5617" y="55107"/>
                  <a:pt x="2911" y="51087"/>
                  <a:pt x="1612" y="46571"/>
                </a:cubicBezTo>
                <a:cubicBezTo>
                  <a:pt x="185" y="41611"/>
                  <a:pt x="822" y="36464"/>
                  <a:pt x="2272" y="31589"/>
                </a:cubicBezTo>
                <a:cubicBezTo>
                  <a:pt x="3768" y="26563"/>
                  <a:pt x="6044" y="21823"/>
                  <a:pt x="7703" y="16855"/>
                </a:cubicBezTo>
                <a:cubicBezTo>
                  <a:pt x="9287" y="12106"/>
                  <a:pt x="10393" y="6996"/>
                  <a:pt x="9504" y="1989"/>
                </a:cubicBezTo>
                <a:cubicBezTo>
                  <a:pt x="9392" y="1356"/>
                  <a:pt x="9247" y="730"/>
                  <a:pt x="9071" y="110"/>
                </a:cubicBezTo>
                <a:cubicBezTo>
                  <a:pt x="9040" y="1"/>
                  <a:pt x="8872" y="48"/>
                  <a:pt x="8902" y="15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4"/>
          <p:cNvGrpSpPr/>
          <p:nvPr/>
        </p:nvGrpSpPr>
        <p:grpSpPr>
          <a:xfrm>
            <a:off x="8161094" y="1143605"/>
            <a:ext cx="982907" cy="1336014"/>
            <a:chOff x="6948642" y="1126523"/>
            <a:chExt cx="809310" cy="1100053"/>
          </a:xfrm>
        </p:grpSpPr>
        <p:sp>
          <p:nvSpPr>
            <p:cNvPr id="55" name="Google Shape;55;p4"/>
            <p:cNvSpPr/>
            <p:nvPr/>
          </p:nvSpPr>
          <p:spPr>
            <a:xfrm>
              <a:off x="6948642" y="1143605"/>
              <a:ext cx="809310" cy="1082971"/>
            </a:xfrm>
            <a:custGeom>
              <a:avLst/>
              <a:gdLst/>
              <a:ahLst/>
              <a:cxnLst/>
              <a:rect l="l" t="t" r="r" b="b"/>
              <a:pathLst>
                <a:path w="25442" h="34045" extrusionOk="0">
                  <a:moveTo>
                    <a:pt x="3855" y="13742"/>
                  </a:moveTo>
                  <a:cubicBezTo>
                    <a:pt x="1278" y="15968"/>
                    <a:pt x="0" y="19616"/>
                    <a:pt x="314" y="22971"/>
                  </a:cubicBezTo>
                  <a:cubicBezTo>
                    <a:pt x="1315" y="33675"/>
                    <a:pt x="13550" y="34044"/>
                    <a:pt x="21470" y="31519"/>
                  </a:cubicBezTo>
                  <a:cubicBezTo>
                    <a:pt x="21585" y="31482"/>
                    <a:pt x="21700" y="31445"/>
                    <a:pt x="21815" y="31406"/>
                  </a:cubicBezTo>
                  <a:cubicBezTo>
                    <a:pt x="23062" y="30993"/>
                    <a:pt x="24285" y="30493"/>
                    <a:pt x="25442" y="29868"/>
                  </a:cubicBezTo>
                  <a:lnTo>
                    <a:pt x="25442" y="0"/>
                  </a:lnTo>
                  <a:cubicBezTo>
                    <a:pt x="25442" y="377"/>
                    <a:pt x="24559" y="1250"/>
                    <a:pt x="24323" y="1560"/>
                  </a:cubicBezTo>
                  <a:cubicBezTo>
                    <a:pt x="23910" y="2104"/>
                    <a:pt x="23479" y="2636"/>
                    <a:pt x="23029" y="3149"/>
                  </a:cubicBezTo>
                  <a:cubicBezTo>
                    <a:pt x="22281" y="4001"/>
                    <a:pt x="21477" y="4804"/>
                    <a:pt x="20606" y="5530"/>
                  </a:cubicBezTo>
                  <a:cubicBezTo>
                    <a:pt x="19197" y="6704"/>
                    <a:pt x="17622" y="7639"/>
                    <a:pt x="15933" y="8348"/>
                  </a:cubicBezTo>
                  <a:cubicBezTo>
                    <a:pt x="12816" y="9658"/>
                    <a:pt x="9470" y="10295"/>
                    <a:pt x="6488" y="11944"/>
                  </a:cubicBezTo>
                  <a:cubicBezTo>
                    <a:pt x="5537" y="12472"/>
                    <a:pt x="4644" y="13060"/>
                    <a:pt x="3855" y="137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6978892" y="1126523"/>
              <a:ext cx="779059" cy="1076419"/>
            </a:xfrm>
            <a:custGeom>
              <a:avLst/>
              <a:gdLst/>
              <a:ahLst/>
              <a:cxnLst/>
              <a:rect l="l" t="t" r="r" b="b"/>
              <a:pathLst>
                <a:path w="24491" h="33839" extrusionOk="0">
                  <a:moveTo>
                    <a:pt x="23053" y="1336"/>
                  </a:moveTo>
                  <a:cubicBezTo>
                    <a:pt x="20429" y="3480"/>
                    <a:pt x="17180" y="4563"/>
                    <a:pt x="13971" y="5498"/>
                  </a:cubicBezTo>
                  <a:cubicBezTo>
                    <a:pt x="10288" y="6570"/>
                    <a:pt x="6665" y="7555"/>
                    <a:pt x="4009" y="10495"/>
                  </a:cubicBezTo>
                  <a:cubicBezTo>
                    <a:pt x="1269" y="13526"/>
                    <a:pt x="1" y="17759"/>
                    <a:pt x="775" y="21790"/>
                  </a:cubicBezTo>
                  <a:cubicBezTo>
                    <a:pt x="2767" y="32152"/>
                    <a:pt x="17149" y="33839"/>
                    <a:pt x="24491" y="29868"/>
                  </a:cubicBezTo>
                  <a:lnTo>
                    <a:pt x="24491" y="0"/>
                  </a:lnTo>
                  <a:cubicBezTo>
                    <a:pt x="24041" y="475"/>
                    <a:pt x="23560" y="922"/>
                    <a:pt x="23053" y="1336"/>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7"/>
        <p:cNvGrpSpPr/>
        <p:nvPr/>
      </p:nvGrpSpPr>
      <p:grpSpPr>
        <a:xfrm>
          <a:off x="0" y="0"/>
          <a:ext cx="0" cy="0"/>
          <a:chOff x="0" y="0"/>
          <a:chExt cx="0" cy="0"/>
        </a:xfrm>
      </p:grpSpPr>
      <p:sp>
        <p:nvSpPr>
          <p:cNvPr id="58" name="Google Shape;58;p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9" name="Google Shape;59;p5"/>
          <p:cNvSpPr txBox="1">
            <a:spLocks noGrp="1"/>
          </p:cNvSpPr>
          <p:nvPr>
            <p:ph type="body" idx="1"/>
          </p:nvPr>
        </p:nvSpPr>
        <p:spPr>
          <a:xfrm>
            <a:off x="713225" y="1152475"/>
            <a:ext cx="3858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60" name="Google Shape;60;p5"/>
          <p:cNvSpPr txBox="1">
            <a:spLocks noGrp="1"/>
          </p:cNvSpPr>
          <p:nvPr>
            <p:ph type="body" idx="2"/>
          </p:nvPr>
        </p:nvSpPr>
        <p:spPr>
          <a:xfrm>
            <a:off x="4572000" y="1152475"/>
            <a:ext cx="3858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61" name="Google Shape;61;p5"/>
          <p:cNvSpPr/>
          <p:nvPr/>
        </p:nvSpPr>
        <p:spPr>
          <a:xfrm rot="-4499873">
            <a:off x="-889002" y="-336132"/>
            <a:ext cx="2262389" cy="1390239"/>
          </a:xfrm>
          <a:custGeom>
            <a:avLst/>
            <a:gdLst/>
            <a:ahLst/>
            <a:cxnLst/>
            <a:rect l="l" t="t" r="r" b="b"/>
            <a:pathLst>
              <a:path w="58563" h="35987" extrusionOk="0">
                <a:moveTo>
                  <a:pt x="114" y="263"/>
                </a:moveTo>
                <a:cubicBezTo>
                  <a:pt x="5021" y="0"/>
                  <a:pt x="9637" y="2497"/>
                  <a:pt x="13072" y="5839"/>
                </a:cubicBezTo>
                <a:cubicBezTo>
                  <a:pt x="16796" y="9461"/>
                  <a:pt x="19336" y="14067"/>
                  <a:pt x="21964" y="18494"/>
                </a:cubicBezTo>
                <a:cubicBezTo>
                  <a:pt x="24476" y="22726"/>
                  <a:pt x="27186" y="26994"/>
                  <a:pt x="31043" y="30139"/>
                </a:cubicBezTo>
                <a:cubicBezTo>
                  <a:pt x="34535" y="32986"/>
                  <a:pt x="38826" y="34675"/>
                  <a:pt x="43263" y="35325"/>
                </a:cubicBezTo>
                <a:cubicBezTo>
                  <a:pt x="47777" y="35986"/>
                  <a:pt x="52424" y="35631"/>
                  <a:pt x="56829" y="34479"/>
                </a:cubicBezTo>
                <a:cubicBezTo>
                  <a:pt x="57374" y="34336"/>
                  <a:pt x="57916" y="34181"/>
                  <a:pt x="58455" y="34013"/>
                </a:cubicBezTo>
                <a:cubicBezTo>
                  <a:pt x="58563" y="33980"/>
                  <a:pt x="58517" y="33810"/>
                  <a:pt x="58408" y="33844"/>
                </a:cubicBezTo>
                <a:cubicBezTo>
                  <a:pt x="54006" y="35210"/>
                  <a:pt x="49329" y="35777"/>
                  <a:pt x="44733" y="35329"/>
                </a:cubicBezTo>
                <a:cubicBezTo>
                  <a:pt x="40197" y="34886"/>
                  <a:pt x="35732" y="33402"/>
                  <a:pt x="32040" y="30689"/>
                </a:cubicBezTo>
                <a:cubicBezTo>
                  <a:pt x="27981" y="27707"/>
                  <a:pt x="25135" y="23440"/>
                  <a:pt x="22577" y="19177"/>
                </a:cubicBezTo>
                <a:cubicBezTo>
                  <a:pt x="19955" y="14813"/>
                  <a:pt x="17513" y="10260"/>
                  <a:pt x="13995" y="6527"/>
                </a:cubicBezTo>
                <a:cubicBezTo>
                  <a:pt x="10821" y="3159"/>
                  <a:pt x="6570" y="456"/>
                  <a:pt x="1860" y="104"/>
                </a:cubicBezTo>
                <a:cubicBezTo>
                  <a:pt x="1279" y="60"/>
                  <a:pt x="696" y="57"/>
                  <a:pt x="114" y="88"/>
                </a:cubicBezTo>
                <a:cubicBezTo>
                  <a:pt x="2" y="94"/>
                  <a:pt x="1" y="270"/>
                  <a:pt x="114" y="26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8674245" y="970894"/>
            <a:ext cx="608501" cy="597374"/>
          </a:xfrm>
          <a:custGeom>
            <a:avLst/>
            <a:gdLst/>
            <a:ahLst/>
            <a:cxnLst/>
            <a:rect l="l" t="t" r="r" b="b"/>
            <a:pathLst>
              <a:path w="15751" h="15463" extrusionOk="0">
                <a:moveTo>
                  <a:pt x="855" y="8304"/>
                </a:moveTo>
                <a:cubicBezTo>
                  <a:pt x="1376" y="9980"/>
                  <a:pt x="2831" y="11304"/>
                  <a:pt x="4526" y="11740"/>
                </a:cubicBezTo>
                <a:cubicBezTo>
                  <a:pt x="6214" y="12173"/>
                  <a:pt x="7952" y="11681"/>
                  <a:pt x="9644" y="11560"/>
                </a:cubicBezTo>
                <a:cubicBezTo>
                  <a:pt x="11830" y="11403"/>
                  <a:pt x="13806" y="12143"/>
                  <a:pt x="15040" y="14021"/>
                </a:cubicBezTo>
                <a:cubicBezTo>
                  <a:pt x="15337" y="14473"/>
                  <a:pt x="15570" y="14957"/>
                  <a:pt x="15750" y="15463"/>
                </a:cubicBezTo>
                <a:lnTo>
                  <a:pt x="15750" y="1"/>
                </a:lnTo>
                <a:lnTo>
                  <a:pt x="2570" y="1"/>
                </a:lnTo>
                <a:cubicBezTo>
                  <a:pt x="1262" y="2456"/>
                  <a:pt x="0" y="5548"/>
                  <a:pt x="855" y="83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5"/>
          <p:cNvGrpSpPr/>
          <p:nvPr/>
        </p:nvGrpSpPr>
        <p:grpSpPr>
          <a:xfrm rot="10800000">
            <a:off x="8598151" y="-716724"/>
            <a:ext cx="1231666" cy="2348283"/>
            <a:chOff x="3656933" y="420360"/>
            <a:chExt cx="1014134" cy="1933539"/>
          </a:xfrm>
        </p:grpSpPr>
        <p:sp>
          <p:nvSpPr>
            <p:cNvPr id="64" name="Google Shape;64;p5"/>
            <p:cNvSpPr/>
            <p:nvPr/>
          </p:nvSpPr>
          <p:spPr>
            <a:xfrm>
              <a:off x="3663708" y="420360"/>
              <a:ext cx="1007359" cy="1933539"/>
            </a:xfrm>
            <a:custGeom>
              <a:avLst/>
              <a:gdLst/>
              <a:ahLst/>
              <a:cxnLst/>
              <a:rect l="l" t="t" r="r" b="b"/>
              <a:pathLst>
                <a:path w="31668" h="60784" extrusionOk="0">
                  <a:moveTo>
                    <a:pt x="12435" y="52882"/>
                  </a:moveTo>
                  <a:cubicBezTo>
                    <a:pt x="16528" y="46533"/>
                    <a:pt x="22581" y="41681"/>
                    <a:pt x="26926" y="35505"/>
                  </a:cubicBezTo>
                  <a:cubicBezTo>
                    <a:pt x="29494" y="31853"/>
                    <a:pt x="31667" y="27201"/>
                    <a:pt x="31535" y="22646"/>
                  </a:cubicBezTo>
                  <a:cubicBezTo>
                    <a:pt x="31274" y="13651"/>
                    <a:pt x="22745" y="11867"/>
                    <a:pt x="15391" y="12584"/>
                  </a:cubicBezTo>
                  <a:cubicBezTo>
                    <a:pt x="11475" y="12966"/>
                    <a:pt x="7378" y="12610"/>
                    <a:pt x="5843" y="8374"/>
                  </a:cubicBezTo>
                  <a:cubicBezTo>
                    <a:pt x="4868" y="5677"/>
                    <a:pt x="5269" y="2673"/>
                    <a:pt x="6231" y="1"/>
                  </a:cubicBezTo>
                  <a:lnTo>
                    <a:pt x="0" y="1"/>
                  </a:lnTo>
                  <a:lnTo>
                    <a:pt x="0" y="60784"/>
                  </a:lnTo>
                  <a:lnTo>
                    <a:pt x="9139" y="60784"/>
                  </a:lnTo>
                  <a:cubicBezTo>
                    <a:pt x="9664" y="57951"/>
                    <a:pt x="10877" y="55298"/>
                    <a:pt x="12435" y="52882"/>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3656933" y="744050"/>
              <a:ext cx="934737" cy="1463864"/>
            </a:xfrm>
            <a:custGeom>
              <a:avLst/>
              <a:gdLst/>
              <a:ahLst/>
              <a:cxnLst/>
              <a:rect l="l" t="t" r="r" b="b"/>
              <a:pathLst>
                <a:path w="29385" h="46019" extrusionOk="0">
                  <a:moveTo>
                    <a:pt x="25382" y="13511"/>
                  </a:moveTo>
                  <a:cubicBezTo>
                    <a:pt x="23538" y="8382"/>
                    <a:pt x="16423" y="8927"/>
                    <a:pt x="11853" y="9517"/>
                  </a:cubicBezTo>
                  <a:cubicBezTo>
                    <a:pt x="196" y="11022"/>
                    <a:pt x="213" y="0"/>
                    <a:pt x="213" y="0"/>
                  </a:cubicBezTo>
                  <a:cubicBezTo>
                    <a:pt x="213" y="0"/>
                    <a:pt x="1" y="46019"/>
                    <a:pt x="213" y="45970"/>
                  </a:cubicBezTo>
                  <a:cubicBezTo>
                    <a:pt x="11423" y="26788"/>
                    <a:pt x="29384" y="24640"/>
                    <a:pt x="25382" y="13511"/>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5"/>
          <p:cNvSpPr/>
          <p:nvPr/>
        </p:nvSpPr>
        <p:spPr>
          <a:xfrm rot="10800000">
            <a:off x="7735476" y="4011462"/>
            <a:ext cx="1469696" cy="1167590"/>
          </a:xfrm>
          <a:custGeom>
            <a:avLst/>
            <a:gdLst/>
            <a:ahLst/>
            <a:cxnLst/>
            <a:rect l="l" t="t" r="r" b="b"/>
            <a:pathLst>
              <a:path w="38043" h="30223" extrusionOk="0">
                <a:moveTo>
                  <a:pt x="185" y="30072"/>
                </a:moveTo>
                <a:cubicBezTo>
                  <a:pt x="2158" y="28363"/>
                  <a:pt x="3182" y="25873"/>
                  <a:pt x="3635" y="23351"/>
                </a:cubicBezTo>
                <a:cubicBezTo>
                  <a:pt x="4087" y="20833"/>
                  <a:pt x="4074" y="18340"/>
                  <a:pt x="5068" y="15934"/>
                </a:cubicBezTo>
                <a:cubicBezTo>
                  <a:pt x="5886" y="13953"/>
                  <a:pt x="7217" y="12260"/>
                  <a:pt x="8974" y="11029"/>
                </a:cubicBezTo>
                <a:cubicBezTo>
                  <a:pt x="12024" y="8895"/>
                  <a:pt x="15814" y="8399"/>
                  <a:pt x="19399" y="7836"/>
                </a:cubicBezTo>
                <a:cubicBezTo>
                  <a:pt x="23442" y="7200"/>
                  <a:pt x="27578" y="6665"/>
                  <a:pt x="31444" y="5264"/>
                </a:cubicBezTo>
                <a:cubicBezTo>
                  <a:pt x="34225" y="4255"/>
                  <a:pt x="36883" y="2633"/>
                  <a:pt x="38042" y="0"/>
                </a:cubicBezTo>
                <a:lnTo>
                  <a:pt x="0" y="0"/>
                </a:lnTo>
                <a:lnTo>
                  <a:pt x="0" y="30223"/>
                </a:lnTo>
                <a:cubicBezTo>
                  <a:pt x="61" y="30172"/>
                  <a:pt x="124" y="30125"/>
                  <a:pt x="185" y="3007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9"/>
        <p:cNvGrpSpPr/>
        <p:nvPr/>
      </p:nvGrpSpPr>
      <p:grpSpPr>
        <a:xfrm>
          <a:off x="0" y="0"/>
          <a:ext cx="0" cy="0"/>
          <a:chOff x="0" y="0"/>
          <a:chExt cx="0" cy="0"/>
        </a:xfrm>
      </p:grpSpPr>
      <p:sp>
        <p:nvSpPr>
          <p:cNvPr id="80" name="Google Shape;80;p7"/>
          <p:cNvSpPr txBox="1">
            <a:spLocks noGrp="1"/>
          </p:cNvSpPr>
          <p:nvPr>
            <p:ph type="title"/>
          </p:nvPr>
        </p:nvSpPr>
        <p:spPr>
          <a:xfrm>
            <a:off x="713225"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81" name="Google Shape;81;p7"/>
          <p:cNvSpPr txBox="1">
            <a:spLocks noGrp="1"/>
          </p:cNvSpPr>
          <p:nvPr>
            <p:ph type="body" idx="1"/>
          </p:nvPr>
        </p:nvSpPr>
        <p:spPr>
          <a:xfrm>
            <a:off x="713225"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82" name="Google Shape;82;p7"/>
          <p:cNvSpPr/>
          <p:nvPr/>
        </p:nvSpPr>
        <p:spPr>
          <a:xfrm rot="5400000">
            <a:off x="-248834" y="155414"/>
            <a:ext cx="930464" cy="513349"/>
          </a:xfrm>
          <a:custGeom>
            <a:avLst/>
            <a:gdLst/>
            <a:ahLst/>
            <a:cxnLst/>
            <a:rect l="l" t="t" r="r" b="b"/>
            <a:pathLst>
              <a:path w="24085" h="13288" extrusionOk="0">
                <a:moveTo>
                  <a:pt x="20458" y="1584"/>
                </a:moveTo>
                <a:cubicBezTo>
                  <a:pt x="17423" y="0"/>
                  <a:pt x="13955" y="1934"/>
                  <a:pt x="11838" y="4139"/>
                </a:cubicBezTo>
                <a:cubicBezTo>
                  <a:pt x="9721" y="6343"/>
                  <a:pt x="7912" y="8696"/>
                  <a:pt x="5412" y="10501"/>
                </a:cubicBezTo>
                <a:cubicBezTo>
                  <a:pt x="3731" y="11714"/>
                  <a:pt x="1921" y="12633"/>
                  <a:pt x="0" y="13287"/>
                </a:cubicBezTo>
                <a:lnTo>
                  <a:pt x="22579" y="13287"/>
                </a:lnTo>
                <a:cubicBezTo>
                  <a:pt x="22579" y="13287"/>
                  <a:pt x="24084" y="10013"/>
                  <a:pt x="23756" y="7411"/>
                </a:cubicBezTo>
                <a:cubicBezTo>
                  <a:pt x="23450" y="5000"/>
                  <a:pt x="22461" y="2629"/>
                  <a:pt x="20458" y="1584"/>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 name="Google Shape;83;p7"/>
          <p:cNvGrpSpPr/>
          <p:nvPr/>
        </p:nvGrpSpPr>
        <p:grpSpPr>
          <a:xfrm rot="-5400000">
            <a:off x="-189170" y="3883630"/>
            <a:ext cx="1457671" cy="1159886"/>
            <a:chOff x="3648694" y="2557077"/>
            <a:chExt cx="1200223" cy="955032"/>
          </a:xfrm>
        </p:grpSpPr>
        <p:sp>
          <p:nvSpPr>
            <p:cNvPr id="84" name="Google Shape;84;p7"/>
            <p:cNvSpPr/>
            <p:nvPr/>
          </p:nvSpPr>
          <p:spPr>
            <a:xfrm>
              <a:off x="3648694" y="2557077"/>
              <a:ext cx="1200223" cy="955032"/>
            </a:xfrm>
            <a:custGeom>
              <a:avLst/>
              <a:gdLst/>
              <a:ahLst/>
              <a:cxnLst/>
              <a:rect l="l" t="t" r="r" b="b"/>
              <a:pathLst>
                <a:path w="37731" h="30023" extrusionOk="0">
                  <a:moveTo>
                    <a:pt x="1095" y="28046"/>
                  </a:moveTo>
                  <a:cubicBezTo>
                    <a:pt x="3250" y="24680"/>
                    <a:pt x="6428" y="22087"/>
                    <a:pt x="10015" y="20371"/>
                  </a:cubicBezTo>
                  <a:cubicBezTo>
                    <a:pt x="13724" y="18596"/>
                    <a:pt x="17766" y="18165"/>
                    <a:pt x="21616" y="16833"/>
                  </a:cubicBezTo>
                  <a:cubicBezTo>
                    <a:pt x="29094" y="14247"/>
                    <a:pt x="37557" y="8633"/>
                    <a:pt x="37730" y="1"/>
                  </a:cubicBezTo>
                  <a:lnTo>
                    <a:pt x="1" y="1"/>
                  </a:lnTo>
                  <a:lnTo>
                    <a:pt x="1" y="30022"/>
                  </a:lnTo>
                  <a:cubicBezTo>
                    <a:pt x="324" y="29347"/>
                    <a:pt x="686" y="28686"/>
                    <a:pt x="1095" y="280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7"/>
            <p:cNvSpPr/>
            <p:nvPr/>
          </p:nvSpPr>
          <p:spPr>
            <a:xfrm>
              <a:off x="3648694" y="2557077"/>
              <a:ext cx="679557" cy="540738"/>
            </a:xfrm>
            <a:custGeom>
              <a:avLst/>
              <a:gdLst/>
              <a:ahLst/>
              <a:cxnLst/>
              <a:rect l="l" t="t" r="r" b="b"/>
              <a:pathLst>
                <a:path w="21363" h="16999" extrusionOk="0">
                  <a:moveTo>
                    <a:pt x="620" y="15879"/>
                  </a:moveTo>
                  <a:cubicBezTo>
                    <a:pt x="1840" y="13974"/>
                    <a:pt x="3639" y="12506"/>
                    <a:pt x="5671" y="11534"/>
                  </a:cubicBezTo>
                  <a:cubicBezTo>
                    <a:pt x="7770" y="10528"/>
                    <a:pt x="10059" y="10285"/>
                    <a:pt x="12239" y="9531"/>
                  </a:cubicBezTo>
                  <a:cubicBezTo>
                    <a:pt x="16472" y="8066"/>
                    <a:pt x="21264" y="4888"/>
                    <a:pt x="21363" y="1"/>
                  </a:cubicBezTo>
                  <a:lnTo>
                    <a:pt x="1" y="1"/>
                  </a:lnTo>
                  <a:lnTo>
                    <a:pt x="1" y="16999"/>
                  </a:lnTo>
                  <a:cubicBezTo>
                    <a:pt x="184" y="16616"/>
                    <a:pt x="389" y="16242"/>
                    <a:pt x="620" y="15879"/>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86;p7"/>
          <p:cNvGrpSpPr/>
          <p:nvPr/>
        </p:nvGrpSpPr>
        <p:grpSpPr>
          <a:xfrm rot="-5400000">
            <a:off x="7876039" y="-561506"/>
            <a:ext cx="906568" cy="1947187"/>
            <a:chOff x="5038278" y="2362628"/>
            <a:chExt cx="746453" cy="1603283"/>
          </a:xfrm>
        </p:grpSpPr>
        <p:sp>
          <p:nvSpPr>
            <p:cNvPr id="87" name="Google Shape;87;p7"/>
            <p:cNvSpPr/>
            <p:nvPr/>
          </p:nvSpPr>
          <p:spPr>
            <a:xfrm>
              <a:off x="5038278" y="2556505"/>
              <a:ext cx="746453" cy="1409406"/>
            </a:xfrm>
            <a:custGeom>
              <a:avLst/>
              <a:gdLst/>
              <a:ahLst/>
              <a:cxnLst/>
              <a:rect l="l" t="t" r="r" b="b"/>
              <a:pathLst>
                <a:path w="23466" h="44307" extrusionOk="0">
                  <a:moveTo>
                    <a:pt x="17593" y="5741"/>
                  </a:moveTo>
                  <a:cubicBezTo>
                    <a:pt x="13881" y="8007"/>
                    <a:pt x="9771" y="9555"/>
                    <a:pt x="6116" y="11919"/>
                  </a:cubicBezTo>
                  <a:cubicBezTo>
                    <a:pt x="2655" y="14156"/>
                    <a:pt x="0" y="17315"/>
                    <a:pt x="635" y="21674"/>
                  </a:cubicBezTo>
                  <a:cubicBezTo>
                    <a:pt x="1128" y="25057"/>
                    <a:pt x="3384" y="27027"/>
                    <a:pt x="6023" y="28925"/>
                  </a:cubicBezTo>
                  <a:cubicBezTo>
                    <a:pt x="8349" y="30599"/>
                    <a:pt x="10622" y="32276"/>
                    <a:pt x="11659" y="35058"/>
                  </a:cubicBezTo>
                  <a:cubicBezTo>
                    <a:pt x="12804" y="38133"/>
                    <a:pt x="12439" y="41536"/>
                    <a:pt x="10927" y="44306"/>
                  </a:cubicBezTo>
                  <a:lnTo>
                    <a:pt x="23466" y="44306"/>
                  </a:lnTo>
                  <a:lnTo>
                    <a:pt x="23466" y="0"/>
                  </a:lnTo>
                  <a:cubicBezTo>
                    <a:pt x="22230" y="2406"/>
                    <a:pt x="20019" y="4261"/>
                    <a:pt x="17593" y="574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7"/>
            <p:cNvSpPr/>
            <p:nvPr/>
          </p:nvSpPr>
          <p:spPr>
            <a:xfrm>
              <a:off x="5254199" y="2362628"/>
              <a:ext cx="530527" cy="1305101"/>
            </a:xfrm>
            <a:custGeom>
              <a:avLst/>
              <a:gdLst/>
              <a:ahLst/>
              <a:cxnLst/>
              <a:rect l="l" t="t" r="r" b="b"/>
              <a:pathLst>
                <a:path w="16678" h="41028" extrusionOk="0">
                  <a:moveTo>
                    <a:pt x="1652" y="15597"/>
                  </a:moveTo>
                  <a:cubicBezTo>
                    <a:pt x="0" y="20540"/>
                    <a:pt x="3015" y="26058"/>
                    <a:pt x="6432" y="29657"/>
                  </a:cubicBezTo>
                  <a:cubicBezTo>
                    <a:pt x="9893" y="33303"/>
                    <a:pt x="14198" y="36745"/>
                    <a:pt x="16678" y="41028"/>
                  </a:cubicBezTo>
                  <a:lnTo>
                    <a:pt x="16678" y="1"/>
                  </a:lnTo>
                  <a:cubicBezTo>
                    <a:pt x="14319" y="7787"/>
                    <a:pt x="4427" y="7292"/>
                    <a:pt x="1652" y="15597"/>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9"/>
        <p:cNvGrpSpPr/>
        <p:nvPr/>
      </p:nvGrpSpPr>
      <p:grpSpPr>
        <a:xfrm>
          <a:off x="0" y="0"/>
          <a:ext cx="0" cy="0"/>
          <a:chOff x="0" y="0"/>
          <a:chExt cx="0" cy="0"/>
        </a:xfrm>
      </p:grpSpPr>
      <p:sp>
        <p:nvSpPr>
          <p:cNvPr id="90" name="Google Shape;90;p8"/>
          <p:cNvSpPr txBox="1">
            <a:spLocks noGrp="1"/>
          </p:cNvSpPr>
          <p:nvPr>
            <p:ph type="title"/>
          </p:nvPr>
        </p:nvSpPr>
        <p:spPr>
          <a:xfrm>
            <a:off x="713225" y="1538900"/>
            <a:ext cx="6367800" cy="1913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91" name="Google Shape;91;p8"/>
          <p:cNvSpPr/>
          <p:nvPr/>
        </p:nvSpPr>
        <p:spPr>
          <a:xfrm flipH="1">
            <a:off x="7339615" y="3626105"/>
            <a:ext cx="1798961" cy="1517407"/>
          </a:xfrm>
          <a:custGeom>
            <a:avLst/>
            <a:gdLst/>
            <a:ahLst/>
            <a:cxnLst/>
            <a:rect l="l" t="t" r="r" b="b"/>
            <a:pathLst>
              <a:path w="46566" h="39278" extrusionOk="0">
                <a:moveTo>
                  <a:pt x="43111" y="25940"/>
                </a:moveTo>
                <a:cubicBezTo>
                  <a:pt x="37702" y="24155"/>
                  <a:pt x="32596" y="26060"/>
                  <a:pt x="27241" y="27001"/>
                </a:cubicBezTo>
                <a:cubicBezTo>
                  <a:pt x="24848" y="27422"/>
                  <a:pt x="22365" y="27603"/>
                  <a:pt x="19999" y="26914"/>
                </a:cubicBezTo>
                <a:cubicBezTo>
                  <a:pt x="17750" y="26258"/>
                  <a:pt x="15849" y="24814"/>
                  <a:pt x="14271" y="23024"/>
                </a:cubicBezTo>
                <a:cubicBezTo>
                  <a:pt x="11100" y="19424"/>
                  <a:pt x="9364" y="14746"/>
                  <a:pt x="7452" y="10338"/>
                </a:cubicBezTo>
                <a:cubicBezTo>
                  <a:pt x="6529" y="8210"/>
                  <a:pt x="5537" y="6092"/>
                  <a:pt x="4408" y="4078"/>
                </a:cubicBezTo>
                <a:cubicBezTo>
                  <a:pt x="3330" y="2158"/>
                  <a:pt x="1919" y="537"/>
                  <a:pt x="1" y="0"/>
                </a:cubicBezTo>
                <a:lnTo>
                  <a:pt x="1" y="39278"/>
                </a:lnTo>
                <a:lnTo>
                  <a:pt x="46565" y="39278"/>
                </a:lnTo>
                <a:lnTo>
                  <a:pt x="46565" y="27552"/>
                </a:lnTo>
                <a:cubicBezTo>
                  <a:pt x="45482" y="26891"/>
                  <a:pt x="44331" y="26343"/>
                  <a:pt x="43111" y="25940"/>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rot="-5400000">
            <a:off x="8154541" y="-393924"/>
            <a:ext cx="622485" cy="1410318"/>
          </a:xfrm>
          <a:custGeom>
            <a:avLst/>
            <a:gdLst/>
            <a:ahLst/>
            <a:cxnLst/>
            <a:rect l="l" t="t" r="r" b="b"/>
            <a:pathLst>
              <a:path w="16113" h="36506" extrusionOk="0">
                <a:moveTo>
                  <a:pt x="0" y="36505"/>
                </a:moveTo>
                <a:lnTo>
                  <a:pt x="16112" y="36505"/>
                </a:lnTo>
                <a:lnTo>
                  <a:pt x="16112" y="0"/>
                </a:lnTo>
                <a:cubicBezTo>
                  <a:pt x="13972" y="20203"/>
                  <a:pt x="794" y="23131"/>
                  <a:pt x="0" y="3650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93;p8"/>
          <p:cNvGrpSpPr/>
          <p:nvPr/>
        </p:nvGrpSpPr>
        <p:grpSpPr>
          <a:xfrm rot="5400000">
            <a:off x="546065" y="-578818"/>
            <a:ext cx="1231666" cy="2348283"/>
            <a:chOff x="3656933" y="420360"/>
            <a:chExt cx="1014134" cy="1933539"/>
          </a:xfrm>
        </p:grpSpPr>
        <p:sp>
          <p:nvSpPr>
            <p:cNvPr id="94" name="Google Shape;94;p8"/>
            <p:cNvSpPr/>
            <p:nvPr/>
          </p:nvSpPr>
          <p:spPr>
            <a:xfrm>
              <a:off x="3663708" y="420360"/>
              <a:ext cx="1007359" cy="1933539"/>
            </a:xfrm>
            <a:custGeom>
              <a:avLst/>
              <a:gdLst/>
              <a:ahLst/>
              <a:cxnLst/>
              <a:rect l="l" t="t" r="r" b="b"/>
              <a:pathLst>
                <a:path w="31668" h="60784" extrusionOk="0">
                  <a:moveTo>
                    <a:pt x="12435" y="52882"/>
                  </a:moveTo>
                  <a:cubicBezTo>
                    <a:pt x="16528" y="46533"/>
                    <a:pt x="22581" y="41681"/>
                    <a:pt x="26926" y="35505"/>
                  </a:cubicBezTo>
                  <a:cubicBezTo>
                    <a:pt x="29494" y="31853"/>
                    <a:pt x="31667" y="27201"/>
                    <a:pt x="31535" y="22646"/>
                  </a:cubicBezTo>
                  <a:cubicBezTo>
                    <a:pt x="31274" y="13651"/>
                    <a:pt x="22745" y="11867"/>
                    <a:pt x="15391" y="12584"/>
                  </a:cubicBezTo>
                  <a:cubicBezTo>
                    <a:pt x="11475" y="12966"/>
                    <a:pt x="7378" y="12610"/>
                    <a:pt x="5843" y="8374"/>
                  </a:cubicBezTo>
                  <a:cubicBezTo>
                    <a:pt x="4868" y="5677"/>
                    <a:pt x="5269" y="2673"/>
                    <a:pt x="6231" y="1"/>
                  </a:cubicBezTo>
                  <a:lnTo>
                    <a:pt x="0" y="1"/>
                  </a:lnTo>
                  <a:lnTo>
                    <a:pt x="0" y="60784"/>
                  </a:lnTo>
                  <a:lnTo>
                    <a:pt x="9139" y="60784"/>
                  </a:lnTo>
                  <a:cubicBezTo>
                    <a:pt x="9664" y="57951"/>
                    <a:pt x="10877" y="55298"/>
                    <a:pt x="12435" y="52882"/>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3656933" y="744050"/>
              <a:ext cx="934737" cy="1463864"/>
            </a:xfrm>
            <a:custGeom>
              <a:avLst/>
              <a:gdLst/>
              <a:ahLst/>
              <a:cxnLst/>
              <a:rect l="l" t="t" r="r" b="b"/>
              <a:pathLst>
                <a:path w="29385" h="46019" extrusionOk="0">
                  <a:moveTo>
                    <a:pt x="25382" y="13511"/>
                  </a:moveTo>
                  <a:cubicBezTo>
                    <a:pt x="23538" y="8382"/>
                    <a:pt x="16423" y="8927"/>
                    <a:pt x="11853" y="9517"/>
                  </a:cubicBezTo>
                  <a:cubicBezTo>
                    <a:pt x="196" y="11022"/>
                    <a:pt x="213" y="0"/>
                    <a:pt x="213" y="0"/>
                  </a:cubicBezTo>
                  <a:cubicBezTo>
                    <a:pt x="213" y="0"/>
                    <a:pt x="1" y="46019"/>
                    <a:pt x="213" y="45970"/>
                  </a:cubicBezTo>
                  <a:cubicBezTo>
                    <a:pt x="11423" y="26788"/>
                    <a:pt x="29384" y="24640"/>
                    <a:pt x="25382" y="13511"/>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8"/>
          <p:cNvGrpSpPr/>
          <p:nvPr/>
        </p:nvGrpSpPr>
        <p:grpSpPr>
          <a:xfrm rot="10800000" flipH="1">
            <a:off x="-21028" y="3983613"/>
            <a:ext cx="1457671" cy="1159886"/>
            <a:chOff x="3648694" y="2557077"/>
            <a:chExt cx="1200223" cy="955032"/>
          </a:xfrm>
        </p:grpSpPr>
        <p:sp>
          <p:nvSpPr>
            <p:cNvPr id="97" name="Google Shape;97;p8"/>
            <p:cNvSpPr/>
            <p:nvPr/>
          </p:nvSpPr>
          <p:spPr>
            <a:xfrm>
              <a:off x="3648694" y="2557077"/>
              <a:ext cx="1200223" cy="955032"/>
            </a:xfrm>
            <a:custGeom>
              <a:avLst/>
              <a:gdLst/>
              <a:ahLst/>
              <a:cxnLst/>
              <a:rect l="l" t="t" r="r" b="b"/>
              <a:pathLst>
                <a:path w="37731" h="30023" extrusionOk="0">
                  <a:moveTo>
                    <a:pt x="1095" y="28046"/>
                  </a:moveTo>
                  <a:cubicBezTo>
                    <a:pt x="3250" y="24680"/>
                    <a:pt x="6428" y="22087"/>
                    <a:pt x="10015" y="20371"/>
                  </a:cubicBezTo>
                  <a:cubicBezTo>
                    <a:pt x="13724" y="18596"/>
                    <a:pt x="17766" y="18165"/>
                    <a:pt x="21616" y="16833"/>
                  </a:cubicBezTo>
                  <a:cubicBezTo>
                    <a:pt x="29094" y="14247"/>
                    <a:pt x="37557" y="8633"/>
                    <a:pt x="37730" y="1"/>
                  </a:cubicBezTo>
                  <a:lnTo>
                    <a:pt x="1" y="1"/>
                  </a:lnTo>
                  <a:lnTo>
                    <a:pt x="1" y="30022"/>
                  </a:lnTo>
                  <a:cubicBezTo>
                    <a:pt x="324" y="29347"/>
                    <a:pt x="686" y="28686"/>
                    <a:pt x="1095" y="280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8"/>
            <p:cNvSpPr/>
            <p:nvPr/>
          </p:nvSpPr>
          <p:spPr>
            <a:xfrm>
              <a:off x="3648694" y="2557077"/>
              <a:ext cx="679557" cy="540738"/>
            </a:xfrm>
            <a:custGeom>
              <a:avLst/>
              <a:gdLst/>
              <a:ahLst/>
              <a:cxnLst/>
              <a:rect l="l" t="t" r="r" b="b"/>
              <a:pathLst>
                <a:path w="21363" h="16999" extrusionOk="0">
                  <a:moveTo>
                    <a:pt x="620" y="15879"/>
                  </a:moveTo>
                  <a:cubicBezTo>
                    <a:pt x="1840" y="13974"/>
                    <a:pt x="3639" y="12506"/>
                    <a:pt x="5671" y="11534"/>
                  </a:cubicBezTo>
                  <a:cubicBezTo>
                    <a:pt x="7770" y="10528"/>
                    <a:pt x="10059" y="10285"/>
                    <a:pt x="12239" y="9531"/>
                  </a:cubicBezTo>
                  <a:cubicBezTo>
                    <a:pt x="16472" y="8066"/>
                    <a:pt x="21264" y="4888"/>
                    <a:pt x="21363" y="1"/>
                  </a:cubicBezTo>
                  <a:lnTo>
                    <a:pt x="1" y="1"/>
                  </a:lnTo>
                  <a:lnTo>
                    <a:pt x="1" y="16999"/>
                  </a:lnTo>
                  <a:cubicBezTo>
                    <a:pt x="184" y="16616"/>
                    <a:pt x="389" y="16242"/>
                    <a:pt x="620" y="15879"/>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8"/>
          <p:cNvSpPr/>
          <p:nvPr/>
        </p:nvSpPr>
        <p:spPr>
          <a:xfrm rot="-4325420" flipH="1">
            <a:off x="-852901" y="3369598"/>
            <a:ext cx="2262406" cy="1390250"/>
          </a:xfrm>
          <a:custGeom>
            <a:avLst/>
            <a:gdLst/>
            <a:ahLst/>
            <a:cxnLst/>
            <a:rect l="l" t="t" r="r" b="b"/>
            <a:pathLst>
              <a:path w="58563" h="35987" extrusionOk="0">
                <a:moveTo>
                  <a:pt x="114" y="263"/>
                </a:moveTo>
                <a:cubicBezTo>
                  <a:pt x="5021" y="0"/>
                  <a:pt x="9637" y="2497"/>
                  <a:pt x="13072" y="5839"/>
                </a:cubicBezTo>
                <a:cubicBezTo>
                  <a:pt x="16796" y="9461"/>
                  <a:pt x="19336" y="14067"/>
                  <a:pt x="21964" y="18494"/>
                </a:cubicBezTo>
                <a:cubicBezTo>
                  <a:pt x="24476" y="22726"/>
                  <a:pt x="27186" y="26994"/>
                  <a:pt x="31043" y="30139"/>
                </a:cubicBezTo>
                <a:cubicBezTo>
                  <a:pt x="34535" y="32986"/>
                  <a:pt x="38826" y="34675"/>
                  <a:pt x="43263" y="35325"/>
                </a:cubicBezTo>
                <a:cubicBezTo>
                  <a:pt x="47777" y="35986"/>
                  <a:pt x="52424" y="35631"/>
                  <a:pt x="56829" y="34479"/>
                </a:cubicBezTo>
                <a:cubicBezTo>
                  <a:pt x="57374" y="34336"/>
                  <a:pt x="57916" y="34181"/>
                  <a:pt x="58455" y="34013"/>
                </a:cubicBezTo>
                <a:cubicBezTo>
                  <a:pt x="58563" y="33980"/>
                  <a:pt x="58517" y="33810"/>
                  <a:pt x="58408" y="33844"/>
                </a:cubicBezTo>
                <a:cubicBezTo>
                  <a:pt x="54006" y="35210"/>
                  <a:pt x="49329" y="35777"/>
                  <a:pt x="44733" y="35329"/>
                </a:cubicBezTo>
                <a:cubicBezTo>
                  <a:pt x="40197" y="34886"/>
                  <a:pt x="35732" y="33402"/>
                  <a:pt x="32040" y="30689"/>
                </a:cubicBezTo>
                <a:cubicBezTo>
                  <a:pt x="27981" y="27707"/>
                  <a:pt x="25135" y="23440"/>
                  <a:pt x="22577" y="19177"/>
                </a:cubicBezTo>
                <a:cubicBezTo>
                  <a:pt x="19955" y="14813"/>
                  <a:pt x="17513" y="10260"/>
                  <a:pt x="13995" y="6527"/>
                </a:cubicBezTo>
                <a:cubicBezTo>
                  <a:pt x="10821" y="3159"/>
                  <a:pt x="6570" y="456"/>
                  <a:pt x="1860" y="104"/>
                </a:cubicBezTo>
                <a:cubicBezTo>
                  <a:pt x="1279" y="60"/>
                  <a:pt x="696" y="57"/>
                  <a:pt x="114" y="88"/>
                </a:cubicBezTo>
                <a:cubicBezTo>
                  <a:pt x="2" y="94"/>
                  <a:pt x="1" y="270"/>
                  <a:pt x="114" y="26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8"/>
          <p:cNvSpPr/>
          <p:nvPr/>
        </p:nvSpPr>
        <p:spPr>
          <a:xfrm rot="5400000" flipH="1">
            <a:off x="2334177" y="-181719"/>
            <a:ext cx="496775" cy="819202"/>
          </a:xfrm>
          <a:custGeom>
            <a:avLst/>
            <a:gdLst/>
            <a:ahLst/>
            <a:cxnLst/>
            <a:rect l="l" t="t" r="r" b="b"/>
            <a:pathLst>
              <a:path w="12859" h="21205" extrusionOk="0">
                <a:moveTo>
                  <a:pt x="9397" y="5871"/>
                </a:moveTo>
                <a:cubicBezTo>
                  <a:pt x="7581" y="7363"/>
                  <a:pt x="5232" y="8010"/>
                  <a:pt x="3388" y="9457"/>
                </a:cubicBezTo>
                <a:cubicBezTo>
                  <a:pt x="202" y="11957"/>
                  <a:pt x="0" y="17245"/>
                  <a:pt x="3299" y="19763"/>
                </a:cubicBezTo>
                <a:cubicBezTo>
                  <a:pt x="4513" y="20690"/>
                  <a:pt x="6034" y="21123"/>
                  <a:pt x="7547" y="21175"/>
                </a:cubicBezTo>
                <a:cubicBezTo>
                  <a:pt x="8407" y="21205"/>
                  <a:pt x="9268" y="21112"/>
                  <a:pt x="10107" y="20929"/>
                </a:cubicBezTo>
                <a:cubicBezTo>
                  <a:pt x="10421" y="20861"/>
                  <a:pt x="12859" y="20291"/>
                  <a:pt x="12859" y="19987"/>
                </a:cubicBezTo>
                <a:lnTo>
                  <a:pt x="12859" y="1"/>
                </a:lnTo>
                <a:cubicBezTo>
                  <a:pt x="11813" y="4040"/>
                  <a:pt x="10483" y="4978"/>
                  <a:pt x="9397" y="5871"/>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8"/>
          <p:cNvSpPr/>
          <p:nvPr/>
        </p:nvSpPr>
        <p:spPr>
          <a:xfrm flipH="1">
            <a:off x="7017312" y="4591834"/>
            <a:ext cx="999949" cy="551651"/>
          </a:xfrm>
          <a:custGeom>
            <a:avLst/>
            <a:gdLst/>
            <a:ahLst/>
            <a:cxnLst/>
            <a:rect l="l" t="t" r="r" b="b"/>
            <a:pathLst>
              <a:path w="24085" h="13288" extrusionOk="0">
                <a:moveTo>
                  <a:pt x="20458" y="1584"/>
                </a:moveTo>
                <a:cubicBezTo>
                  <a:pt x="17423" y="0"/>
                  <a:pt x="13955" y="1934"/>
                  <a:pt x="11838" y="4139"/>
                </a:cubicBezTo>
                <a:cubicBezTo>
                  <a:pt x="9721" y="6343"/>
                  <a:pt x="7912" y="8696"/>
                  <a:pt x="5412" y="10501"/>
                </a:cubicBezTo>
                <a:cubicBezTo>
                  <a:pt x="3731" y="11714"/>
                  <a:pt x="1921" y="12633"/>
                  <a:pt x="0" y="13287"/>
                </a:cubicBezTo>
                <a:lnTo>
                  <a:pt x="22579" y="13287"/>
                </a:lnTo>
                <a:cubicBezTo>
                  <a:pt x="22579" y="13287"/>
                  <a:pt x="24084" y="10013"/>
                  <a:pt x="23756" y="7411"/>
                </a:cubicBezTo>
                <a:cubicBezTo>
                  <a:pt x="23450" y="5000"/>
                  <a:pt x="22461" y="2629"/>
                  <a:pt x="20458" y="1584"/>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102;p8"/>
          <p:cNvGrpSpPr/>
          <p:nvPr/>
        </p:nvGrpSpPr>
        <p:grpSpPr>
          <a:xfrm rot="5400000" flipH="1">
            <a:off x="6696834" y="-197058"/>
            <a:ext cx="982907" cy="1336014"/>
            <a:chOff x="6948642" y="1126523"/>
            <a:chExt cx="809310" cy="1100053"/>
          </a:xfrm>
        </p:grpSpPr>
        <p:sp>
          <p:nvSpPr>
            <p:cNvPr id="103" name="Google Shape;103;p8"/>
            <p:cNvSpPr/>
            <p:nvPr/>
          </p:nvSpPr>
          <p:spPr>
            <a:xfrm>
              <a:off x="6948642" y="1143605"/>
              <a:ext cx="809310" cy="1082971"/>
            </a:xfrm>
            <a:custGeom>
              <a:avLst/>
              <a:gdLst/>
              <a:ahLst/>
              <a:cxnLst/>
              <a:rect l="l" t="t" r="r" b="b"/>
              <a:pathLst>
                <a:path w="25442" h="34045" extrusionOk="0">
                  <a:moveTo>
                    <a:pt x="3855" y="13742"/>
                  </a:moveTo>
                  <a:cubicBezTo>
                    <a:pt x="1278" y="15968"/>
                    <a:pt x="0" y="19616"/>
                    <a:pt x="314" y="22971"/>
                  </a:cubicBezTo>
                  <a:cubicBezTo>
                    <a:pt x="1315" y="33675"/>
                    <a:pt x="13550" y="34044"/>
                    <a:pt x="21470" y="31519"/>
                  </a:cubicBezTo>
                  <a:cubicBezTo>
                    <a:pt x="21585" y="31482"/>
                    <a:pt x="21700" y="31445"/>
                    <a:pt x="21815" y="31406"/>
                  </a:cubicBezTo>
                  <a:cubicBezTo>
                    <a:pt x="23062" y="30993"/>
                    <a:pt x="24285" y="30493"/>
                    <a:pt x="25442" y="29868"/>
                  </a:cubicBezTo>
                  <a:lnTo>
                    <a:pt x="25442" y="0"/>
                  </a:lnTo>
                  <a:cubicBezTo>
                    <a:pt x="25442" y="377"/>
                    <a:pt x="24559" y="1250"/>
                    <a:pt x="24323" y="1560"/>
                  </a:cubicBezTo>
                  <a:cubicBezTo>
                    <a:pt x="23910" y="2104"/>
                    <a:pt x="23479" y="2636"/>
                    <a:pt x="23029" y="3149"/>
                  </a:cubicBezTo>
                  <a:cubicBezTo>
                    <a:pt x="22281" y="4001"/>
                    <a:pt x="21477" y="4804"/>
                    <a:pt x="20606" y="5530"/>
                  </a:cubicBezTo>
                  <a:cubicBezTo>
                    <a:pt x="19197" y="6704"/>
                    <a:pt x="17622" y="7639"/>
                    <a:pt x="15933" y="8348"/>
                  </a:cubicBezTo>
                  <a:cubicBezTo>
                    <a:pt x="12816" y="9658"/>
                    <a:pt x="9470" y="10295"/>
                    <a:pt x="6488" y="11944"/>
                  </a:cubicBezTo>
                  <a:cubicBezTo>
                    <a:pt x="5537" y="12472"/>
                    <a:pt x="4644" y="13060"/>
                    <a:pt x="3855" y="137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8"/>
            <p:cNvSpPr/>
            <p:nvPr/>
          </p:nvSpPr>
          <p:spPr>
            <a:xfrm>
              <a:off x="6978892" y="1126523"/>
              <a:ext cx="779059" cy="1076419"/>
            </a:xfrm>
            <a:custGeom>
              <a:avLst/>
              <a:gdLst/>
              <a:ahLst/>
              <a:cxnLst/>
              <a:rect l="l" t="t" r="r" b="b"/>
              <a:pathLst>
                <a:path w="24491" h="33839" extrusionOk="0">
                  <a:moveTo>
                    <a:pt x="23053" y="1336"/>
                  </a:moveTo>
                  <a:cubicBezTo>
                    <a:pt x="20429" y="3480"/>
                    <a:pt x="17180" y="4563"/>
                    <a:pt x="13971" y="5498"/>
                  </a:cubicBezTo>
                  <a:cubicBezTo>
                    <a:pt x="10288" y="6570"/>
                    <a:pt x="6665" y="7555"/>
                    <a:pt x="4009" y="10495"/>
                  </a:cubicBezTo>
                  <a:cubicBezTo>
                    <a:pt x="1269" y="13526"/>
                    <a:pt x="1" y="17759"/>
                    <a:pt x="775" y="21790"/>
                  </a:cubicBezTo>
                  <a:cubicBezTo>
                    <a:pt x="2767" y="32152"/>
                    <a:pt x="17149" y="33839"/>
                    <a:pt x="24491" y="29868"/>
                  </a:cubicBezTo>
                  <a:lnTo>
                    <a:pt x="24491" y="0"/>
                  </a:lnTo>
                  <a:cubicBezTo>
                    <a:pt x="24041" y="475"/>
                    <a:pt x="23560" y="922"/>
                    <a:pt x="23053" y="1336"/>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8"/>
          <p:cNvSpPr/>
          <p:nvPr/>
        </p:nvSpPr>
        <p:spPr>
          <a:xfrm rot="6300127" flipH="1">
            <a:off x="7800605" y="-634735"/>
            <a:ext cx="821581" cy="2567773"/>
          </a:xfrm>
          <a:custGeom>
            <a:avLst/>
            <a:gdLst/>
            <a:ahLst/>
            <a:cxnLst/>
            <a:rect l="l" t="t" r="r" b="b"/>
            <a:pathLst>
              <a:path w="21267" h="66468" extrusionOk="0">
                <a:moveTo>
                  <a:pt x="8902" y="156"/>
                </a:moveTo>
                <a:cubicBezTo>
                  <a:pt x="10340" y="5257"/>
                  <a:pt x="9471" y="10605"/>
                  <a:pt x="7931" y="15573"/>
                </a:cubicBezTo>
                <a:cubicBezTo>
                  <a:pt x="6367" y="20618"/>
                  <a:pt x="4066" y="25393"/>
                  <a:pt x="2451" y="30419"/>
                </a:cubicBezTo>
                <a:cubicBezTo>
                  <a:pt x="905" y="35230"/>
                  <a:pt x="1" y="40354"/>
                  <a:pt x="1121" y="45359"/>
                </a:cubicBezTo>
                <a:cubicBezTo>
                  <a:pt x="2123" y="49841"/>
                  <a:pt x="4546" y="53931"/>
                  <a:pt x="7678" y="57256"/>
                </a:cubicBezTo>
                <a:cubicBezTo>
                  <a:pt x="11001" y="60782"/>
                  <a:pt x="15106" y="63485"/>
                  <a:pt x="19425" y="65631"/>
                </a:cubicBezTo>
                <a:cubicBezTo>
                  <a:pt x="19971" y="65903"/>
                  <a:pt x="20522" y="66165"/>
                  <a:pt x="21075" y="66421"/>
                </a:cubicBezTo>
                <a:cubicBezTo>
                  <a:pt x="21177" y="66468"/>
                  <a:pt x="21266" y="66317"/>
                  <a:pt x="21164" y="66268"/>
                </a:cubicBezTo>
                <a:cubicBezTo>
                  <a:pt x="16756" y="64234"/>
                  <a:pt x="12526" y="61698"/>
                  <a:pt x="8998" y="58332"/>
                </a:cubicBezTo>
                <a:cubicBezTo>
                  <a:pt x="5617" y="55107"/>
                  <a:pt x="2911" y="51087"/>
                  <a:pt x="1612" y="46571"/>
                </a:cubicBezTo>
                <a:cubicBezTo>
                  <a:pt x="185" y="41611"/>
                  <a:pt x="822" y="36464"/>
                  <a:pt x="2272" y="31589"/>
                </a:cubicBezTo>
                <a:cubicBezTo>
                  <a:pt x="3768" y="26563"/>
                  <a:pt x="6044" y="21823"/>
                  <a:pt x="7703" y="16855"/>
                </a:cubicBezTo>
                <a:cubicBezTo>
                  <a:pt x="9287" y="12106"/>
                  <a:pt x="10393" y="6996"/>
                  <a:pt x="9504" y="1989"/>
                </a:cubicBezTo>
                <a:cubicBezTo>
                  <a:pt x="9392" y="1356"/>
                  <a:pt x="9247" y="730"/>
                  <a:pt x="9071" y="110"/>
                </a:cubicBezTo>
                <a:cubicBezTo>
                  <a:pt x="9040" y="1"/>
                  <a:pt x="8872" y="48"/>
                  <a:pt x="8902" y="15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8"/>
          <p:cNvSpPr/>
          <p:nvPr/>
        </p:nvSpPr>
        <p:spPr>
          <a:xfrm rot="3237327" flipH="1">
            <a:off x="1144657" y="4733770"/>
            <a:ext cx="651438" cy="864154"/>
          </a:xfrm>
          <a:custGeom>
            <a:avLst/>
            <a:gdLst/>
            <a:ahLst/>
            <a:cxnLst/>
            <a:rect l="l" t="t" r="r" b="b"/>
            <a:pathLst>
              <a:path w="16862" h="22368" extrusionOk="0">
                <a:moveTo>
                  <a:pt x="111" y="194"/>
                </a:moveTo>
                <a:cubicBezTo>
                  <a:pt x="1962" y="600"/>
                  <a:pt x="3754" y="1262"/>
                  <a:pt x="5427" y="2150"/>
                </a:cubicBezTo>
                <a:cubicBezTo>
                  <a:pt x="7096" y="3037"/>
                  <a:pt x="8647" y="4143"/>
                  <a:pt x="10024" y="5436"/>
                </a:cubicBezTo>
                <a:cubicBezTo>
                  <a:pt x="11435" y="6761"/>
                  <a:pt x="12657" y="8281"/>
                  <a:pt x="13642" y="9946"/>
                </a:cubicBezTo>
                <a:cubicBezTo>
                  <a:pt x="14670" y="11681"/>
                  <a:pt x="15441" y="13565"/>
                  <a:pt x="15938" y="15518"/>
                </a:cubicBezTo>
                <a:cubicBezTo>
                  <a:pt x="16435" y="17472"/>
                  <a:pt x="16654" y="19494"/>
                  <a:pt x="16575" y="21509"/>
                </a:cubicBezTo>
                <a:cubicBezTo>
                  <a:pt x="16565" y="21758"/>
                  <a:pt x="16551" y="22007"/>
                  <a:pt x="16532" y="22255"/>
                </a:cubicBezTo>
                <a:cubicBezTo>
                  <a:pt x="16523" y="22368"/>
                  <a:pt x="16699" y="22368"/>
                  <a:pt x="16708" y="22255"/>
                </a:cubicBezTo>
                <a:cubicBezTo>
                  <a:pt x="16861" y="20223"/>
                  <a:pt x="16710" y="18171"/>
                  <a:pt x="16275" y="16180"/>
                </a:cubicBezTo>
                <a:cubicBezTo>
                  <a:pt x="15843" y="14203"/>
                  <a:pt x="15131" y="12285"/>
                  <a:pt x="14163" y="10507"/>
                </a:cubicBezTo>
                <a:cubicBezTo>
                  <a:pt x="13220" y="8775"/>
                  <a:pt x="12030" y="7182"/>
                  <a:pt x="10638" y="5788"/>
                </a:cubicBezTo>
                <a:cubicBezTo>
                  <a:pt x="9298" y="4444"/>
                  <a:pt x="7775" y="3282"/>
                  <a:pt x="6129" y="2338"/>
                </a:cubicBezTo>
                <a:cubicBezTo>
                  <a:pt x="4473" y="1387"/>
                  <a:pt x="2689" y="657"/>
                  <a:pt x="839" y="186"/>
                </a:cubicBezTo>
                <a:cubicBezTo>
                  <a:pt x="612" y="129"/>
                  <a:pt x="385" y="75"/>
                  <a:pt x="157" y="24"/>
                </a:cubicBezTo>
                <a:cubicBezTo>
                  <a:pt x="48" y="0"/>
                  <a:pt x="0" y="170"/>
                  <a:pt x="111" y="1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7"/>
        <p:cNvGrpSpPr/>
        <p:nvPr/>
      </p:nvGrpSpPr>
      <p:grpSpPr>
        <a:xfrm>
          <a:off x="0" y="0"/>
          <a:ext cx="0" cy="0"/>
          <a:chOff x="0" y="0"/>
          <a:chExt cx="0" cy="0"/>
        </a:xfrm>
      </p:grpSpPr>
      <p:sp>
        <p:nvSpPr>
          <p:cNvPr id="108" name="Google Shape;108;p9"/>
          <p:cNvSpPr txBox="1">
            <a:spLocks noGrp="1"/>
          </p:cNvSpPr>
          <p:nvPr>
            <p:ph type="title"/>
          </p:nvPr>
        </p:nvSpPr>
        <p:spPr>
          <a:xfrm>
            <a:off x="713225" y="1233175"/>
            <a:ext cx="38589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09" name="Google Shape;109;p9"/>
          <p:cNvSpPr txBox="1">
            <a:spLocks noGrp="1"/>
          </p:cNvSpPr>
          <p:nvPr>
            <p:ph type="subTitle" idx="1"/>
          </p:nvPr>
        </p:nvSpPr>
        <p:spPr>
          <a:xfrm>
            <a:off x="713225" y="2803075"/>
            <a:ext cx="38589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10" name="Google Shape;110;p9"/>
          <p:cNvSpPr txBox="1">
            <a:spLocks noGrp="1"/>
          </p:cNvSpPr>
          <p:nvPr>
            <p:ph type="body" idx="2"/>
          </p:nvPr>
        </p:nvSpPr>
        <p:spPr>
          <a:xfrm>
            <a:off x="4572125" y="724075"/>
            <a:ext cx="3837000" cy="36951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11" name="Google Shape;111;p9"/>
          <p:cNvSpPr/>
          <p:nvPr/>
        </p:nvSpPr>
        <p:spPr>
          <a:xfrm rot="1189540">
            <a:off x="-314634" y="3794704"/>
            <a:ext cx="1798951" cy="1517399"/>
          </a:xfrm>
          <a:custGeom>
            <a:avLst/>
            <a:gdLst/>
            <a:ahLst/>
            <a:cxnLst/>
            <a:rect l="l" t="t" r="r" b="b"/>
            <a:pathLst>
              <a:path w="46566" h="39278" extrusionOk="0">
                <a:moveTo>
                  <a:pt x="43111" y="25940"/>
                </a:moveTo>
                <a:cubicBezTo>
                  <a:pt x="37702" y="24155"/>
                  <a:pt x="32596" y="26060"/>
                  <a:pt x="27241" y="27001"/>
                </a:cubicBezTo>
                <a:cubicBezTo>
                  <a:pt x="24848" y="27422"/>
                  <a:pt x="22365" y="27603"/>
                  <a:pt x="19999" y="26914"/>
                </a:cubicBezTo>
                <a:cubicBezTo>
                  <a:pt x="17750" y="26258"/>
                  <a:pt x="15849" y="24814"/>
                  <a:pt x="14271" y="23024"/>
                </a:cubicBezTo>
                <a:cubicBezTo>
                  <a:pt x="11100" y="19424"/>
                  <a:pt x="9364" y="14746"/>
                  <a:pt x="7452" y="10338"/>
                </a:cubicBezTo>
                <a:cubicBezTo>
                  <a:pt x="6529" y="8210"/>
                  <a:pt x="5537" y="6092"/>
                  <a:pt x="4408" y="4078"/>
                </a:cubicBezTo>
                <a:cubicBezTo>
                  <a:pt x="3330" y="2158"/>
                  <a:pt x="1919" y="537"/>
                  <a:pt x="1" y="0"/>
                </a:cubicBezTo>
                <a:lnTo>
                  <a:pt x="1" y="39278"/>
                </a:lnTo>
                <a:lnTo>
                  <a:pt x="46565" y="39278"/>
                </a:lnTo>
                <a:lnTo>
                  <a:pt x="46565" y="27552"/>
                </a:lnTo>
                <a:cubicBezTo>
                  <a:pt x="45482" y="26891"/>
                  <a:pt x="44331" y="26343"/>
                  <a:pt x="43111" y="25940"/>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9"/>
          <p:cNvGrpSpPr/>
          <p:nvPr/>
        </p:nvGrpSpPr>
        <p:grpSpPr>
          <a:xfrm>
            <a:off x="8472294" y="1601130"/>
            <a:ext cx="982907" cy="1336014"/>
            <a:chOff x="6948642" y="1126523"/>
            <a:chExt cx="809310" cy="1100053"/>
          </a:xfrm>
        </p:grpSpPr>
        <p:sp>
          <p:nvSpPr>
            <p:cNvPr id="113" name="Google Shape;113;p9"/>
            <p:cNvSpPr/>
            <p:nvPr/>
          </p:nvSpPr>
          <p:spPr>
            <a:xfrm>
              <a:off x="6948642" y="1143605"/>
              <a:ext cx="809310" cy="1082971"/>
            </a:xfrm>
            <a:custGeom>
              <a:avLst/>
              <a:gdLst/>
              <a:ahLst/>
              <a:cxnLst/>
              <a:rect l="l" t="t" r="r" b="b"/>
              <a:pathLst>
                <a:path w="25442" h="34045" extrusionOk="0">
                  <a:moveTo>
                    <a:pt x="3855" y="13742"/>
                  </a:moveTo>
                  <a:cubicBezTo>
                    <a:pt x="1278" y="15968"/>
                    <a:pt x="0" y="19616"/>
                    <a:pt x="314" y="22971"/>
                  </a:cubicBezTo>
                  <a:cubicBezTo>
                    <a:pt x="1315" y="33675"/>
                    <a:pt x="13550" y="34044"/>
                    <a:pt x="21470" y="31519"/>
                  </a:cubicBezTo>
                  <a:cubicBezTo>
                    <a:pt x="21585" y="31482"/>
                    <a:pt x="21700" y="31445"/>
                    <a:pt x="21815" y="31406"/>
                  </a:cubicBezTo>
                  <a:cubicBezTo>
                    <a:pt x="23062" y="30993"/>
                    <a:pt x="24285" y="30493"/>
                    <a:pt x="25442" y="29868"/>
                  </a:cubicBezTo>
                  <a:lnTo>
                    <a:pt x="25442" y="0"/>
                  </a:lnTo>
                  <a:cubicBezTo>
                    <a:pt x="25442" y="377"/>
                    <a:pt x="24559" y="1250"/>
                    <a:pt x="24323" y="1560"/>
                  </a:cubicBezTo>
                  <a:cubicBezTo>
                    <a:pt x="23910" y="2104"/>
                    <a:pt x="23479" y="2636"/>
                    <a:pt x="23029" y="3149"/>
                  </a:cubicBezTo>
                  <a:cubicBezTo>
                    <a:pt x="22281" y="4001"/>
                    <a:pt x="21477" y="4804"/>
                    <a:pt x="20606" y="5530"/>
                  </a:cubicBezTo>
                  <a:cubicBezTo>
                    <a:pt x="19197" y="6704"/>
                    <a:pt x="17622" y="7639"/>
                    <a:pt x="15933" y="8348"/>
                  </a:cubicBezTo>
                  <a:cubicBezTo>
                    <a:pt x="12816" y="9658"/>
                    <a:pt x="9470" y="10295"/>
                    <a:pt x="6488" y="11944"/>
                  </a:cubicBezTo>
                  <a:cubicBezTo>
                    <a:pt x="5537" y="12472"/>
                    <a:pt x="4644" y="13060"/>
                    <a:pt x="3855" y="137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a:off x="6978892" y="1126523"/>
              <a:ext cx="779059" cy="1076419"/>
            </a:xfrm>
            <a:custGeom>
              <a:avLst/>
              <a:gdLst/>
              <a:ahLst/>
              <a:cxnLst/>
              <a:rect l="l" t="t" r="r" b="b"/>
              <a:pathLst>
                <a:path w="24491" h="33839" extrusionOk="0">
                  <a:moveTo>
                    <a:pt x="23053" y="1336"/>
                  </a:moveTo>
                  <a:cubicBezTo>
                    <a:pt x="20429" y="3480"/>
                    <a:pt x="17180" y="4563"/>
                    <a:pt x="13971" y="5498"/>
                  </a:cubicBezTo>
                  <a:cubicBezTo>
                    <a:pt x="10288" y="6570"/>
                    <a:pt x="6665" y="7555"/>
                    <a:pt x="4009" y="10495"/>
                  </a:cubicBezTo>
                  <a:cubicBezTo>
                    <a:pt x="1269" y="13526"/>
                    <a:pt x="1" y="17759"/>
                    <a:pt x="775" y="21790"/>
                  </a:cubicBezTo>
                  <a:cubicBezTo>
                    <a:pt x="2767" y="32152"/>
                    <a:pt x="17149" y="33839"/>
                    <a:pt x="24491" y="29868"/>
                  </a:cubicBezTo>
                  <a:lnTo>
                    <a:pt x="24491" y="0"/>
                  </a:lnTo>
                  <a:cubicBezTo>
                    <a:pt x="24041" y="475"/>
                    <a:pt x="23560" y="922"/>
                    <a:pt x="23053" y="1336"/>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9"/>
          <p:cNvSpPr/>
          <p:nvPr/>
        </p:nvSpPr>
        <p:spPr>
          <a:xfrm rot="5400000" flipH="1">
            <a:off x="370549" y="-407788"/>
            <a:ext cx="622485" cy="1410318"/>
          </a:xfrm>
          <a:custGeom>
            <a:avLst/>
            <a:gdLst/>
            <a:ahLst/>
            <a:cxnLst/>
            <a:rect l="l" t="t" r="r" b="b"/>
            <a:pathLst>
              <a:path w="16113" h="36506" extrusionOk="0">
                <a:moveTo>
                  <a:pt x="0" y="36505"/>
                </a:moveTo>
                <a:lnTo>
                  <a:pt x="16112" y="36505"/>
                </a:lnTo>
                <a:lnTo>
                  <a:pt x="16112" y="0"/>
                </a:lnTo>
                <a:cubicBezTo>
                  <a:pt x="13972" y="20203"/>
                  <a:pt x="794" y="23131"/>
                  <a:pt x="0" y="3650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6"/>
        <p:cNvGrpSpPr/>
        <p:nvPr/>
      </p:nvGrpSpPr>
      <p:grpSpPr>
        <a:xfrm>
          <a:off x="0" y="0"/>
          <a:ext cx="0" cy="0"/>
          <a:chOff x="0" y="0"/>
          <a:chExt cx="0" cy="0"/>
        </a:xfrm>
      </p:grpSpPr>
      <p:sp>
        <p:nvSpPr>
          <p:cNvPr id="117" name="Google Shape;117;p10"/>
          <p:cNvSpPr txBox="1">
            <a:spLocks noGrp="1"/>
          </p:cNvSpPr>
          <p:nvPr>
            <p:ph type="body" idx="1"/>
          </p:nvPr>
        </p:nvSpPr>
        <p:spPr>
          <a:xfrm>
            <a:off x="1572600" y="4003475"/>
            <a:ext cx="5998800" cy="605100"/>
          </a:xfrm>
          <a:prstGeom prst="rect">
            <a:avLst/>
          </a:prstGeom>
          <a:solidFill>
            <a:schemeClr val="dk2"/>
          </a:solidFill>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2500"/>
              <a:buNone/>
              <a:defRPr sz="2500"/>
            </a:lvl1pPr>
          </a:lstStyle>
          <a:p>
            <a:endParaRPr/>
          </a:p>
        </p:txBody>
      </p:sp>
      <p:sp>
        <p:nvSpPr>
          <p:cNvPr id="118" name="Google Shape;118;p10"/>
          <p:cNvSpPr/>
          <p:nvPr/>
        </p:nvSpPr>
        <p:spPr>
          <a:xfrm>
            <a:off x="-685791" y="3626105"/>
            <a:ext cx="1798961" cy="1517407"/>
          </a:xfrm>
          <a:custGeom>
            <a:avLst/>
            <a:gdLst/>
            <a:ahLst/>
            <a:cxnLst/>
            <a:rect l="l" t="t" r="r" b="b"/>
            <a:pathLst>
              <a:path w="46566" h="39278" extrusionOk="0">
                <a:moveTo>
                  <a:pt x="43111" y="25940"/>
                </a:moveTo>
                <a:cubicBezTo>
                  <a:pt x="37702" y="24155"/>
                  <a:pt x="32596" y="26060"/>
                  <a:pt x="27241" y="27001"/>
                </a:cubicBezTo>
                <a:cubicBezTo>
                  <a:pt x="24848" y="27422"/>
                  <a:pt x="22365" y="27603"/>
                  <a:pt x="19999" y="26914"/>
                </a:cubicBezTo>
                <a:cubicBezTo>
                  <a:pt x="17750" y="26258"/>
                  <a:pt x="15849" y="24814"/>
                  <a:pt x="14271" y="23024"/>
                </a:cubicBezTo>
                <a:cubicBezTo>
                  <a:pt x="11100" y="19424"/>
                  <a:pt x="9364" y="14746"/>
                  <a:pt x="7452" y="10338"/>
                </a:cubicBezTo>
                <a:cubicBezTo>
                  <a:pt x="6529" y="8210"/>
                  <a:pt x="5537" y="6092"/>
                  <a:pt x="4408" y="4078"/>
                </a:cubicBezTo>
                <a:cubicBezTo>
                  <a:pt x="3330" y="2158"/>
                  <a:pt x="1919" y="537"/>
                  <a:pt x="1" y="0"/>
                </a:cubicBezTo>
                <a:lnTo>
                  <a:pt x="1" y="39278"/>
                </a:lnTo>
                <a:lnTo>
                  <a:pt x="46565" y="39278"/>
                </a:lnTo>
                <a:lnTo>
                  <a:pt x="46565" y="27552"/>
                </a:lnTo>
                <a:cubicBezTo>
                  <a:pt x="45482" y="26891"/>
                  <a:pt x="44331" y="26343"/>
                  <a:pt x="43111" y="25940"/>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10"/>
          <p:cNvGrpSpPr/>
          <p:nvPr/>
        </p:nvGrpSpPr>
        <p:grpSpPr>
          <a:xfrm rot="-5400000" flipH="1">
            <a:off x="7360854" y="-578818"/>
            <a:ext cx="1231666" cy="2348283"/>
            <a:chOff x="3656933" y="420360"/>
            <a:chExt cx="1014134" cy="1933539"/>
          </a:xfrm>
        </p:grpSpPr>
        <p:sp>
          <p:nvSpPr>
            <p:cNvPr id="120" name="Google Shape;120;p10"/>
            <p:cNvSpPr/>
            <p:nvPr/>
          </p:nvSpPr>
          <p:spPr>
            <a:xfrm>
              <a:off x="3663708" y="420360"/>
              <a:ext cx="1007359" cy="1933539"/>
            </a:xfrm>
            <a:custGeom>
              <a:avLst/>
              <a:gdLst/>
              <a:ahLst/>
              <a:cxnLst/>
              <a:rect l="l" t="t" r="r" b="b"/>
              <a:pathLst>
                <a:path w="31668" h="60784" extrusionOk="0">
                  <a:moveTo>
                    <a:pt x="12435" y="52882"/>
                  </a:moveTo>
                  <a:cubicBezTo>
                    <a:pt x="16528" y="46533"/>
                    <a:pt x="22581" y="41681"/>
                    <a:pt x="26926" y="35505"/>
                  </a:cubicBezTo>
                  <a:cubicBezTo>
                    <a:pt x="29494" y="31853"/>
                    <a:pt x="31667" y="27201"/>
                    <a:pt x="31535" y="22646"/>
                  </a:cubicBezTo>
                  <a:cubicBezTo>
                    <a:pt x="31274" y="13651"/>
                    <a:pt x="22745" y="11867"/>
                    <a:pt x="15391" y="12584"/>
                  </a:cubicBezTo>
                  <a:cubicBezTo>
                    <a:pt x="11475" y="12966"/>
                    <a:pt x="7378" y="12610"/>
                    <a:pt x="5843" y="8374"/>
                  </a:cubicBezTo>
                  <a:cubicBezTo>
                    <a:pt x="4868" y="5677"/>
                    <a:pt x="5269" y="2673"/>
                    <a:pt x="6231" y="1"/>
                  </a:cubicBezTo>
                  <a:lnTo>
                    <a:pt x="0" y="1"/>
                  </a:lnTo>
                  <a:lnTo>
                    <a:pt x="0" y="60784"/>
                  </a:lnTo>
                  <a:lnTo>
                    <a:pt x="9139" y="60784"/>
                  </a:lnTo>
                  <a:cubicBezTo>
                    <a:pt x="9664" y="57951"/>
                    <a:pt x="10877" y="55298"/>
                    <a:pt x="12435" y="52882"/>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0"/>
            <p:cNvSpPr/>
            <p:nvPr/>
          </p:nvSpPr>
          <p:spPr>
            <a:xfrm>
              <a:off x="3656933" y="744050"/>
              <a:ext cx="934737" cy="1463864"/>
            </a:xfrm>
            <a:custGeom>
              <a:avLst/>
              <a:gdLst/>
              <a:ahLst/>
              <a:cxnLst/>
              <a:rect l="l" t="t" r="r" b="b"/>
              <a:pathLst>
                <a:path w="29385" h="46019" extrusionOk="0">
                  <a:moveTo>
                    <a:pt x="25382" y="13511"/>
                  </a:moveTo>
                  <a:cubicBezTo>
                    <a:pt x="23538" y="8382"/>
                    <a:pt x="16423" y="8927"/>
                    <a:pt x="11853" y="9517"/>
                  </a:cubicBezTo>
                  <a:cubicBezTo>
                    <a:pt x="196" y="11022"/>
                    <a:pt x="213" y="0"/>
                    <a:pt x="213" y="0"/>
                  </a:cubicBezTo>
                  <a:cubicBezTo>
                    <a:pt x="213" y="0"/>
                    <a:pt x="1" y="46019"/>
                    <a:pt x="213" y="45970"/>
                  </a:cubicBezTo>
                  <a:cubicBezTo>
                    <a:pt x="11423" y="26788"/>
                    <a:pt x="29384" y="24640"/>
                    <a:pt x="25382" y="13511"/>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10"/>
          <p:cNvSpPr/>
          <p:nvPr/>
        </p:nvSpPr>
        <p:spPr>
          <a:xfrm rot="-5400000">
            <a:off x="6307633" y="-181719"/>
            <a:ext cx="496775" cy="819202"/>
          </a:xfrm>
          <a:custGeom>
            <a:avLst/>
            <a:gdLst/>
            <a:ahLst/>
            <a:cxnLst/>
            <a:rect l="l" t="t" r="r" b="b"/>
            <a:pathLst>
              <a:path w="12859" h="21205" extrusionOk="0">
                <a:moveTo>
                  <a:pt x="9397" y="5871"/>
                </a:moveTo>
                <a:cubicBezTo>
                  <a:pt x="7581" y="7363"/>
                  <a:pt x="5232" y="8010"/>
                  <a:pt x="3388" y="9457"/>
                </a:cubicBezTo>
                <a:cubicBezTo>
                  <a:pt x="202" y="11957"/>
                  <a:pt x="0" y="17245"/>
                  <a:pt x="3299" y="19763"/>
                </a:cubicBezTo>
                <a:cubicBezTo>
                  <a:pt x="4513" y="20690"/>
                  <a:pt x="6034" y="21123"/>
                  <a:pt x="7547" y="21175"/>
                </a:cubicBezTo>
                <a:cubicBezTo>
                  <a:pt x="8407" y="21205"/>
                  <a:pt x="9268" y="21112"/>
                  <a:pt x="10107" y="20929"/>
                </a:cubicBezTo>
                <a:cubicBezTo>
                  <a:pt x="10421" y="20861"/>
                  <a:pt x="12859" y="20291"/>
                  <a:pt x="12859" y="19987"/>
                </a:cubicBezTo>
                <a:lnTo>
                  <a:pt x="12859" y="1"/>
                </a:lnTo>
                <a:cubicBezTo>
                  <a:pt x="11813" y="4040"/>
                  <a:pt x="10483" y="4978"/>
                  <a:pt x="9397" y="5871"/>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0"/>
          <p:cNvSpPr/>
          <p:nvPr/>
        </p:nvSpPr>
        <p:spPr>
          <a:xfrm>
            <a:off x="435525" y="4591834"/>
            <a:ext cx="999949" cy="551651"/>
          </a:xfrm>
          <a:custGeom>
            <a:avLst/>
            <a:gdLst/>
            <a:ahLst/>
            <a:cxnLst/>
            <a:rect l="l" t="t" r="r" b="b"/>
            <a:pathLst>
              <a:path w="24085" h="13288" extrusionOk="0">
                <a:moveTo>
                  <a:pt x="20458" y="1584"/>
                </a:moveTo>
                <a:cubicBezTo>
                  <a:pt x="17423" y="0"/>
                  <a:pt x="13955" y="1934"/>
                  <a:pt x="11838" y="4139"/>
                </a:cubicBezTo>
                <a:cubicBezTo>
                  <a:pt x="9721" y="6343"/>
                  <a:pt x="7912" y="8696"/>
                  <a:pt x="5412" y="10501"/>
                </a:cubicBezTo>
                <a:cubicBezTo>
                  <a:pt x="3731" y="11714"/>
                  <a:pt x="1921" y="12633"/>
                  <a:pt x="0" y="13287"/>
                </a:cubicBezTo>
                <a:lnTo>
                  <a:pt x="22579" y="13287"/>
                </a:lnTo>
                <a:cubicBezTo>
                  <a:pt x="22579" y="13287"/>
                  <a:pt x="24084" y="10013"/>
                  <a:pt x="23756" y="7411"/>
                </a:cubicBezTo>
                <a:cubicBezTo>
                  <a:pt x="23450" y="5000"/>
                  <a:pt x="22461" y="2629"/>
                  <a:pt x="20458" y="1584"/>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4"/>
        <p:cNvGrpSpPr/>
        <p:nvPr/>
      </p:nvGrpSpPr>
      <p:grpSpPr>
        <a:xfrm>
          <a:off x="0" y="0"/>
          <a:ext cx="0" cy="0"/>
          <a:chOff x="0" y="0"/>
          <a:chExt cx="0" cy="0"/>
        </a:xfrm>
      </p:grpSpPr>
      <p:sp>
        <p:nvSpPr>
          <p:cNvPr id="125" name="Google Shape;125;p11"/>
          <p:cNvSpPr txBox="1">
            <a:spLocks noGrp="1"/>
          </p:cNvSpPr>
          <p:nvPr>
            <p:ph type="title" hasCustomPrompt="1"/>
          </p:nvPr>
        </p:nvSpPr>
        <p:spPr>
          <a:xfrm>
            <a:off x="1531950" y="898300"/>
            <a:ext cx="60801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26" name="Google Shape;126;p11"/>
          <p:cNvSpPr txBox="1">
            <a:spLocks noGrp="1"/>
          </p:cNvSpPr>
          <p:nvPr>
            <p:ph type="body" idx="1"/>
          </p:nvPr>
        </p:nvSpPr>
        <p:spPr>
          <a:xfrm>
            <a:off x="1531950" y="2944400"/>
            <a:ext cx="6080100" cy="1300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127" name="Google Shape;127;p11"/>
          <p:cNvSpPr/>
          <p:nvPr/>
        </p:nvSpPr>
        <p:spPr>
          <a:xfrm flipH="1">
            <a:off x="7339615" y="3626105"/>
            <a:ext cx="1798961" cy="1517407"/>
          </a:xfrm>
          <a:custGeom>
            <a:avLst/>
            <a:gdLst/>
            <a:ahLst/>
            <a:cxnLst/>
            <a:rect l="l" t="t" r="r" b="b"/>
            <a:pathLst>
              <a:path w="46566" h="39278" extrusionOk="0">
                <a:moveTo>
                  <a:pt x="43111" y="25940"/>
                </a:moveTo>
                <a:cubicBezTo>
                  <a:pt x="37702" y="24155"/>
                  <a:pt x="32596" y="26060"/>
                  <a:pt x="27241" y="27001"/>
                </a:cubicBezTo>
                <a:cubicBezTo>
                  <a:pt x="24848" y="27422"/>
                  <a:pt x="22365" y="27603"/>
                  <a:pt x="19999" y="26914"/>
                </a:cubicBezTo>
                <a:cubicBezTo>
                  <a:pt x="17750" y="26258"/>
                  <a:pt x="15849" y="24814"/>
                  <a:pt x="14271" y="23024"/>
                </a:cubicBezTo>
                <a:cubicBezTo>
                  <a:pt x="11100" y="19424"/>
                  <a:pt x="9364" y="14746"/>
                  <a:pt x="7452" y="10338"/>
                </a:cubicBezTo>
                <a:cubicBezTo>
                  <a:pt x="6529" y="8210"/>
                  <a:pt x="5537" y="6092"/>
                  <a:pt x="4408" y="4078"/>
                </a:cubicBezTo>
                <a:cubicBezTo>
                  <a:pt x="3330" y="2158"/>
                  <a:pt x="1919" y="537"/>
                  <a:pt x="1" y="0"/>
                </a:cubicBezTo>
                <a:lnTo>
                  <a:pt x="1" y="39278"/>
                </a:lnTo>
                <a:lnTo>
                  <a:pt x="46565" y="39278"/>
                </a:lnTo>
                <a:lnTo>
                  <a:pt x="46565" y="27552"/>
                </a:lnTo>
                <a:cubicBezTo>
                  <a:pt x="45482" y="26891"/>
                  <a:pt x="44331" y="26343"/>
                  <a:pt x="43111" y="25940"/>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1"/>
          <p:cNvSpPr/>
          <p:nvPr/>
        </p:nvSpPr>
        <p:spPr>
          <a:xfrm rot="-5400000">
            <a:off x="8154541" y="-393924"/>
            <a:ext cx="622485" cy="1410318"/>
          </a:xfrm>
          <a:custGeom>
            <a:avLst/>
            <a:gdLst/>
            <a:ahLst/>
            <a:cxnLst/>
            <a:rect l="l" t="t" r="r" b="b"/>
            <a:pathLst>
              <a:path w="16113" h="36506" extrusionOk="0">
                <a:moveTo>
                  <a:pt x="0" y="36505"/>
                </a:moveTo>
                <a:lnTo>
                  <a:pt x="16112" y="36505"/>
                </a:lnTo>
                <a:lnTo>
                  <a:pt x="16112" y="0"/>
                </a:lnTo>
                <a:cubicBezTo>
                  <a:pt x="13972" y="20203"/>
                  <a:pt x="794" y="23131"/>
                  <a:pt x="0" y="3650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11"/>
          <p:cNvGrpSpPr/>
          <p:nvPr/>
        </p:nvGrpSpPr>
        <p:grpSpPr>
          <a:xfrm rot="5400000">
            <a:off x="546065" y="-578818"/>
            <a:ext cx="1231666" cy="2348283"/>
            <a:chOff x="3656933" y="420360"/>
            <a:chExt cx="1014134" cy="1933539"/>
          </a:xfrm>
        </p:grpSpPr>
        <p:sp>
          <p:nvSpPr>
            <p:cNvPr id="130" name="Google Shape;130;p11"/>
            <p:cNvSpPr/>
            <p:nvPr/>
          </p:nvSpPr>
          <p:spPr>
            <a:xfrm>
              <a:off x="3663708" y="420360"/>
              <a:ext cx="1007359" cy="1933539"/>
            </a:xfrm>
            <a:custGeom>
              <a:avLst/>
              <a:gdLst/>
              <a:ahLst/>
              <a:cxnLst/>
              <a:rect l="l" t="t" r="r" b="b"/>
              <a:pathLst>
                <a:path w="31668" h="60784" extrusionOk="0">
                  <a:moveTo>
                    <a:pt x="12435" y="52882"/>
                  </a:moveTo>
                  <a:cubicBezTo>
                    <a:pt x="16528" y="46533"/>
                    <a:pt x="22581" y="41681"/>
                    <a:pt x="26926" y="35505"/>
                  </a:cubicBezTo>
                  <a:cubicBezTo>
                    <a:pt x="29494" y="31853"/>
                    <a:pt x="31667" y="27201"/>
                    <a:pt x="31535" y="22646"/>
                  </a:cubicBezTo>
                  <a:cubicBezTo>
                    <a:pt x="31274" y="13651"/>
                    <a:pt x="22745" y="11867"/>
                    <a:pt x="15391" y="12584"/>
                  </a:cubicBezTo>
                  <a:cubicBezTo>
                    <a:pt x="11475" y="12966"/>
                    <a:pt x="7378" y="12610"/>
                    <a:pt x="5843" y="8374"/>
                  </a:cubicBezTo>
                  <a:cubicBezTo>
                    <a:pt x="4868" y="5677"/>
                    <a:pt x="5269" y="2673"/>
                    <a:pt x="6231" y="1"/>
                  </a:cubicBezTo>
                  <a:lnTo>
                    <a:pt x="0" y="1"/>
                  </a:lnTo>
                  <a:lnTo>
                    <a:pt x="0" y="60784"/>
                  </a:lnTo>
                  <a:lnTo>
                    <a:pt x="9139" y="60784"/>
                  </a:lnTo>
                  <a:cubicBezTo>
                    <a:pt x="9664" y="57951"/>
                    <a:pt x="10877" y="55298"/>
                    <a:pt x="12435" y="52882"/>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1"/>
            <p:cNvSpPr/>
            <p:nvPr/>
          </p:nvSpPr>
          <p:spPr>
            <a:xfrm>
              <a:off x="3656933" y="744050"/>
              <a:ext cx="934737" cy="1463864"/>
            </a:xfrm>
            <a:custGeom>
              <a:avLst/>
              <a:gdLst/>
              <a:ahLst/>
              <a:cxnLst/>
              <a:rect l="l" t="t" r="r" b="b"/>
              <a:pathLst>
                <a:path w="29385" h="46019" extrusionOk="0">
                  <a:moveTo>
                    <a:pt x="25382" y="13511"/>
                  </a:moveTo>
                  <a:cubicBezTo>
                    <a:pt x="23538" y="8382"/>
                    <a:pt x="16423" y="8927"/>
                    <a:pt x="11853" y="9517"/>
                  </a:cubicBezTo>
                  <a:cubicBezTo>
                    <a:pt x="196" y="11022"/>
                    <a:pt x="213" y="0"/>
                    <a:pt x="213" y="0"/>
                  </a:cubicBezTo>
                  <a:cubicBezTo>
                    <a:pt x="213" y="0"/>
                    <a:pt x="1" y="46019"/>
                    <a:pt x="213" y="45970"/>
                  </a:cubicBezTo>
                  <a:cubicBezTo>
                    <a:pt x="11423" y="26788"/>
                    <a:pt x="29384" y="24640"/>
                    <a:pt x="25382" y="13511"/>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132;p11"/>
          <p:cNvGrpSpPr/>
          <p:nvPr/>
        </p:nvGrpSpPr>
        <p:grpSpPr>
          <a:xfrm rot="10800000" flipH="1">
            <a:off x="-21028" y="3983613"/>
            <a:ext cx="1457671" cy="1159886"/>
            <a:chOff x="3648694" y="2557077"/>
            <a:chExt cx="1200223" cy="955032"/>
          </a:xfrm>
        </p:grpSpPr>
        <p:sp>
          <p:nvSpPr>
            <p:cNvPr id="133" name="Google Shape;133;p11"/>
            <p:cNvSpPr/>
            <p:nvPr/>
          </p:nvSpPr>
          <p:spPr>
            <a:xfrm>
              <a:off x="3648694" y="2557077"/>
              <a:ext cx="1200223" cy="955032"/>
            </a:xfrm>
            <a:custGeom>
              <a:avLst/>
              <a:gdLst/>
              <a:ahLst/>
              <a:cxnLst/>
              <a:rect l="l" t="t" r="r" b="b"/>
              <a:pathLst>
                <a:path w="37731" h="30023" extrusionOk="0">
                  <a:moveTo>
                    <a:pt x="1095" y="28046"/>
                  </a:moveTo>
                  <a:cubicBezTo>
                    <a:pt x="3250" y="24680"/>
                    <a:pt x="6428" y="22087"/>
                    <a:pt x="10015" y="20371"/>
                  </a:cubicBezTo>
                  <a:cubicBezTo>
                    <a:pt x="13724" y="18596"/>
                    <a:pt x="17766" y="18165"/>
                    <a:pt x="21616" y="16833"/>
                  </a:cubicBezTo>
                  <a:cubicBezTo>
                    <a:pt x="29094" y="14247"/>
                    <a:pt x="37557" y="8633"/>
                    <a:pt x="37730" y="1"/>
                  </a:cubicBezTo>
                  <a:lnTo>
                    <a:pt x="1" y="1"/>
                  </a:lnTo>
                  <a:lnTo>
                    <a:pt x="1" y="30022"/>
                  </a:lnTo>
                  <a:cubicBezTo>
                    <a:pt x="324" y="29347"/>
                    <a:pt x="686" y="28686"/>
                    <a:pt x="1095" y="280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1"/>
            <p:cNvSpPr/>
            <p:nvPr/>
          </p:nvSpPr>
          <p:spPr>
            <a:xfrm>
              <a:off x="3648694" y="2557077"/>
              <a:ext cx="679557" cy="540738"/>
            </a:xfrm>
            <a:custGeom>
              <a:avLst/>
              <a:gdLst/>
              <a:ahLst/>
              <a:cxnLst/>
              <a:rect l="l" t="t" r="r" b="b"/>
              <a:pathLst>
                <a:path w="21363" h="16999" extrusionOk="0">
                  <a:moveTo>
                    <a:pt x="620" y="15879"/>
                  </a:moveTo>
                  <a:cubicBezTo>
                    <a:pt x="1840" y="13974"/>
                    <a:pt x="3639" y="12506"/>
                    <a:pt x="5671" y="11534"/>
                  </a:cubicBezTo>
                  <a:cubicBezTo>
                    <a:pt x="7770" y="10528"/>
                    <a:pt x="10059" y="10285"/>
                    <a:pt x="12239" y="9531"/>
                  </a:cubicBezTo>
                  <a:cubicBezTo>
                    <a:pt x="16472" y="8066"/>
                    <a:pt x="21264" y="4888"/>
                    <a:pt x="21363" y="1"/>
                  </a:cubicBezTo>
                  <a:lnTo>
                    <a:pt x="1" y="1"/>
                  </a:lnTo>
                  <a:lnTo>
                    <a:pt x="1" y="16999"/>
                  </a:lnTo>
                  <a:cubicBezTo>
                    <a:pt x="184" y="16616"/>
                    <a:pt x="389" y="16242"/>
                    <a:pt x="620" y="15879"/>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 name="Google Shape;135;p11"/>
          <p:cNvSpPr/>
          <p:nvPr/>
        </p:nvSpPr>
        <p:spPr>
          <a:xfrm rot="-4325420" flipH="1">
            <a:off x="-852901" y="3369598"/>
            <a:ext cx="2262406" cy="1390250"/>
          </a:xfrm>
          <a:custGeom>
            <a:avLst/>
            <a:gdLst/>
            <a:ahLst/>
            <a:cxnLst/>
            <a:rect l="l" t="t" r="r" b="b"/>
            <a:pathLst>
              <a:path w="58563" h="35987" extrusionOk="0">
                <a:moveTo>
                  <a:pt x="114" y="263"/>
                </a:moveTo>
                <a:cubicBezTo>
                  <a:pt x="5021" y="0"/>
                  <a:pt x="9637" y="2497"/>
                  <a:pt x="13072" y="5839"/>
                </a:cubicBezTo>
                <a:cubicBezTo>
                  <a:pt x="16796" y="9461"/>
                  <a:pt x="19336" y="14067"/>
                  <a:pt x="21964" y="18494"/>
                </a:cubicBezTo>
                <a:cubicBezTo>
                  <a:pt x="24476" y="22726"/>
                  <a:pt x="27186" y="26994"/>
                  <a:pt x="31043" y="30139"/>
                </a:cubicBezTo>
                <a:cubicBezTo>
                  <a:pt x="34535" y="32986"/>
                  <a:pt x="38826" y="34675"/>
                  <a:pt x="43263" y="35325"/>
                </a:cubicBezTo>
                <a:cubicBezTo>
                  <a:pt x="47777" y="35986"/>
                  <a:pt x="52424" y="35631"/>
                  <a:pt x="56829" y="34479"/>
                </a:cubicBezTo>
                <a:cubicBezTo>
                  <a:pt x="57374" y="34336"/>
                  <a:pt x="57916" y="34181"/>
                  <a:pt x="58455" y="34013"/>
                </a:cubicBezTo>
                <a:cubicBezTo>
                  <a:pt x="58563" y="33980"/>
                  <a:pt x="58517" y="33810"/>
                  <a:pt x="58408" y="33844"/>
                </a:cubicBezTo>
                <a:cubicBezTo>
                  <a:pt x="54006" y="35210"/>
                  <a:pt x="49329" y="35777"/>
                  <a:pt x="44733" y="35329"/>
                </a:cubicBezTo>
                <a:cubicBezTo>
                  <a:pt x="40197" y="34886"/>
                  <a:pt x="35732" y="33402"/>
                  <a:pt x="32040" y="30689"/>
                </a:cubicBezTo>
                <a:cubicBezTo>
                  <a:pt x="27981" y="27707"/>
                  <a:pt x="25135" y="23440"/>
                  <a:pt x="22577" y="19177"/>
                </a:cubicBezTo>
                <a:cubicBezTo>
                  <a:pt x="19955" y="14813"/>
                  <a:pt x="17513" y="10260"/>
                  <a:pt x="13995" y="6527"/>
                </a:cubicBezTo>
                <a:cubicBezTo>
                  <a:pt x="10821" y="3159"/>
                  <a:pt x="6570" y="456"/>
                  <a:pt x="1860" y="104"/>
                </a:cubicBezTo>
                <a:cubicBezTo>
                  <a:pt x="1279" y="60"/>
                  <a:pt x="696" y="57"/>
                  <a:pt x="114" y="88"/>
                </a:cubicBezTo>
                <a:cubicBezTo>
                  <a:pt x="2" y="94"/>
                  <a:pt x="1" y="270"/>
                  <a:pt x="114" y="26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1"/>
          <p:cNvSpPr/>
          <p:nvPr/>
        </p:nvSpPr>
        <p:spPr>
          <a:xfrm rot="5400000" flipH="1">
            <a:off x="2334177" y="-181719"/>
            <a:ext cx="496775" cy="819202"/>
          </a:xfrm>
          <a:custGeom>
            <a:avLst/>
            <a:gdLst/>
            <a:ahLst/>
            <a:cxnLst/>
            <a:rect l="l" t="t" r="r" b="b"/>
            <a:pathLst>
              <a:path w="12859" h="21205" extrusionOk="0">
                <a:moveTo>
                  <a:pt x="9397" y="5871"/>
                </a:moveTo>
                <a:cubicBezTo>
                  <a:pt x="7581" y="7363"/>
                  <a:pt x="5232" y="8010"/>
                  <a:pt x="3388" y="9457"/>
                </a:cubicBezTo>
                <a:cubicBezTo>
                  <a:pt x="202" y="11957"/>
                  <a:pt x="0" y="17245"/>
                  <a:pt x="3299" y="19763"/>
                </a:cubicBezTo>
                <a:cubicBezTo>
                  <a:pt x="4513" y="20690"/>
                  <a:pt x="6034" y="21123"/>
                  <a:pt x="7547" y="21175"/>
                </a:cubicBezTo>
                <a:cubicBezTo>
                  <a:pt x="8407" y="21205"/>
                  <a:pt x="9268" y="21112"/>
                  <a:pt x="10107" y="20929"/>
                </a:cubicBezTo>
                <a:cubicBezTo>
                  <a:pt x="10421" y="20861"/>
                  <a:pt x="12859" y="20291"/>
                  <a:pt x="12859" y="19987"/>
                </a:cubicBezTo>
                <a:lnTo>
                  <a:pt x="12859" y="1"/>
                </a:lnTo>
                <a:cubicBezTo>
                  <a:pt x="11813" y="4040"/>
                  <a:pt x="10483" y="4978"/>
                  <a:pt x="9397" y="5871"/>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1"/>
          <p:cNvSpPr/>
          <p:nvPr/>
        </p:nvSpPr>
        <p:spPr>
          <a:xfrm flipH="1">
            <a:off x="7017312" y="4591834"/>
            <a:ext cx="999949" cy="551651"/>
          </a:xfrm>
          <a:custGeom>
            <a:avLst/>
            <a:gdLst/>
            <a:ahLst/>
            <a:cxnLst/>
            <a:rect l="l" t="t" r="r" b="b"/>
            <a:pathLst>
              <a:path w="24085" h="13288" extrusionOk="0">
                <a:moveTo>
                  <a:pt x="20458" y="1584"/>
                </a:moveTo>
                <a:cubicBezTo>
                  <a:pt x="17423" y="0"/>
                  <a:pt x="13955" y="1934"/>
                  <a:pt x="11838" y="4139"/>
                </a:cubicBezTo>
                <a:cubicBezTo>
                  <a:pt x="9721" y="6343"/>
                  <a:pt x="7912" y="8696"/>
                  <a:pt x="5412" y="10501"/>
                </a:cubicBezTo>
                <a:cubicBezTo>
                  <a:pt x="3731" y="11714"/>
                  <a:pt x="1921" y="12633"/>
                  <a:pt x="0" y="13287"/>
                </a:cubicBezTo>
                <a:lnTo>
                  <a:pt x="22579" y="13287"/>
                </a:lnTo>
                <a:cubicBezTo>
                  <a:pt x="22579" y="13287"/>
                  <a:pt x="24084" y="10013"/>
                  <a:pt x="23756" y="7411"/>
                </a:cubicBezTo>
                <a:cubicBezTo>
                  <a:pt x="23450" y="5000"/>
                  <a:pt x="22461" y="2629"/>
                  <a:pt x="20458" y="1584"/>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11"/>
          <p:cNvGrpSpPr/>
          <p:nvPr/>
        </p:nvGrpSpPr>
        <p:grpSpPr>
          <a:xfrm rot="5400000" flipH="1">
            <a:off x="6696834" y="-197058"/>
            <a:ext cx="982907" cy="1336014"/>
            <a:chOff x="6948642" y="1126523"/>
            <a:chExt cx="809310" cy="1100053"/>
          </a:xfrm>
        </p:grpSpPr>
        <p:sp>
          <p:nvSpPr>
            <p:cNvPr id="139" name="Google Shape;139;p11"/>
            <p:cNvSpPr/>
            <p:nvPr/>
          </p:nvSpPr>
          <p:spPr>
            <a:xfrm>
              <a:off x="6948642" y="1143605"/>
              <a:ext cx="809310" cy="1082971"/>
            </a:xfrm>
            <a:custGeom>
              <a:avLst/>
              <a:gdLst/>
              <a:ahLst/>
              <a:cxnLst/>
              <a:rect l="l" t="t" r="r" b="b"/>
              <a:pathLst>
                <a:path w="25442" h="34045" extrusionOk="0">
                  <a:moveTo>
                    <a:pt x="3855" y="13742"/>
                  </a:moveTo>
                  <a:cubicBezTo>
                    <a:pt x="1278" y="15968"/>
                    <a:pt x="0" y="19616"/>
                    <a:pt x="314" y="22971"/>
                  </a:cubicBezTo>
                  <a:cubicBezTo>
                    <a:pt x="1315" y="33675"/>
                    <a:pt x="13550" y="34044"/>
                    <a:pt x="21470" y="31519"/>
                  </a:cubicBezTo>
                  <a:cubicBezTo>
                    <a:pt x="21585" y="31482"/>
                    <a:pt x="21700" y="31445"/>
                    <a:pt x="21815" y="31406"/>
                  </a:cubicBezTo>
                  <a:cubicBezTo>
                    <a:pt x="23062" y="30993"/>
                    <a:pt x="24285" y="30493"/>
                    <a:pt x="25442" y="29868"/>
                  </a:cubicBezTo>
                  <a:lnTo>
                    <a:pt x="25442" y="0"/>
                  </a:lnTo>
                  <a:cubicBezTo>
                    <a:pt x="25442" y="377"/>
                    <a:pt x="24559" y="1250"/>
                    <a:pt x="24323" y="1560"/>
                  </a:cubicBezTo>
                  <a:cubicBezTo>
                    <a:pt x="23910" y="2104"/>
                    <a:pt x="23479" y="2636"/>
                    <a:pt x="23029" y="3149"/>
                  </a:cubicBezTo>
                  <a:cubicBezTo>
                    <a:pt x="22281" y="4001"/>
                    <a:pt x="21477" y="4804"/>
                    <a:pt x="20606" y="5530"/>
                  </a:cubicBezTo>
                  <a:cubicBezTo>
                    <a:pt x="19197" y="6704"/>
                    <a:pt x="17622" y="7639"/>
                    <a:pt x="15933" y="8348"/>
                  </a:cubicBezTo>
                  <a:cubicBezTo>
                    <a:pt x="12816" y="9658"/>
                    <a:pt x="9470" y="10295"/>
                    <a:pt x="6488" y="11944"/>
                  </a:cubicBezTo>
                  <a:cubicBezTo>
                    <a:pt x="5537" y="12472"/>
                    <a:pt x="4644" y="13060"/>
                    <a:pt x="3855" y="1374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1"/>
            <p:cNvSpPr/>
            <p:nvPr/>
          </p:nvSpPr>
          <p:spPr>
            <a:xfrm>
              <a:off x="6978892" y="1126523"/>
              <a:ext cx="779059" cy="1076419"/>
            </a:xfrm>
            <a:custGeom>
              <a:avLst/>
              <a:gdLst/>
              <a:ahLst/>
              <a:cxnLst/>
              <a:rect l="l" t="t" r="r" b="b"/>
              <a:pathLst>
                <a:path w="24491" h="33839" extrusionOk="0">
                  <a:moveTo>
                    <a:pt x="23053" y="1336"/>
                  </a:moveTo>
                  <a:cubicBezTo>
                    <a:pt x="20429" y="3480"/>
                    <a:pt x="17180" y="4563"/>
                    <a:pt x="13971" y="5498"/>
                  </a:cubicBezTo>
                  <a:cubicBezTo>
                    <a:pt x="10288" y="6570"/>
                    <a:pt x="6665" y="7555"/>
                    <a:pt x="4009" y="10495"/>
                  </a:cubicBezTo>
                  <a:cubicBezTo>
                    <a:pt x="1269" y="13526"/>
                    <a:pt x="1" y="17759"/>
                    <a:pt x="775" y="21790"/>
                  </a:cubicBezTo>
                  <a:cubicBezTo>
                    <a:pt x="2767" y="32152"/>
                    <a:pt x="17149" y="33839"/>
                    <a:pt x="24491" y="29868"/>
                  </a:cubicBezTo>
                  <a:lnTo>
                    <a:pt x="24491" y="0"/>
                  </a:lnTo>
                  <a:cubicBezTo>
                    <a:pt x="24041" y="475"/>
                    <a:pt x="23560" y="922"/>
                    <a:pt x="23053" y="1336"/>
                  </a:cubicBezTo>
                  <a:close/>
                </a:path>
              </a:pathLst>
            </a:custGeom>
            <a:gradFill>
              <a:gsLst>
                <a:gs pos="0">
                  <a:schemeClr val="lt2"/>
                </a:gs>
                <a:gs pos="100000">
                  <a:schemeClr val="accen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1"/>
          <p:cNvSpPr/>
          <p:nvPr/>
        </p:nvSpPr>
        <p:spPr>
          <a:xfrm rot="6300127" flipH="1">
            <a:off x="7800605" y="-634735"/>
            <a:ext cx="821581" cy="2567773"/>
          </a:xfrm>
          <a:custGeom>
            <a:avLst/>
            <a:gdLst/>
            <a:ahLst/>
            <a:cxnLst/>
            <a:rect l="l" t="t" r="r" b="b"/>
            <a:pathLst>
              <a:path w="21267" h="66468" extrusionOk="0">
                <a:moveTo>
                  <a:pt x="8902" y="156"/>
                </a:moveTo>
                <a:cubicBezTo>
                  <a:pt x="10340" y="5257"/>
                  <a:pt x="9471" y="10605"/>
                  <a:pt x="7931" y="15573"/>
                </a:cubicBezTo>
                <a:cubicBezTo>
                  <a:pt x="6367" y="20618"/>
                  <a:pt x="4066" y="25393"/>
                  <a:pt x="2451" y="30419"/>
                </a:cubicBezTo>
                <a:cubicBezTo>
                  <a:pt x="905" y="35230"/>
                  <a:pt x="1" y="40354"/>
                  <a:pt x="1121" y="45359"/>
                </a:cubicBezTo>
                <a:cubicBezTo>
                  <a:pt x="2123" y="49841"/>
                  <a:pt x="4546" y="53931"/>
                  <a:pt x="7678" y="57256"/>
                </a:cubicBezTo>
                <a:cubicBezTo>
                  <a:pt x="11001" y="60782"/>
                  <a:pt x="15106" y="63485"/>
                  <a:pt x="19425" y="65631"/>
                </a:cubicBezTo>
                <a:cubicBezTo>
                  <a:pt x="19971" y="65903"/>
                  <a:pt x="20522" y="66165"/>
                  <a:pt x="21075" y="66421"/>
                </a:cubicBezTo>
                <a:cubicBezTo>
                  <a:pt x="21177" y="66468"/>
                  <a:pt x="21266" y="66317"/>
                  <a:pt x="21164" y="66268"/>
                </a:cubicBezTo>
                <a:cubicBezTo>
                  <a:pt x="16756" y="64234"/>
                  <a:pt x="12526" y="61698"/>
                  <a:pt x="8998" y="58332"/>
                </a:cubicBezTo>
                <a:cubicBezTo>
                  <a:pt x="5617" y="55107"/>
                  <a:pt x="2911" y="51087"/>
                  <a:pt x="1612" y="46571"/>
                </a:cubicBezTo>
                <a:cubicBezTo>
                  <a:pt x="185" y="41611"/>
                  <a:pt x="822" y="36464"/>
                  <a:pt x="2272" y="31589"/>
                </a:cubicBezTo>
                <a:cubicBezTo>
                  <a:pt x="3768" y="26563"/>
                  <a:pt x="6044" y="21823"/>
                  <a:pt x="7703" y="16855"/>
                </a:cubicBezTo>
                <a:cubicBezTo>
                  <a:pt x="9287" y="12106"/>
                  <a:pt x="10393" y="6996"/>
                  <a:pt x="9504" y="1989"/>
                </a:cubicBezTo>
                <a:cubicBezTo>
                  <a:pt x="9392" y="1356"/>
                  <a:pt x="9247" y="730"/>
                  <a:pt x="9071" y="110"/>
                </a:cubicBezTo>
                <a:cubicBezTo>
                  <a:pt x="9040" y="1"/>
                  <a:pt x="8872" y="48"/>
                  <a:pt x="8902" y="15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p:nvPr/>
        </p:nvSpPr>
        <p:spPr>
          <a:xfrm rot="3237327" flipH="1">
            <a:off x="1144657" y="4733770"/>
            <a:ext cx="651438" cy="864154"/>
          </a:xfrm>
          <a:custGeom>
            <a:avLst/>
            <a:gdLst/>
            <a:ahLst/>
            <a:cxnLst/>
            <a:rect l="l" t="t" r="r" b="b"/>
            <a:pathLst>
              <a:path w="16862" h="22368" extrusionOk="0">
                <a:moveTo>
                  <a:pt x="111" y="194"/>
                </a:moveTo>
                <a:cubicBezTo>
                  <a:pt x="1962" y="600"/>
                  <a:pt x="3754" y="1262"/>
                  <a:pt x="5427" y="2150"/>
                </a:cubicBezTo>
                <a:cubicBezTo>
                  <a:pt x="7096" y="3037"/>
                  <a:pt x="8647" y="4143"/>
                  <a:pt x="10024" y="5436"/>
                </a:cubicBezTo>
                <a:cubicBezTo>
                  <a:pt x="11435" y="6761"/>
                  <a:pt x="12657" y="8281"/>
                  <a:pt x="13642" y="9946"/>
                </a:cubicBezTo>
                <a:cubicBezTo>
                  <a:pt x="14670" y="11681"/>
                  <a:pt x="15441" y="13565"/>
                  <a:pt x="15938" y="15518"/>
                </a:cubicBezTo>
                <a:cubicBezTo>
                  <a:pt x="16435" y="17472"/>
                  <a:pt x="16654" y="19494"/>
                  <a:pt x="16575" y="21509"/>
                </a:cubicBezTo>
                <a:cubicBezTo>
                  <a:pt x="16565" y="21758"/>
                  <a:pt x="16551" y="22007"/>
                  <a:pt x="16532" y="22255"/>
                </a:cubicBezTo>
                <a:cubicBezTo>
                  <a:pt x="16523" y="22368"/>
                  <a:pt x="16699" y="22368"/>
                  <a:pt x="16708" y="22255"/>
                </a:cubicBezTo>
                <a:cubicBezTo>
                  <a:pt x="16861" y="20223"/>
                  <a:pt x="16710" y="18171"/>
                  <a:pt x="16275" y="16180"/>
                </a:cubicBezTo>
                <a:cubicBezTo>
                  <a:pt x="15843" y="14203"/>
                  <a:pt x="15131" y="12285"/>
                  <a:pt x="14163" y="10507"/>
                </a:cubicBezTo>
                <a:cubicBezTo>
                  <a:pt x="13220" y="8775"/>
                  <a:pt x="12030" y="7182"/>
                  <a:pt x="10638" y="5788"/>
                </a:cubicBezTo>
                <a:cubicBezTo>
                  <a:pt x="9298" y="4444"/>
                  <a:pt x="7775" y="3282"/>
                  <a:pt x="6129" y="2338"/>
                </a:cubicBezTo>
                <a:cubicBezTo>
                  <a:pt x="4473" y="1387"/>
                  <a:pt x="2689" y="657"/>
                  <a:pt x="839" y="186"/>
                </a:cubicBezTo>
                <a:cubicBezTo>
                  <a:pt x="612" y="129"/>
                  <a:pt x="385" y="75"/>
                  <a:pt x="157" y="24"/>
                </a:cubicBezTo>
                <a:cubicBezTo>
                  <a:pt x="48" y="0"/>
                  <a:pt x="0" y="170"/>
                  <a:pt x="111" y="1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utfit"/>
              <a:buNone/>
              <a:defRPr sz="2800" b="1">
                <a:solidFill>
                  <a:schemeClr val="dk1"/>
                </a:solidFill>
                <a:latin typeface="Outfit"/>
                <a:ea typeface="Outfit"/>
                <a:cs typeface="Outfit"/>
                <a:sym typeface="Outfit"/>
              </a:defRPr>
            </a:lvl1pPr>
            <a:lvl2pPr lvl="1">
              <a:spcBef>
                <a:spcPts val="0"/>
              </a:spcBef>
              <a:spcAft>
                <a:spcPts val="0"/>
              </a:spcAft>
              <a:buClr>
                <a:schemeClr val="dk1"/>
              </a:buClr>
              <a:buSzPts val="2800"/>
              <a:buFont typeface="Outfit"/>
              <a:buNone/>
              <a:defRPr sz="2800" b="1">
                <a:solidFill>
                  <a:schemeClr val="dk1"/>
                </a:solidFill>
                <a:latin typeface="Outfit"/>
                <a:ea typeface="Outfit"/>
                <a:cs typeface="Outfit"/>
                <a:sym typeface="Outfit"/>
              </a:defRPr>
            </a:lvl2pPr>
            <a:lvl3pPr lvl="2">
              <a:spcBef>
                <a:spcPts val="0"/>
              </a:spcBef>
              <a:spcAft>
                <a:spcPts val="0"/>
              </a:spcAft>
              <a:buClr>
                <a:schemeClr val="dk1"/>
              </a:buClr>
              <a:buSzPts val="2800"/>
              <a:buFont typeface="Outfit"/>
              <a:buNone/>
              <a:defRPr sz="2800" b="1">
                <a:solidFill>
                  <a:schemeClr val="dk1"/>
                </a:solidFill>
                <a:latin typeface="Outfit"/>
                <a:ea typeface="Outfit"/>
                <a:cs typeface="Outfit"/>
                <a:sym typeface="Outfit"/>
              </a:defRPr>
            </a:lvl3pPr>
            <a:lvl4pPr lvl="3">
              <a:spcBef>
                <a:spcPts val="0"/>
              </a:spcBef>
              <a:spcAft>
                <a:spcPts val="0"/>
              </a:spcAft>
              <a:buClr>
                <a:schemeClr val="dk1"/>
              </a:buClr>
              <a:buSzPts val="2800"/>
              <a:buFont typeface="Outfit"/>
              <a:buNone/>
              <a:defRPr sz="2800" b="1">
                <a:solidFill>
                  <a:schemeClr val="dk1"/>
                </a:solidFill>
                <a:latin typeface="Outfit"/>
                <a:ea typeface="Outfit"/>
                <a:cs typeface="Outfit"/>
                <a:sym typeface="Outfit"/>
              </a:defRPr>
            </a:lvl4pPr>
            <a:lvl5pPr lvl="4">
              <a:spcBef>
                <a:spcPts val="0"/>
              </a:spcBef>
              <a:spcAft>
                <a:spcPts val="0"/>
              </a:spcAft>
              <a:buClr>
                <a:schemeClr val="dk1"/>
              </a:buClr>
              <a:buSzPts val="2800"/>
              <a:buFont typeface="Outfit"/>
              <a:buNone/>
              <a:defRPr sz="2800" b="1">
                <a:solidFill>
                  <a:schemeClr val="dk1"/>
                </a:solidFill>
                <a:latin typeface="Outfit"/>
                <a:ea typeface="Outfit"/>
                <a:cs typeface="Outfit"/>
                <a:sym typeface="Outfit"/>
              </a:defRPr>
            </a:lvl5pPr>
            <a:lvl6pPr lvl="5">
              <a:spcBef>
                <a:spcPts val="0"/>
              </a:spcBef>
              <a:spcAft>
                <a:spcPts val="0"/>
              </a:spcAft>
              <a:buClr>
                <a:schemeClr val="dk1"/>
              </a:buClr>
              <a:buSzPts val="2800"/>
              <a:buFont typeface="Outfit"/>
              <a:buNone/>
              <a:defRPr sz="2800" b="1">
                <a:solidFill>
                  <a:schemeClr val="dk1"/>
                </a:solidFill>
                <a:latin typeface="Outfit"/>
                <a:ea typeface="Outfit"/>
                <a:cs typeface="Outfit"/>
                <a:sym typeface="Outfit"/>
              </a:defRPr>
            </a:lvl6pPr>
            <a:lvl7pPr lvl="6">
              <a:spcBef>
                <a:spcPts val="0"/>
              </a:spcBef>
              <a:spcAft>
                <a:spcPts val="0"/>
              </a:spcAft>
              <a:buClr>
                <a:schemeClr val="dk1"/>
              </a:buClr>
              <a:buSzPts val="2800"/>
              <a:buFont typeface="Outfit"/>
              <a:buNone/>
              <a:defRPr sz="2800" b="1">
                <a:solidFill>
                  <a:schemeClr val="dk1"/>
                </a:solidFill>
                <a:latin typeface="Outfit"/>
                <a:ea typeface="Outfit"/>
                <a:cs typeface="Outfit"/>
                <a:sym typeface="Outfit"/>
              </a:defRPr>
            </a:lvl7pPr>
            <a:lvl8pPr lvl="7">
              <a:spcBef>
                <a:spcPts val="0"/>
              </a:spcBef>
              <a:spcAft>
                <a:spcPts val="0"/>
              </a:spcAft>
              <a:buClr>
                <a:schemeClr val="dk1"/>
              </a:buClr>
              <a:buSzPts val="2800"/>
              <a:buFont typeface="Outfit"/>
              <a:buNone/>
              <a:defRPr sz="2800" b="1">
                <a:solidFill>
                  <a:schemeClr val="dk1"/>
                </a:solidFill>
                <a:latin typeface="Outfit"/>
                <a:ea typeface="Outfit"/>
                <a:cs typeface="Outfit"/>
                <a:sym typeface="Outfit"/>
              </a:defRPr>
            </a:lvl8pPr>
            <a:lvl9pPr lvl="8">
              <a:spcBef>
                <a:spcPts val="0"/>
              </a:spcBef>
              <a:spcAft>
                <a:spcPts val="0"/>
              </a:spcAft>
              <a:buClr>
                <a:schemeClr val="dk1"/>
              </a:buClr>
              <a:buSzPts val="2800"/>
              <a:buFont typeface="Outfit"/>
              <a:buNone/>
              <a:defRPr sz="2800" b="1">
                <a:solidFill>
                  <a:schemeClr val="dk1"/>
                </a:solidFill>
                <a:latin typeface="Outfit"/>
                <a:ea typeface="Outfit"/>
                <a:cs typeface="Outfit"/>
                <a:sym typeface="Outfi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1pPr>
            <a:lvl2pPr marL="914400" lvl="1" indent="-317500">
              <a:lnSpc>
                <a:spcPct val="115000"/>
              </a:lnSpc>
              <a:spcBef>
                <a:spcPts val="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2pPr>
            <a:lvl3pPr marL="1371600" lvl="2" indent="-317500">
              <a:lnSpc>
                <a:spcPct val="115000"/>
              </a:lnSpc>
              <a:spcBef>
                <a:spcPts val="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3pPr>
            <a:lvl4pPr marL="1828800" lvl="3" indent="-317500">
              <a:lnSpc>
                <a:spcPct val="115000"/>
              </a:lnSpc>
              <a:spcBef>
                <a:spcPts val="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4pPr>
            <a:lvl5pPr marL="2286000" lvl="4" indent="-317500">
              <a:lnSpc>
                <a:spcPct val="115000"/>
              </a:lnSpc>
              <a:spcBef>
                <a:spcPts val="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5pPr>
            <a:lvl6pPr marL="2743200" lvl="5" indent="-317500">
              <a:lnSpc>
                <a:spcPct val="115000"/>
              </a:lnSpc>
              <a:spcBef>
                <a:spcPts val="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6pPr>
            <a:lvl7pPr marL="3200400" lvl="6" indent="-317500">
              <a:lnSpc>
                <a:spcPct val="115000"/>
              </a:lnSpc>
              <a:spcBef>
                <a:spcPts val="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7pPr>
            <a:lvl8pPr marL="3657600" lvl="7" indent="-317500">
              <a:lnSpc>
                <a:spcPct val="115000"/>
              </a:lnSpc>
              <a:spcBef>
                <a:spcPts val="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8pPr>
            <a:lvl9pPr marL="4114800" lvl="8" indent="-317500">
              <a:lnSpc>
                <a:spcPct val="115000"/>
              </a:lnSpc>
              <a:spcBef>
                <a:spcPts val="0"/>
              </a:spcBef>
              <a:spcAft>
                <a:spcPts val="0"/>
              </a:spcAft>
              <a:buClr>
                <a:schemeClr val="dk1"/>
              </a:buClr>
              <a:buSzPts val="1400"/>
              <a:buFont typeface="Raleway Medium"/>
              <a:buChar char="■"/>
              <a:defRPr>
                <a:solidFill>
                  <a:schemeClr val="dk1"/>
                </a:solidFill>
                <a:latin typeface="Raleway Medium"/>
                <a:ea typeface="Raleway Medium"/>
                <a:cs typeface="Raleway Medium"/>
                <a:sym typeface="Raleway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4" r:id="rId14"/>
    <p:sldLayoutId id="2147483666" r:id="rId15"/>
    <p:sldLayoutId id="2147483667" r:id="rId16"/>
    <p:sldLayoutId id="2147483668"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46962"/>
          </p15:clr>
        </p15:guide>
        <p15:guide id="2" pos="5311">
          <p15:clr>
            <a:srgbClr val="E46962"/>
          </p15:clr>
        </p15:guide>
        <p15:guide id="3" orient="horz" pos="340">
          <p15:clr>
            <a:srgbClr val="E46962"/>
          </p15:clr>
        </p15:guide>
        <p15:guide id="4" orient="horz" pos="2903">
          <p15:clr>
            <a:srgbClr val="E46962"/>
          </p15:clr>
        </p15:guide>
        <p15:guide id="5" pos="2880">
          <p15:clr>
            <a:srgbClr val="E46962"/>
          </p15:clr>
        </p15:guide>
        <p15:guide id="6" orient="horz" pos="1620">
          <p15:clr>
            <a:srgbClr val="E46962"/>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6"/>
          <p:cNvSpPr txBox="1">
            <a:spLocks noGrp="1"/>
          </p:cNvSpPr>
          <p:nvPr>
            <p:ph type="ctrTitle"/>
          </p:nvPr>
        </p:nvSpPr>
        <p:spPr>
          <a:xfrm>
            <a:off x="1196250" y="1578319"/>
            <a:ext cx="6751500" cy="247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Spoken Language Identification Using GMMs</a:t>
            </a:r>
            <a:endParaRPr lang="en-GB"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Preprocessing</a:t>
            </a:r>
            <a:endParaRPr dirty="0"/>
          </a:p>
        </p:txBody>
      </p:sp>
      <p:sp>
        <p:nvSpPr>
          <p:cNvPr id="354" name="Google Shape;354;p32"/>
          <p:cNvSpPr txBox="1">
            <a:spLocks noGrp="1"/>
          </p:cNvSpPr>
          <p:nvPr>
            <p:ph type="body" idx="4294967295"/>
          </p:nvPr>
        </p:nvSpPr>
        <p:spPr>
          <a:xfrm>
            <a:off x="898633" y="1556956"/>
            <a:ext cx="7031421" cy="1706700"/>
          </a:xfrm>
          <a:prstGeom prst="rect">
            <a:avLst/>
          </a:prstGeom>
        </p:spPr>
        <p:txBody>
          <a:bodyPr spcFirstLastPara="1" wrap="square" lIns="91425" tIns="91425" rIns="91425" bIns="91425" anchor="t" anchorCtr="0">
            <a:noAutofit/>
          </a:bodyPr>
          <a:lstStyle/>
          <a:p>
            <a:pPr marL="0" marR="0" indent="0">
              <a:spcBef>
                <a:spcPts val="0"/>
              </a:spcBef>
              <a:spcAft>
                <a:spcPts val="0"/>
              </a:spcAft>
              <a:buNone/>
            </a:pPr>
            <a:r>
              <a:rPr lang="en-US" sz="1800" dirty="0">
                <a:effectLst/>
                <a:latin typeface="Outfit" panose="020B0604020202020204" charset="0"/>
                <a:ea typeface="Batang" panose="02030600000101010101" pitchFamily="18" charset="-127"/>
              </a:rPr>
              <a:t>We needed to unify the length of audio files input to the classifier. The solution was to pad small audio files to match large ones. But this introduced a problem to the models as the amount of padding was significantly large which caused the models to be biased towards the zeros of padding.</a:t>
            </a:r>
            <a:endParaRPr lang="en-GB" sz="1800" dirty="0">
              <a:effectLst/>
              <a:latin typeface="Outfit" panose="020B0604020202020204" charset="0"/>
              <a:ea typeface="Batang" panose="02030600000101010101" pitchFamily="18" charset="-127"/>
            </a:endParaRPr>
          </a:p>
        </p:txBody>
      </p:sp>
    </p:spTree>
    <p:extLst>
      <p:ext uri="{BB962C8B-B14F-4D97-AF65-F5344CB8AC3E}">
        <p14:creationId xmlns:p14="http://schemas.microsoft.com/office/powerpoint/2010/main" val="3410357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Preprocessing</a:t>
            </a:r>
            <a:endParaRPr dirty="0"/>
          </a:p>
        </p:txBody>
      </p:sp>
      <p:sp>
        <p:nvSpPr>
          <p:cNvPr id="354" name="Google Shape;354;p32"/>
          <p:cNvSpPr txBox="1">
            <a:spLocks noGrp="1"/>
          </p:cNvSpPr>
          <p:nvPr>
            <p:ph type="body" idx="4294967295"/>
          </p:nvPr>
        </p:nvSpPr>
        <p:spPr>
          <a:xfrm>
            <a:off x="898634" y="1556956"/>
            <a:ext cx="3949264" cy="1706700"/>
          </a:xfrm>
          <a:prstGeom prst="rect">
            <a:avLst/>
          </a:prstGeom>
        </p:spPr>
        <p:txBody>
          <a:bodyPr spcFirstLastPara="1" wrap="square" lIns="91425" tIns="91425" rIns="91425" bIns="91425" anchor="t" anchorCtr="0">
            <a:noAutofit/>
          </a:bodyPr>
          <a:lstStyle/>
          <a:p>
            <a:pPr marL="0" marR="0" indent="0">
              <a:spcBef>
                <a:spcPts val="0"/>
              </a:spcBef>
              <a:spcAft>
                <a:spcPts val="0"/>
              </a:spcAft>
              <a:buNone/>
            </a:pPr>
            <a:r>
              <a:rPr lang="en-US" sz="1800" b="0" i="0" u="none" strike="noStrike" baseline="0" dirty="0">
                <a:solidFill>
                  <a:srgbClr val="000000"/>
                </a:solidFill>
                <a:latin typeface="Times New Roman" panose="02020603050405020304" pitchFamily="18" charset="0"/>
              </a:rPr>
              <a:t>We filtered the audios by taking only files with durations ranging between 6-14 seconds which from the following histogram resembles nearly 70% of the dataset. This way when we pad 6s. audio files to match with 14s. the model behavior won’t deteriorate very much. </a:t>
            </a:r>
            <a:endParaRPr lang="en-GB" sz="1800" dirty="0">
              <a:effectLst/>
              <a:latin typeface="Outfit" panose="020B0604020202020204" charset="0"/>
              <a:ea typeface="Batang" panose="02030600000101010101" pitchFamily="18" charset="-127"/>
            </a:endParaRPr>
          </a:p>
        </p:txBody>
      </p:sp>
      <p:pic>
        <p:nvPicPr>
          <p:cNvPr id="3" name="Picture 2">
            <a:extLst>
              <a:ext uri="{FF2B5EF4-FFF2-40B4-BE49-F238E27FC236}">
                <a16:creationId xmlns:a16="http://schemas.microsoft.com/office/drawing/2014/main" id="{5741E653-883A-7ADE-B394-09ED651A9AD4}"/>
              </a:ext>
            </a:extLst>
          </p:cNvPr>
          <p:cNvPicPr>
            <a:picLocks noChangeAspect="1"/>
          </p:cNvPicPr>
          <p:nvPr/>
        </p:nvPicPr>
        <p:blipFill>
          <a:blip r:embed="rId3"/>
          <a:stretch>
            <a:fillRect/>
          </a:stretch>
        </p:blipFill>
        <p:spPr>
          <a:xfrm>
            <a:off x="4847898" y="1556956"/>
            <a:ext cx="4020232" cy="2775259"/>
          </a:xfrm>
          <a:prstGeom prst="rect">
            <a:avLst/>
          </a:prstGeom>
        </p:spPr>
      </p:pic>
      <p:sp>
        <p:nvSpPr>
          <p:cNvPr id="4" name="Rectangle 3">
            <a:extLst>
              <a:ext uri="{FF2B5EF4-FFF2-40B4-BE49-F238E27FC236}">
                <a16:creationId xmlns:a16="http://schemas.microsoft.com/office/drawing/2014/main" id="{10229033-EA3F-02F7-3348-3646623CB296}"/>
              </a:ext>
            </a:extLst>
          </p:cNvPr>
          <p:cNvSpPr/>
          <p:nvPr/>
        </p:nvSpPr>
        <p:spPr>
          <a:xfrm>
            <a:off x="5927834" y="1386838"/>
            <a:ext cx="1001111" cy="307480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554472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8"/>
          <p:cNvSpPr txBox="1">
            <a:spLocks noGrp="1"/>
          </p:cNvSpPr>
          <p:nvPr>
            <p:ph type="title" idx="2"/>
          </p:nvPr>
        </p:nvSpPr>
        <p:spPr>
          <a:xfrm>
            <a:off x="2075475" y="2145900"/>
            <a:ext cx="11172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322" name="Google Shape;322;p28"/>
          <p:cNvSpPr txBox="1">
            <a:spLocks noGrp="1"/>
          </p:cNvSpPr>
          <p:nvPr>
            <p:ph type="title"/>
          </p:nvPr>
        </p:nvSpPr>
        <p:spPr>
          <a:xfrm>
            <a:off x="3344925" y="1938475"/>
            <a:ext cx="3723600" cy="125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Approaches</a:t>
            </a:r>
            <a:endParaRPr dirty="0"/>
          </a:p>
        </p:txBody>
      </p:sp>
    </p:spTree>
    <p:extLst>
      <p:ext uri="{BB962C8B-B14F-4D97-AF65-F5344CB8AC3E}">
        <p14:creationId xmlns:p14="http://schemas.microsoft.com/office/powerpoint/2010/main" val="13961739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65;p33">
            <a:extLst>
              <a:ext uri="{FF2B5EF4-FFF2-40B4-BE49-F238E27FC236}">
                <a16:creationId xmlns:a16="http://schemas.microsoft.com/office/drawing/2014/main" id="{28C4643C-A4D2-389A-47B6-438EF6719D22}"/>
              </a:ext>
            </a:extLst>
          </p:cNvPr>
          <p:cNvSpPr/>
          <p:nvPr/>
        </p:nvSpPr>
        <p:spPr>
          <a:xfrm rot="16200000" flipH="1">
            <a:off x="352362" y="4135377"/>
            <a:ext cx="653237" cy="1421753"/>
          </a:xfrm>
          <a:custGeom>
            <a:avLst/>
            <a:gdLst/>
            <a:ahLst/>
            <a:cxnLst/>
            <a:rect l="l" t="t" r="r" b="b"/>
            <a:pathLst>
              <a:path w="16909" h="36802" extrusionOk="0">
                <a:moveTo>
                  <a:pt x="6502" y="8600"/>
                </a:moveTo>
                <a:cubicBezTo>
                  <a:pt x="4693" y="12154"/>
                  <a:pt x="2208" y="15323"/>
                  <a:pt x="1042" y="19186"/>
                </a:cubicBezTo>
                <a:cubicBezTo>
                  <a:pt x="0" y="22634"/>
                  <a:pt x="20" y="26440"/>
                  <a:pt x="1778" y="29655"/>
                </a:cubicBezTo>
                <a:cubicBezTo>
                  <a:pt x="4792" y="35162"/>
                  <a:pt x="11097" y="36801"/>
                  <a:pt x="16908" y="35930"/>
                </a:cubicBezTo>
                <a:lnTo>
                  <a:pt x="16908" y="0"/>
                </a:lnTo>
                <a:lnTo>
                  <a:pt x="7745" y="0"/>
                </a:lnTo>
                <a:cubicBezTo>
                  <a:pt x="8518" y="2899"/>
                  <a:pt x="7948" y="5757"/>
                  <a:pt x="6502" y="8600"/>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53;p32">
            <a:extLst>
              <a:ext uri="{FF2B5EF4-FFF2-40B4-BE49-F238E27FC236}">
                <a16:creationId xmlns:a16="http://schemas.microsoft.com/office/drawing/2014/main" id="{0AD240B9-C4B5-9994-A91E-1B4EB8F4F0E4}"/>
              </a:ext>
            </a:extLst>
          </p:cNvPr>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Hidden Markov Model HMM</a:t>
            </a:r>
            <a:endParaRPr dirty="0"/>
          </a:p>
        </p:txBody>
      </p:sp>
      <p:sp>
        <p:nvSpPr>
          <p:cNvPr id="5" name="Google Shape;354;p32">
            <a:extLst>
              <a:ext uri="{FF2B5EF4-FFF2-40B4-BE49-F238E27FC236}">
                <a16:creationId xmlns:a16="http://schemas.microsoft.com/office/drawing/2014/main" id="{8A1BDAE9-880B-9CCB-CAF0-4C0B4B81989C}"/>
              </a:ext>
            </a:extLst>
          </p:cNvPr>
          <p:cNvSpPr txBox="1">
            <a:spLocks/>
          </p:cNvSpPr>
          <p:nvPr/>
        </p:nvSpPr>
        <p:spPr>
          <a:xfrm>
            <a:off x="204952" y="1143743"/>
            <a:ext cx="8741979" cy="337589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1pPr>
            <a:lvl2pPr marL="914400" marR="0" lvl="1"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2pPr>
            <a:lvl3pPr marL="1371600" marR="0" lvl="2"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3pPr>
            <a:lvl4pPr marL="1828800" marR="0" lvl="3"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4pPr>
            <a:lvl5pPr marL="2286000" marR="0" lvl="4"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5pPr>
            <a:lvl6pPr marL="2743200" marR="0" lvl="5"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6pPr>
            <a:lvl7pPr marL="3200400" marR="0" lvl="6"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7pPr>
            <a:lvl8pPr marL="3657600" marR="0" lvl="7"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8pPr>
            <a:lvl9pPr marL="4114800" marR="0" lvl="8"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9pPr>
          </a:lstStyle>
          <a:p>
            <a:pPr marL="0" indent="0">
              <a:buFont typeface="Raleway Medium"/>
              <a:buNone/>
            </a:pPr>
            <a:r>
              <a:rPr lang="en-US" sz="1800" dirty="0">
                <a:latin typeface="Outfit" panose="020B0604020202020204" charset="0"/>
                <a:ea typeface="Batang" panose="02030600000101010101" pitchFamily="18" charset="-127"/>
              </a:rPr>
              <a:t>We trained three Gaussian MMs one per each language and then for the classification we would run the audio file by the three models and the model with the highest probability would be the classification of this audio file. Each model had 10 hidden states and was trained on 50 iterations. The GMMs were created from the </a:t>
            </a:r>
            <a:r>
              <a:rPr lang="en-US" sz="1800" dirty="0" err="1">
                <a:latin typeface="Outfit" panose="020B0604020202020204" charset="0"/>
                <a:ea typeface="Batang" panose="02030600000101010101" pitchFamily="18" charset="-127"/>
              </a:rPr>
              <a:t>hmmlearn</a:t>
            </a:r>
            <a:r>
              <a:rPr lang="en-US" sz="1800" dirty="0">
                <a:latin typeface="Outfit" panose="020B0604020202020204" charset="0"/>
                <a:ea typeface="Batang" panose="02030600000101010101" pitchFamily="18" charset="-127"/>
              </a:rPr>
              <a:t> library</a:t>
            </a:r>
            <a:endParaRPr lang="en-GB" sz="1800" dirty="0">
              <a:latin typeface="Outfit" panose="020B0604020202020204" charset="0"/>
              <a:ea typeface="Batang" panose="02030600000101010101" pitchFamily="18" charset="-127"/>
            </a:endParaRPr>
          </a:p>
        </p:txBody>
      </p:sp>
      <p:sp>
        <p:nvSpPr>
          <p:cNvPr id="6" name="TextBox 5">
            <a:extLst>
              <a:ext uri="{FF2B5EF4-FFF2-40B4-BE49-F238E27FC236}">
                <a16:creationId xmlns:a16="http://schemas.microsoft.com/office/drawing/2014/main" id="{1FB68526-6CCA-6218-5A50-9905ED5FE9E4}"/>
              </a:ext>
            </a:extLst>
          </p:cNvPr>
          <p:cNvSpPr txBox="1"/>
          <p:nvPr/>
        </p:nvSpPr>
        <p:spPr>
          <a:xfrm>
            <a:off x="2001496" y="2831688"/>
            <a:ext cx="5277506" cy="1815882"/>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GB" b="0" dirty="0">
                <a:solidFill>
                  <a:srgbClr val="D5CED9"/>
                </a:solidFill>
                <a:effectLst/>
                <a:latin typeface="Consolas" panose="020B0609020204030204" pitchFamily="49" charset="0"/>
              </a:rPr>
              <a:t>models </a:t>
            </a:r>
            <a:r>
              <a:rPr lang="en-GB" b="0" dirty="0">
                <a:solidFill>
                  <a:srgbClr val="EE5D43"/>
                </a:solidFill>
                <a:effectLst/>
                <a:latin typeface="Consolas" panose="020B0609020204030204" pitchFamily="49" charset="0"/>
              </a:rPr>
              <a:t>=</a:t>
            </a:r>
            <a:r>
              <a:rPr lang="en-GB" b="0" dirty="0">
                <a:solidFill>
                  <a:srgbClr val="D5CED9"/>
                </a:solidFill>
                <a:effectLst/>
                <a:latin typeface="Consolas" panose="020B0609020204030204" pitchFamily="49" charset="0"/>
              </a:rPr>
              <a:t>{}</a:t>
            </a:r>
          </a:p>
          <a:p>
            <a:r>
              <a:rPr lang="en-GB" b="0" dirty="0">
                <a:solidFill>
                  <a:srgbClr val="C74DED"/>
                </a:solidFill>
                <a:effectLst/>
                <a:latin typeface="Consolas" panose="020B0609020204030204" pitchFamily="49" charset="0"/>
              </a:rPr>
              <a:t>for</a:t>
            </a:r>
            <a:r>
              <a:rPr lang="en-GB" b="0" dirty="0">
                <a:solidFill>
                  <a:srgbClr val="D5CED9"/>
                </a:solidFill>
                <a:effectLst/>
                <a:latin typeface="Consolas" panose="020B0609020204030204" pitchFamily="49" charset="0"/>
              </a:rPr>
              <a:t> language, </a:t>
            </a:r>
            <a:r>
              <a:rPr lang="en-GB" b="0" dirty="0" err="1">
                <a:solidFill>
                  <a:srgbClr val="D5CED9"/>
                </a:solidFill>
                <a:effectLst/>
                <a:latin typeface="Consolas" panose="020B0609020204030204" pitchFamily="49" charset="0"/>
              </a:rPr>
              <a:t>mfccs_list</a:t>
            </a:r>
            <a:r>
              <a:rPr lang="en-GB" b="0" dirty="0">
                <a:solidFill>
                  <a:srgbClr val="D5CED9"/>
                </a:solidFill>
                <a:effectLst/>
                <a:latin typeface="Consolas" panose="020B0609020204030204" pitchFamily="49" charset="0"/>
              </a:rPr>
              <a:t> </a:t>
            </a:r>
            <a:r>
              <a:rPr lang="en-GB" b="0" dirty="0">
                <a:solidFill>
                  <a:srgbClr val="C74DED"/>
                </a:solidFill>
                <a:effectLst/>
                <a:latin typeface="Consolas" panose="020B0609020204030204" pitchFamily="49" charset="0"/>
              </a:rPr>
              <a:t>in</a:t>
            </a:r>
            <a:r>
              <a:rPr lang="en-GB" b="0" dirty="0">
                <a:solidFill>
                  <a:srgbClr val="D5CED9"/>
                </a:solidFill>
                <a:effectLst/>
                <a:latin typeface="Consolas" panose="020B0609020204030204" pitchFamily="49" charset="0"/>
              </a:rPr>
              <a:t> </a:t>
            </a:r>
            <a:r>
              <a:rPr lang="en-GB" b="0" dirty="0" err="1">
                <a:solidFill>
                  <a:srgbClr val="D5CED9"/>
                </a:solidFill>
                <a:effectLst/>
                <a:latin typeface="Consolas" panose="020B0609020204030204" pitchFamily="49" charset="0"/>
              </a:rPr>
              <a:t>mfccs.</a:t>
            </a:r>
            <a:r>
              <a:rPr lang="en-GB" b="0" dirty="0" err="1">
                <a:solidFill>
                  <a:srgbClr val="FFE66D"/>
                </a:solidFill>
                <a:effectLst/>
                <a:latin typeface="Consolas" panose="020B0609020204030204" pitchFamily="49" charset="0"/>
              </a:rPr>
              <a:t>items</a:t>
            </a:r>
            <a:r>
              <a:rPr lang="en-GB" b="0" dirty="0">
                <a:solidFill>
                  <a:srgbClr val="D5CED9"/>
                </a:solidFill>
                <a:effectLst/>
                <a:latin typeface="Consolas" panose="020B0609020204030204" pitchFamily="49" charset="0"/>
              </a:rPr>
              <a:t>():</a:t>
            </a:r>
          </a:p>
          <a:p>
            <a:r>
              <a:rPr lang="en-GB" b="0" dirty="0">
                <a:solidFill>
                  <a:srgbClr val="D5CED9"/>
                </a:solidFill>
                <a:effectLst/>
                <a:latin typeface="Consolas" panose="020B0609020204030204" pitchFamily="49" charset="0"/>
              </a:rPr>
              <a:t>    </a:t>
            </a:r>
            <a:r>
              <a:rPr lang="en-GB" b="0" dirty="0">
                <a:solidFill>
                  <a:srgbClr val="A0A1A7"/>
                </a:solidFill>
                <a:effectLst/>
                <a:latin typeface="Consolas" panose="020B0609020204030204" pitchFamily="49" charset="0"/>
              </a:rPr>
              <a:t># Train a model per language</a:t>
            </a:r>
            <a:endParaRPr lang="en-GB" b="0" dirty="0">
              <a:solidFill>
                <a:srgbClr val="D5CED9"/>
              </a:solidFill>
              <a:effectLst/>
              <a:latin typeface="Consolas" panose="020B0609020204030204" pitchFamily="49" charset="0"/>
            </a:endParaRPr>
          </a:p>
          <a:p>
            <a:r>
              <a:rPr lang="en-GB" b="0" dirty="0">
                <a:solidFill>
                  <a:srgbClr val="D5CED9"/>
                </a:solidFill>
                <a:effectLst/>
                <a:latin typeface="Consolas" panose="020B0609020204030204" pitchFamily="49" charset="0"/>
              </a:rPr>
              <a:t>    model </a:t>
            </a:r>
            <a:r>
              <a:rPr lang="en-GB" b="0" dirty="0">
                <a:solidFill>
                  <a:srgbClr val="EE5D43"/>
                </a:solidFill>
                <a:effectLst/>
                <a:latin typeface="Consolas" panose="020B0609020204030204" pitchFamily="49" charset="0"/>
              </a:rPr>
              <a:t>=</a:t>
            </a:r>
            <a:r>
              <a:rPr lang="en-GB" b="0" dirty="0">
                <a:solidFill>
                  <a:srgbClr val="D5CED9"/>
                </a:solidFill>
                <a:effectLst/>
                <a:latin typeface="Consolas" panose="020B0609020204030204" pitchFamily="49" charset="0"/>
              </a:rPr>
              <a:t> </a:t>
            </a:r>
            <a:r>
              <a:rPr lang="en-GB" b="0" dirty="0" err="1">
                <a:solidFill>
                  <a:srgbClr val="D5CED9"/>
                </a:solidFill>
                <a:effectLst/>
                <a:latin typeface="Consolas" panose="020B0609020204030204" pitchFamily="49" charset="0"/>
              </a:rPr>
              <a:t>hmm.</a:t>
            </a:r>
            <a:r>
              <a:rPr lang="en-GB" b="0" dirty="0" err="1">
                <a:solidFill>
                  <a:srgbClr val="FFE66D"/>
                </a:solidFill>
                <a:effectLst/>
                <a:latin typeface="Consolas" panose="020B0609020204030204" pitchFamily="49" charset="0"/>
              </a:rPr>
              <a:t>GMMHMM</a:t>
            </a:r>
            <a:r>
              <a:rPr lang="en-GB" b="0" dirty="0">
                <a:solidFill>
                  <a:srgbClr val="D5CED9"/>
                </a:solidFill>
                <a:effectLst/>
                <a:latin typeface="Consolas" panose="020B0609020204030204" pitchFamily="49" charset="0"/>
              </a:rPr>
              <a:t>(</a:t>
            </a:r>
            <a:r>
              <a:rPr lang="en-GB" b="0" dirty="0" err="1">
                <a:solidFill>
                  <a:srgbClr val="00E8C6"/>
                </a:solidFill>
                <a:effectLst/>
                <a:latin typeface="Consolas" panose="020B0609020204030204" pitchFamily="49" charset="0"/>
              </a:rPr>
              <a:t>n_components</a:t>
            </a:r>
            <a:r>
              <a:rPr lang="en-GB" b="0" dirty="0">
                <a:solidFill>
                  <a:srgbClr val="EE5D43"/>
                </a:solidFill>
                <a:effectLst/>
                <a:latin typeface="Consolas" panose="020B0609020204030204" pitchFamily="49" charset="0"/>
              </a:rPr>
              <a:t>=</a:t>
            </a:r>
            <a:r>
              <a:rPr lang="en-GB" b="0" dirty="0" err="1">
                <a:solidFill>
                  <a:srgbClr val="D5CED9"/>
                </a:solidFill>
                <a:effectLst/>
                <a:latin typeface="Consolas" panose="020B0609020204030204" pitchFamily="49" charset="0"/>
              </a:rPr>
              <a:t>num_states</a:t>
            </a:r>
            <a:r>
              <a:rPr lang="en-GB" b="0" dirty="0">
                <a:solidFill>
                  <a:srgbClr val="D5CED9"/>
                </a:solidFill>
                <a:effectLst/>
                <a:latin typeface="Consolas" panose="020B0609020204030204" pitchFamily="49" charset="0"/>
              </a:rPr>
              <a:t>, </a:t>
            </a:r>
            <a:r>
              <a:rPr lang="en-GB" b="0" dirty="0" err="1">
                <a:solidFill>
                  <a:srgbClr val="00E8C6"/>
                </a:solidFill>
                <a:effectLst/>
                <a:latin typeface="Consolas" panose="020B0609020204030204" pitchFamily="49" charset="0"/>
              </a:rPr>
              <a:t>n_iter</a:t>
            </a:r>
            <a:r>
              <a:rPr lang="en-GB" b="0" dirty="0">
                <a:solidFill>
                  <a:srgbClr val="EE5D43"/>
                </a:solidFill>
                <a:effectLst/>
                <a:latin typeface="Consolas" panose="020B0609020204030204" pitchFamily="49" charset="0"/>
              </a:rPr>
              <a:t>=</a:t>
            </a:r>
            <a:r>
              <a:rPr lang="en-GB" b="0" dirty="0" err="1">
                <a:solidFill>
                  <a:srgbClr val="D5CED9"/>
                </a:solidFill>
                <a:effectLst/>
                <a:latin typeface="Consolas" panose="020B0609020204030204" pitchFamily="49" charset="0"/>
              </a:rPr>
              <a:t>num_iterations</a:t>
            </a:r>
            <a:r>
              <a:rPr lang="en-GB" b="0" dirty="0">
                <a:solidFill>
                  <a:srgbClr val="D5CED9"/>
                </a:solidFill>
                <a:effectLst/>
                <a:latin typeface="Consolas" panose="020B0609020204030204" pitchFamily="49" charset="0"/>
              </a:rPr>
              <a:t>, </a:t>
            </a:r>
            <a:r>
              <a:rPr lang="en-GB" b="0" dirty="0">
                <a:solidFill>
                  <a:srgbClr val="00E8C6"/>
                </a:solidFill>
                <a:effectLst/>
                <a:latin typeface="Consolas" panose="020B0609020204030204" pitchFamily="49" charset="0"/>
              </a:rPr>
              <a:t>verbose</a:t>
            </a:r>
            <a:r>
              <a:rPr lang="en-GB" b="0" dirty="0">
                <a:solidFill>
                  <a:srgbClr val="EE5D43"/>
                </a:solidFill>
                <a:effectLst/>
                <a:latin typeface="Consolas" panose="020B0609020204030204" pitchFamily="49" charset="0"/>
              </a:rPr>
              <a:t>=True</a:t>
            </a:r>
            <a:r>
              <a:rPr lang="en-GB" b="0" dirty="0">
                <a:solidFill>
                  <a:srgbClr val="D5CED9"/>
                </a:solidFill>
                <a:effectLst/>
                <a:latin typeface="Consolas" panose="020B0609020204030204" pitchFamily="49" charset="0"/>
              </a:rPr>
              <a:t>)</a:t>
            </a:r>
          </a:p>
          <a:p>
            <a:r>
              <a:rPr lang="en-GB" b="0" dirty="0">
                <a:solidFill>
                  <a:srgbClr val="D5CED9"/>
                </a:solidFill>
                <a:effectLst/>
                <a:latin typeface="Consolas" panose="020B0609020204030204" pitchFamily="49" charset="0"/>
              </a:rPr>
              <a:t>    </a:t>
            </a:r>
            <a:r>
              <a:rPr lang="en-GB" b="0" dirty="0" err="1">
                <a:solidFill>
                  <a:srgbClr val="D5CED9"/>
                </a:solidFill>
                <a:effectLst/>
                <a:latin typeface="Consolas" panose="020B0609020204030204" pitchFamily="49" charset="0"/>
              </a:rPr>
              <a:t>model.</a:t>
            </a:r>
            <a:r>
              <a:rPr lang="en-GB" b="0" dirty="0" err="1">
                <a:solidFill>
                  <a:srgbClr val="FFE66D"/>
                </a:solidFill>
                <a:effectLst/>
                <a:latin typeface="Consolas" panose="020B0609020204030204" pitchFamily="49" charset="0"/>
              </a:rPr>
              <a:t>fit</a:t>
            </a:r>
            <a:r>
              <a:rPr lang="en-GB" b="0" dirty="0">
                <a:solidFill>
                  <a:srgbClr val="D5CED9"/>
                </a:solidFill>
                <a:effectLst/>
                <a:latin typeface="Consolas" panose="020B0609020204030204" pitchFamily="49" charset="0"/>
              </a:rPr>
              <a:t>(</a:t>
            </a:r>
            <a:r>
              <a:rPr lang="en-GB" b="0" dirty="0" err="1">
                <a:solidFill>
                  <a:srgbClr val="D5CED9"/>
                </a:solidFill>
                <a:effectLst/>
                <a:latin typeface="Consolas" panose="020B0609020204030204" pitchFamily="49" charset="0"/>
              </a:rPr>
              <a:t>mfccs</a:t>
            </a:r>
            <a:r>
              <a:rPr lang="en-GB" b="0" dirty="0">
                <a:solidFill>
                  <a:srgbClr val="D5CED9"/>
                </a:solidFill>
                <a:effectLst/>
                <a:latin typeface="Consolas" panose="020B0609020204030204" pitchFamily="49" charset="0"/>
              </a:rPr>
              <a:t>[language])</a:t>
            </a:r>
          </a:p>
          <a:p>
            <a:r>
              <a:rPr lang="en-GB" b="0" dirty="0">
                <a:solidFill>
                  <a:srgbClr val="D5CED9"/>
                </a:solidFill>
                <a:effectLst/>
                <a:latin typeface="Consolas" panose="020B0609020204030204" pitchFamily="49" charset="0"/>
              </a:rPr>
              <a:t>    </a:t>
            </a:r>
            <a:r>
              <a:rPr lang="en-GB" b="0" dirty="0">
                <a:solidFill>
                  <a:srgbClr val="A0A1A7"/>
                </a:solidFill>
                <a:effectLst/>
                <a:latin typeface="Consolas" panose="020B0609020204030204" pitchFamily="49" charset="0"/>
              </a:rPr>
              <a:t># Add the model to the dictionary</a:t>
            </a:r>
            <a:endParaRPr lang="en-GB" b="0" dirty="0">
              <a:solidFill>
                <a:srgbClr val="D5CED9"/>
              </a:solidFill>
              <a:effectLst/>
              <a:latin typeface="Consolas" panose="020B0609020204030204" pitchFamily="49" charset="0"/>
            </a:endParaRPr>
          </a:p>
          <a:p>
            <a:r>
              <a:rPr lang="en-GB" b="0" dirty="0">
                <a:solidFill>
                  <a:srgbClr val="D5CED9"/>
                </a:solidFill>
                <a:effectLst/>
                <a:latin typeface="Consolas" panose="020B0609020204030204" pitchFamily="49" charset="0"/>
              </a:rPr>
              <a:t>    models[language] </a:t>
            </a:r>
            <a:r>
              <a:rPr lang="en-GB" b="0" dirty="0">
                <a:solidFill>
                  <a:srgbClr val="EE5D43"/>
                </a:solidFill>
                <a:effectLst/>
                <a:latin typeface="Consolas" panose="020B0609020204030204" pitchFamily="49" charset="0"/>
              </a:rPr>
              <a:t>=</a:t>
            </a:r>
            <a:r>
              <a:rPr lang="en-GB" b="0" dirty="0">
                <a:solidFill>
                  <a:srgbClr val="D5CED9"/>
                </a:solidFill>
                <a:effectLst/>
                <a:latin typeface="Consolas" panose="020B0609020204030204" pitchFamily="49" charset="0"/>
              </a:rPr>
              <a:t> model</a:t>
            </a:r>
          </a:p>
        </p:txBody>
      </p:sp>
    </p:spTree>
    <p:extLst>
      <p:ext uri="{BB962C8B-B14F-4D97-AF65-F5344CB8AC3E}">
        <p14:creationId xmlns:p14="http://schemas.microsoft.com/office/powerpoint/2010/main" val="1257309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65;p33">
            <a:extLst>
              <a:ext uri="{FF2B5EF4-FFF2-40B4-BE49-F238E27FC236}">
                <a16:creationId xmlns:a16="http://schemas.microsoft.com/office/drawing/2014/main" id="{28C4643C-A4D2-389A-47B6-438EF6719D22}"/>
              </a:ext>
            </a:extLst>
          </p:cNvPr>
          <p:cNvSpPr/>
          <p:nvPr/>
        </p:nvSpPr>
        <p:spPr>
          <a:xfrm rot="16200000" flipH="1">
            <a:off x="352362" y="4135377"/>
            <a:ext cx="653237" cy="1421753"/>
          </a:xfrm>
          <a:custGeom>
            <a:avLst/>
            <a:gdLst/>
            <a:ahLst/>
            <a:cxnLst/>
            <a:rect l="l" t="t" r="r" b="b"/>
            <a:pathLst>
              <a:path w="16909" h="36802" extrusionOk="0">
                <a:moveTo>
                  <a:pt x="6502" y="8600"/>
                </a:moveTo>
                <a:cubicBezTo>
                  <a:pt x="4693" y="12154"/>
                  <a:pt x="2208" y="15323"/>
                  <a:pt x="1042" y="19186"/>
                </a:cubicBezTo>
                <a:cubicBezTo>
                  <a:pt x="0" y="22634"/>
                  <a:pt x="20" y="26440"/>
                  <a:pt x="1778" y="29655"/>
                </a:cubicBezTo>
                <a:cubicBezTo>
                  <a:pt x="4792" y="35162"/>
                  <a:pt x="11097" y="36801"/>
                  <a:pt x="16908" y="35930"/>
                </a:cubicBezTo>
                <a:lnTo>
                  <a:pt x="16908" y="0"/>
                </a:lnTo>
                <a:lnTo>
                  <a:pt x="7745" y="0"/>
                </a:lnTo>
                <a:cubicBezTo>
                  <a:pt x="8518" y="2899"/>
                  <a:pt x="7948" y="5757"/>
                  <a:pt x="6502" y="8600"/>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53;p32">
            <a:extLst>
              <a:ext uri="{FF2B5EF4-FFF2-40B4-BE49-F238E27FC236}">
                <a16:creationId xmlns:a16="http://schemas.microsoft.com/office/drawing/2014/main" id="{0AD240B9-C4B5-9994-A91E-1B4EB8F4F0E4}"/>
              </a:ext>
            </a:extLst>
          </p:cNvPr>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Long Short Term Memory LSTM</a:t>
            </a:r>
            <a:endParaRPr dirty="0"/>
          </a:p>
        </p:txBody>
      </p:sp>
      <p:sp>
        <p:nvSpPr>
          <p:cNvPr id="5" name="Google Shape;354;p32">
            <a:extLst>
              <a:ext uri="{FF2B5EF4-FFF2-40B4-BE49-F238E27FC236}">
                <a16:creationId xmlns:a16="http://schemas.microsoft.com/office/drawing/2014/main" id="{8A1BDAE9-880B-9CCB-CAF0-4C0B4B81989C}"/>
              </a:ext>
            </a:extLst>
          </p:cNvPr>
          <p:cNvSpPr txBox="1">
            <a:spLocks/>
          </p:cNvSpPr>
          <p:nvPr/>
        </p:nvSpPr>
        <p:spPr>
          <a:xfrm>
            <a:off x="204952" y="1403131"/>
            <a:ext cx="8741979" cy="31165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1pPr>
            <a:lvl2pPr marL="914400" marR="0" lvl="1"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2pPr>
            <a:lvl3pPr marL="1371600" marR="0" lvl="2"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3pPr>
            <a:lvl4pPr marL="1828800" marR="0" lvl="3"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4pPr>
            <a:lvl5pPr marL="2286000" marR="0" lvl="4"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5pPr>
            <a:lvl6pPr marL="2743200" marR="0" lvl="5"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6pPr>
            <a:lvl7pPr marL="3200400" marR="0" lvl="6"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7pPr>
            <a:lvl8pPr marL="3657600" marR="0" lvl="7"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8pPr>
            <a:lvl9pPr marL="4114800" marR="0" lvl="8"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9pPr>
          </a:lstStyle>
          <a:p>
            <a:pPr marL="0" indent="0">
              <a:buFont typeface="Raleway Medium"/>
              <a:buNone/>
            </a:pPr>
            <a:r>
              <a:rPr lang="en-US" sz="1800" b="0" i="0" u="none" strike="noStrike" baseline="0" dirty="0">
                <a:solidFill>
                  <a:srgbClr val="000000"/>
                </a:solidFill>
                <a:latin typeface="Times New Roman" panose="02020603050405020304" pitchFamily="18" charset="0"/>
              </a:rPr>
              <a:t>We trained a recurrent neural network with the LSTM acting as our temporal capturing mechanism. Then the hidden state of the last time step was feed to a fully-connected layer that outputs the class probability. The LSTM had 5 layers, dropout of 0.5 and hidden state vector of size equals 512. </a:t>
            </a:r>
            <a:endParaRPr lang="en-GB" sz="1800" dirty="0">
              <a:latin typeface="Outfit" panose="020B0604020202020204" charset="0"/>
              <a:ea typeface="Batang" panose="02030600000101010101" pitchFamily="18" charset="-127"/>
            </a:endParaRPr>
          </a:p>
        </p:txBody>
      </p:sp>
      <p:pic>
        <p:nvPicPr>
          <p:cNvPr id="6146" name="Picture 2" descr="A cell of a long short-term memory neural network (LSTM NN). | Download  Scientific Diagram">
            <a:extLst>
              <a:ext uri="{FF2B5EF4-FFF2-40B4-BE49-F238E27FC236}">
                <a16:creationId xmlns:a16="http://schemas.microsoft.com/office/drawing/2014/main" id="{493F9670-FF22-C270-D77A-9AA8DB6EF5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75" y="2605931"/>
            <a:ext cx="3415292" cy="20925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236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65;p33">
            <a:extLst>
              <a:ext uri="{FF2B5EF4-FFF2-40B4-BE49-F238E27FC236}">
                <a16:creationId xmlns:a16="http://schemas.microsoft.com/office/drawing/2014/main" id="{28C4643C-A4D2-389A-47B6-438EF6719D22}"/>
              </a:ext>
            </a:extLst>
          </p:cNvPr>
          <p:cNvSpPr/>
          <p:nvPr/>
        </p:nvSpPr>
        <p:spPr>
          <a:xfrm rot="16200000" flipH="1">
            <a:off x="352362" y="4135377"/>
            <a:ext cx="653237" cy="1421753"/>
          </a:xfrm>
          <a:custGeom>
            <a:avLst/>
            <a:gdLst/>
            <a:ahLst/>
            <a:cxnLst/>
            <a:rect l="l" t="t" r="r" b="b"/>
            <a:pathLst>
              <a:path w="16909" h="36802" extrusionOk="0">
                <a:moveTo>
                  <a:pt x="6502" y="8600"/>
                </a:moveTo>
                <a:cubicBezTo>
                  <a:pt x="4693" y="12154"/>
                  <a:pt x="2208" y="15323"/>
                  <a:pt x="1042" y="19186"/>
                </a:cubicBezTo>
                <a:cubicBezTo>
                  <a:pt x="0" y="22634"/>
                  <a:pt x="20" y="26440"/>
                  <a:pt x="1778" y="29655"/>
                </a:cubicBezTo>
                <a:cubicBezTo>
                  <a:pt x="4792" y="35162"/>
                  <a:pt x="11097" y="36801"/>
                  <a:pt x="16908" y="35930"/>
                </a:cubicBezTo>
                <a:lnTo>
                  <a:pt x="16908" y="0"/>
                </a:lnTo>
                <a:lnTo>
                  <a:pt x="7745" y="0"/>
                </a:lnTo>
                <a:cubicBezTo>
                  <a:pt x="8518" y="2899"/>
                  <a:pt x="7948" y="5757"/>
                  <a:pt x="6502" y="8600"/>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53;p32">
            <a:extLst>
              <a:ext uri="{FF2B5EF4-FFF2-40B4-BE49-F238E27FC236}">
                <a16:creationId xmlns:a16="http://schemas.microsoft.com/office/drawing/2014/main" id="{0AD240B9-C4B5-9994-A91E-1B4EB8F4F0E4}"/>
              </a:ext>
            </a:extLst>
          </p:cNvPr>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Long Short Term Memory LSTM</a:t>
            </a:r>
            <a:endParaRPr dirty="0"/>
          </a:p>
        </p:txBody>
      </p:sp>
      <p:sp>
        <p:nvSpPr>
          <p:cNvPr id="6" name="TextBox 5">
            <a:extLst>
              <a:ext uri="{FF2B5EF4-FFF2-40B4-BE49-F238E27FC236}">
                <a16:creationId xmlns:a16="http://schemas.microsoft.com/office/drawing/2014/main" id="{1FB68526-6CCA-6218-5A50-9905ED5FE9E4}"/>
              </a:ext>
            </a:extLst>
          </p:cNvPr>
          <p:cNvSpPr txBox="1"/>
          <p:nvPr/>
        </p:nvSpPr>
        <p:spPr>
          <a:xfrm>
            <a:off x="421702" y="1283658"/>
            <a:ext cx="8300545" cy="2970044"/>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r>
              <a:rPr lang="en-GB" sz="1100" b="0" dirty="0">
                <a:solidFill>
                  <a:srgbClr val="C74DED"/>
                </a:solidFill>
                <a:effectLst/>
                <a:highlight>
                  <a:srgbClr val="23262E"/>
                </a:highlight>
                <a:latin typeface="Consolas" panose="020B0609020204030204" pitchFamily="49" charset="0"/>
              </a:rPr>
              <a:t>class</a:t>
            </a:r>
            <a:r>
              <a:rPr lang="en-GB" sz="1100" b="0" dirty="0">
                <a:solidFill>
                  <a:srgbClr val="D5CED9"/>
                </a:solidFill>
                <a:effectLst/>
                <a:highlight>
                  <a:srgbClr val="23262E"/>
                </a:highlight>
                <a:latin typeface="Consolas" panose="020B0609020204030204" pitchFamily="49" charset="0"/>
              </a:rPr>
              <a:t> </a:t>
            </a:r>
            <a:r>
              <a:rPr lang="en-GB" sz="1100" b="0" dirty="0">
                <a:solidFill>
                  <a:srgbClr val="FFE66D"/>
                </a:solidFill>
                <a:effectLst/>
                <a:highlight>
                  <a:srgbClr val="23262E"/>
                </a:highlight>
                <a:latin typeface="Consolas" panose="020B0609020204030204" pitchFamily="49" charset="0"/>
              </a:rPr>
              <a:t>LSTM</a:t>
            </a:r>
            <a:r>
              <a:rPr lang="en-GB" sz="1100" b="0" dirty="0">
                <a:solidFill>
                  <a:srgbClr val="D5CED9"/>
                </a:solidFill>
                <a:effectLst/>
                <a:highlight>
                  <a:srgbClr val="23262E"/>
                </a:highlight>
                <a:latin typeface="Consolas" panose="020B0609020204030204" pitchFamily="49" charset="0"/>
              </a:rPr>
              <a:t>(</a:t>
            </a:r>
            <a:r>
              <a:rPr lang="en-GB" sz="1100" b="0" u="sng" dirty="0" err="1">
                <a:solidFill>
                  <a:srgbClr val="FFE66D"/>
                </a:solidFill>
                <a:effectLst/>
                <a:highlight>
                  <a:srgbClr val="23262E"/>
                </a:highlight>
                <a:latin typeface="Consolas" panose="020B0609020204030204" pitchFamily="49" charset="0"/>
              </a:rPr>
              <a:t>nn</a:t>
            </a:r>
            <a:r>
              <a:rPr lang="en-GB" sz="1100" b="0" dirty="0" err="1">
                <a:solidFill>
                  <a:srgbClr val="D5CED9"/>
                </a:solidFill>
                <a:effectLst/>
                <a:highlight>
                  <a:srgbClr val="23262E"/>
                </a:highlight>
                <a:latin typeface="Consolas" panose="020B0609020204030204" pitchFamily="49" charset="0"/>
              </a:rPr>
              <a:t>.</a:t>
            </a:r>
            <a:r>
              <a:rPr lang="en-GB" sz="1100" b="0" u="sng" dirty="0" err="1">
                <a:solidFill>
                  <a:srgbClr val="FFE66D"/>
                </a:solidFill>
                <a:effectLst/>
                <a:highlight>
                  <a:srgbClr val="23262E"/>
                </a:highlight>
                <a:latin typeface="Consolas" panose="020B0609020204030204" pitchFamily="49" charset="0"/>
              </a:rPr>
              <a:t>Module</a:t>
            </a:r>
            <a:r>
              <a:rPr lang="en-GB" sz="1100" b="0" dirty="0">
                <a:solidFill>
                  <a:srgbClr val="D5CED9"/>
                </a:solidFill>
                <a:effectLst/>
                <a:highlight>
                  <a:srgbClr val="23262E"/>
                </a:highlight>
                <a:latin typeface="Consolas" panose="020B0609020204030204" pitchFamily="49" charset="0"/>
              </a:rPr>
              <a:t>):</a:t>
            </a:r>
          </a:p>
          <a:p>
            <a:r>
              <a:rPr lang="en-GB" sz="1100" b="0" dirty="0">
                <a:solidFill>
                  <a:srgbClr val="D5CED9"/>
                </a:solidFill>
                <a:effectLst/>
                <a:highlight>
                  <a:srgbClr val="23262E"/>
                </a:highlight>
                <a:latin typeface="Consolas" panose="020B0609020204030204" pitchFamily="49" charset="0"/>
              </a:rPr>
              <a:t>    </a:t>
            </a:r>
            <a:r>
              <a:rPr lang="en-GB" sz="1100" b="0" dirty="0">
                <a:solidFill>
                  <a:srgbClr val="C74DED"/>
                </a:solidFill>
                <a:effectLst/>
                <a:highlight>
                  <a:srgbClr val="23262E"/>
                </a:highlight>
                <a:latin typeface="Consolas" panose="020B0609020204030204" pitchFamily="49" charset="0"/>
              </a:rPr>
              <a:t>def</a:t>
            </a:r>
            <a:r>
              <a:rPr lang="en-GB" sz="1100" b="0" dirty="0">
                <a:solidFill>
                  <a:srgbClr val="D5CED9"/>
                </a:solidFill>
                <a:effectLst/>
                <a:highlight>
                  <a:srgbClr val="23262E"/>
                </a:highlight>
                <a:latin typeface="Consolas" panose="020B0609020204030204" pitchFamily="49" charset="0"/>
              </a:rPr>
              <a:t> </a:t>
            </a:r>
            <a:r>
              <a:rPr lang="en-GB" sz="1100" b="0" dirty="0">
                <a:solidFill>
                  <a:srgbClr val="EE5D43"/>
                </a:solidFill>
                <a:effectLst/>
                <a:highlight>
                  <a:srgbClr val="23262E"/>
                </a:highlight>
                <a:latin typeface="Consolas" panose="020B0609020204030204" pitchFamily="49" charset="0"/>
              </a:rPr>
              <a:t>__</a:t>
            </a:r>
            <a:r>
              <a:rPr lang="en-GB" sz="1100" b="0" dirty="0" err="1">
                <a:solidFill>
                  <a:srgbClr val="EE5D43"/>
                </a:solidFill>
                <a:effectLst/>
                <a:highlight>
                  <a:srgbClr val="23262E"/>
                </a:highlight>
                <a:latin typeface="Consolas" panose="020B0609020204030204" pitchFamily="49" charset="0"/>
              </a:rPr>
              <a:t>init</a:t>
            </a:r>
            <a:r>
              <a:rPr lang="en-GB" sz="1100" b="0" dirty="0">
                <a:solidFill>
                  <a:srgbClr val="EE5D43"/>
                </a:solidFill>
                <a:effectLst/>
                <a:highlight>
                  <a:srgbClr val="23262E"/>
                </a:highlight>
                <a:latin typeface="Consolas" panose="020B0609020204030204" pitchFamily="49" charset="0"/>
              </a:rPr>
              <a:t>__</a:t>
            </a:r>
            <a:r>
              <a:rPr lang="en-GB" sz="1100" b="0" dirty="0">
                <a:solidFill>
                  <a:srgbClr val="D5CED9"/>
                </a:solidFill>
                <a:effectLst/>
                <a:highlight>
                  <a:srgbClr val="23262E"/>
                </a:highlight>
                <a:latin typeface="Consolas" panose="020B0609020204030204" pitchFamily="49" charset="0"/>
              </a:rPr>
              <a:t>(</a:t>
            </a:r>
            <a:r>
              <a:rPr lang="en-GB" sz="1100" b="0" dirty="0" err="1">
                <a:solidFill>
                  <a:srgbClr val="00E8C6"/>
                </a:solidFill>
                <a:effectLst/>
                <a:highlight>
                  <a:srgbClr val="23262E"/>
                </a:highlight>
                <a:latin typeface="Consolas" panose="020B0609020204030204" pitchFamily="49" charset="0"/>
              </a:rPr>
              <a:t>self</a:t>
            </a:r>
            <a:r>
              <a:rPr lang="en-GB" sz="1100" b="0" dirty="0" err="1">
                <a:solidFill>
                  <a:srgbClr val="D5CED9"/>
                </a:solidFill>
                <a:effectLst/>
                <a:highlight>
                  <a:srgbClr val="23262E"/>
                </a:highlight>
                <a:latin typeface="Consolas" panose="020B0609020204030204" pitchFamily="49" charset="0"/>
              </a:rPr>
              <a:t>,</a:t>
            </a:r>
            <a:r>
              <a:rPr lang="en-GB" sz="1100" b="0" dirty="0" err="1">
                <a:solidFill>
                  <a:srgbClr val="00E8C6"/>
                </a:solidFill>
                <a:effectLst/>
                <a:highlight>
                  <a:srgbClr val="23262E"/>
                </a:highlight>
                <a:latin typeface="Consolas" panose="020B0609020204030204" pitchFamily="49" charset="0"/>
              </a:rPr>
              <a:t>input_size</a:t>
            </a:r>
            <a:r>
              <a:rPr lang="en-GB" sz="1100" b="0" dirty="0">
                <a:solidFill>
                  <a:srgbClr val="D5CED9"/>
                </a:solidFill>
                <a:effectLst/>
                <a:highlight>
                  <a:srgbClr val="23262E"/>
                </a:highlight>
                <a:latin typeface="Consolas" panose="020B0609020204030204" pitchFamily="49" charset="0"/>
              </a:rPr>
              <a:t>, </a:t>
            </a:r>
            <a:r>
              <a:rPr lang="en-GB" sz="1100" b="0" dirty="0" err="1">
                <a:solidFill>
                  <a:srgbClr val="00E8C6"/>
                </a:solidFill>
                <a:effectLst/>
                <a:highlight>
                  <a:srgbClr val="23262E"/>
                </a:highlight>
                <a:latin typeface="Consolas" panose="020B0609020204030204" pitchFamily="49" charset="0"/>
              </a:rPr>
              <a:t>hidden_size</a:t>
            </a:r>
            <a:r>
              <a:rPr lang="en-GB" sz="1100" b="0" dirty="0">
                <a:solidFill>
                  <a:srgbClr val="D5CED9"/>
                </a:solidFill>
                <a:effectLst/>
                <a:highlight>
                  <a:srgbClr val="23262E"/>
                </a:highlight>
                <a:latin typeface="Consolas" panose="020B0609020204030204" pitchFamily="49" charset="0"/>
              </a:rPr>
              <a:t> ,</a:t>
            </a:r>
            <a:r>
              <a:rPr lang="en-GB" sz="1100" b="0" dirty="0" err="1">
                <a:solidFill>
                  <a:srgbClr val="00E8C6"/>
                </a:solidFill>
                <a:effectLst/>
                <a:highlight>
                  <a:srgbClr val="23262E"/>
                </a:highlight>
                <a:latin typeface="Consolas" panose="020B0609020204030204" pitchFamily="49" charset="0"/>
              </a:rPr>
              <a:t>number_layers</a:t>
            </a:r>
            <a:r>
              <a:rPr lang="en-GB" sz="1100" b="0" dirty="0">
                <a:solidFill>
                  <a:srgbClr val="D5CED9"/>
                </a:solidFill>
                <a:effectLst/>
                <a:highlight>
                  <a:srgbClr val="23262E"/>
                </a:highlight>
                <a:latin typeface="Consolas" panose="020B0609020204030204" pitchFamily="49" charset="0"/>
              </a:rPr>
              <a:t>, </a:t>
            </a:r>
            <a:r>
              <a:rPr lang="en-GB" sz="1100" b="0" dirty="0" err="1">
                <a:solidFill>
                  <a:srgbClr val="00E8C6"/>
                </a:solidFill>
                <a:effectLst/>
                <a:highlight>
                  <a:srgbClr val="23262E"/>
                </a:highlight>
                <a:latin typeface="Consolas" panose="020B0609020204030204" pitchFamily="49" charset="0"/>
              </a:rPr>
              <a:t>drop_out</a:t>
            </a:r>
            <a:r>
              <a:rPr lang="en-GB" sz="1100" b="0" dirty="0">
                <a:solidFill>
                  <a:srgbClr val="D5CED9"/>
                </a:solidFill>
                <a:effectLst/>
                <a:highlight>
                  <a:srgbClr val="23262E"/>
                </a:highlight>
                <a:latin typeface="Consolas" panose="020B0609020204030204" pitchFamily="49" charset="0"/>
              </a:rPr>
              <a:t>, </a:t>
            </a:r>
            <a:r>
              <a:rPr lang="en-GB" sz="1100" b="0" dirty="0">
                <a:solidFill>
                  <a:srgbClr val="00E8C6"/>
                </a:solidFill>
                <a:effectLst/>
                <a:highlight>
                  <a:srgbClr val="23262E"/>
                </a:highlight>
                <a:latin typeface="Consolas" panose="020B0609020204030204" pitchFamily="49" charset="0"/>
              </a:rPr>
              <a:t>bidirectional</a:t>
            </a:r>
            <a:r>
              <a:rPr lang="en-GB" sz="1100" b="0" dirty="0">
                <a:solidFill>
                  <a:srgbClr val="D5CED9"/>
                </a:solidFill>
                <a:effectLst/>
                <a:highlight>
                  <a:srgbClr val="23262E"/>
                </a:highlight>
                <a:latin typeface="Consolas" panose="020B0609020204030204" pitchFamily="49" charset="0"/>
              </a:rPr>
              <a:t>, </a:t>
            </a:r>
            <a:r>
              <a:rPr lang="en-GB" sz="1100" b="0" dirty="0" err="1">
                <a:solidFill>
                  <a:srgbClr val="00E8C6"/>
                </a:solidFill>
                <a:effectLst/>
                <a:highlight>
                  <a:srgbClr val="23262E"/>
                </a:highlight>
                <a:latin typeface="Consolas" panose="020B0609020204030204" pitchFamily="49" charset="0"/>
              </a:rPr>
              <a:t>number_classes</a:t>
            </a:r>
            <a:r>
              <a:rPr lang="en-GB" sz="1100" b="0" dirty="0">
                <a:solidFill>
                  <a:srgbClr val="D5CED9"/>
                </a:solidFill>
                <a:effectLst/>
                <a:highlight>
                  <a:srgbClr val="23262E"/>
                </a:highlight>
                <a:latin typeface="Consolas" panose="020B0609020204030204" pitchFamily="49" charset="0"/>
              </a:rPr>
              <a:t>):</a:t>
            </a:r>
          </a:p>
          <a:p>
            <a:r>
              <a:rPr lang="en-GB" sz="1100" b="0" dirty="0">
                <a:solidFill>
                  <a:srgbClr val="D5CED9"/>
                </a:solidFill>
                <a:effectLst/>
                <a:highlight>
                  <a:srgbClr val="23262E"/>
                </a:highlight>
                <a:latin typeface="Consolas" panose="020B0609020204030204" pitchFamily="49" charset="0"/>
              </a:rPr>
              <a:t>        super(</a:t>
            </a:r>
            <a:r>
              <a:rPr lang="en-GB" sz="1100" b="0" dirty="0">
                <a:solidFill>
                  <a:srgbClr val="F39C12"/>
                </a:solidFill>
                <a:effectLst/>
                <a:highlight>
                  <a:srgbClr val="23262E"/>
                </a:highlight>
                <a:latin typeface="Consolas" panose="020B0609020204030204" pitchFamily="49" charset="0"/>
              </a:rPr>
              <a:t>LSTM</a:t>
            </a:r>
            <a:r>
              <a:rPr lang="en-GB" sz="1100" b="0" dirty="0">
                <a:solidFill>
                  <a:srgbClr val="D5CED9"/>
                </a:solidFill>
                <a:effectLst/>
                <a:highlight>
                  <a:srgbClr val="23262E"/>
                </a:highlight>
                <a:latin typeface="Consolas" panose="020B0609020204030204" pitchFamily="49" charset="0"/>
              </a:rPr>
              <a:t>, </a:t>
            </a:r>
            <a:r>
              <a:rPr lang="en-GB" sz="1100" b="0" dirty="0">
                <a:solidFill>
                  <a:srgbClr val="FF00AA"/>
                </a:solidFill>
                <a:effectLst/>
                <a:highlight>
                  <a:srgbClr val="23262E"/>
                </a:highlight>
                <a:latin typeface="Consolas" panose="020B0609020204030204" pitchFamily="49" charset="0"/>
              </a:rPr>
              <a:t>self</a:t>
            </a:r>
            <a:r>
              <a:rPr lang="en-GB" sz="1100" b="0" dirty="0">
                <a:solidFill>
                  <a:srgbClr val="D5CED9"/>
                </a:solidFill>
                <a:effectLst/>
                <a:highlight>
                  <a:srgbClr val="23262E"/>
                </a:highlight>
                <a:latin typeface="Consolas" panose="020B0609020204030204" pitchFamily="49" charset="0"/>
              </a:rPr>
              <a:t>).</a:t>
            </a:r>
            <a:r>
              <a:rPr lang="en-GB" sz="1100" b="0" dirty="0">
                <a:solidFill>
                  <a:srgbClr val="EE5D43"/>
                </a:solidFill>
                <a:effectLst/>
                <a:highlight>
                  <a:srgbClr val="23262E"/>
                </a:highlight>
                <a:latin typeface="Consolas" panose="020B0609020204030204" pitchFamily="49" charset="0"/>
              </a:rPr>
              <a:t>__</a:t>
            </a:r>
            <a:r>
              <a:rPr lang="en-GB" sz="1100" b="0" dirty="0" err="1">
                <a:solidFill>
                  <a:srgbClr val="EE5D43"/>
                </a:solidFill>
                <a:effectLst/>
                <a:highlight>
                  <a:srgbClr val="23262E"/>
                </a:highlight>
                <a:latin typeface="Consolas" panose="020B0609020204030204" pitchFamily="49" charset="0"/>
              </a:rPr>
              <a:t>init</a:t>
            </a:r>
            <a:r>
              <a:rPr lang="en-GB" sz="1100" b="0" dirty="0">
                <a:solidFill>
                  <a:srgbClr val="EE5D43"/>
                </a:solidFill>
                <a:effectLst/>
                <a:highlight>
                  <a:srgbClr val="23262E"/>
                </a:highlight>
                <a:latin typeface="Consolas" panose="020B0609020204030204" pitchFamily="49" charset="0"/>
              </a:rPr>
              <a:t>__</a:t>
            </a:r>
            <a:r>
              <a:rPr lang="en-GB" sz="1100" b="0" dirty="0">
                <a:solidFill>
                  <a:srgbClr val="D5CED9"/>
                </a:solidFill>
                <a:effectLst/>
                <a:highlight>
                  <a:srgbClr val="23262E"/>
                </a:highlight>
                <a:latin typeface="Consolas" panose="020B0609020204030204" pitchFamily="49" charset="0"/>
              </a:rPr>
              <a:t>()</a:t>
            </a:r>
          </a:p>
          <a:p>
            <a:r>
              <a:rPr lang="en-GB" sz="1100" b="0" dirty="0">
                <a:solidFill>
                  <a:srgbClr val="D5CED9"/>
                </a:solidFill>
                <a:effectLst/>
                <a:highlight>
                  <a:srgbClr val="23262E"/>
                </a:highlight>
                <a:latin typeface="Consolas" panose="020B0609020204030204" pitchFamily="49" charset="0"/>
              </a:rPr>
              <a:t>        </a:t>
            </a:r>
            <a:r>
              <a:rPr lang="en-GB" sz="1100" b="0" dirty="0" err="1">
                <a:solidFill>
                  <a:srgbClr val="FF00AA"/>
                </a:solidFill>
                <a:effectLst/>
                <a:highlight>
                  <a:srgbClr val="23262E"/>
                </a:highlight>
                <a:latin typeface="Consolas" panose="020B0609020204030204" pitchFamily="49" charset="0"/>
              </a:rPr>
              <a:t>self</a:t>
            </a:r>
            <a:r>
              <a:rPr lang="en-GB" sz="1100" b="0" dirty="0" err="1">
                <a:solidFill>
                  <a:srgbClr val="D5CED9"/>
                </a:solidFill>
                <a:effectLst/>
                <a:highlight>
                  <a:srgbClr val="23262E"/>
                </a:highlight>
                <a:latin typeface="Consolas" panose="020B0609020204030204" pitchFamily="49" charset="0"/>
              </a:rPr>
              <a:t>.input_size</a:t>
            </a:r>
            <a:r>
              <a:rPr lang="en-GB" sz="1100" b="0" dirty="0">
                <a:solidFill>
                  <a:srgbClr val="D5CED9"/>
                </a:solidFill>
                <a:effectLst/>
                <a:highlight>
                  <a:srgbClr val="23262E"/>
                </a:highlight>
                <a:latin typeface="Consolas" panose="020B0609020204030204" pitchFamily="49" charset="0"/>
              </a:rPr>
              <a:t> </a:t>
            </a:r>
            <a:r>
              <a:rPr lang="en-GB" sz="1100" b="0" dirty="0">
                <a:solidFill>
                  <a:srgbClr val="EE5D43"/>
                </a:solidFill>
                <a:effectLst/>
                <a:highlight>
                  <a:srgbClr val="23262E"/>
                </a:highlight>
                <a:latin typeface="Consolas" panose="020B0609020204030204" pitchFamily="49" charset="0"/>
              </a:rPr>
              <a:t>=</a:t>
            </a:r>
            <a:r>
              <a:rPr lang="en-GB" sz="1100" b="0" dirty="0">
                <a:solidFill>
                  <a:srgbClr val="D5CED9"/>
                </a:solidFill>
                <a:effectLst/>
                <a:highlight>
                  <a:srgbClr val="23262E"/>
                </a:highlight>
                <a:latin typeface="Consolas" panose="020B0609020204030204" pitchFamily="49" charset="0"/>
              </a:rPr>
              <a:t> </a:t>
            </a:r>
            <a:r>
              <a:rPr lang="en-GB" sz="1100" b="0" dirty="0" err="1">
                <a:solidFill>
                  <a:srgbClr val="D5CED9"/>
                </a:solidFill>
                <a:effectLst/>
                <a:highlight>
                  <a:srgbClr val="23262E"/>
                </a:highlight>
                <a:latin typeface="Consolas" panose="020B0609020204030204" pitchFamily="49" charset="0"/>
              </a:rPr>
              <a:t>input_size</a:t>
            </a:r>
            <a:endParaRPr lang="en-GB" sz="1100" b="0" dirty="0">
              <a:solidFill>
                <a:srgbClr val="D5CED9"/>
              </a:solidFill>
              <a:effectLst/>
              <a:highlight>
                <a:srgbClr val="23262E"/>
              </a:highlight>
              <a:latin typeface="Consolas" panose="020B0609020204030204" pitchFamily="49" charset="0"/>
            </a:endParaRPr>
          </a:p>
          <a:p>
            <a:r>
              <a:rPr lang="en-GB" sz="1100" b="0" dirty="0">
                <a:solidFill>
                  <a:srgbClr val="D5CED9"/>
                </a:solidFill>
                <a:effectLst/>
                <a:highlight>
                  <a:srgbClr val="23262E"/>
                </a:highlight>
                <a:latin typeface="Consolas" panose="020B0609020204030204" pitchFamily="49" charset="0"/>
              </a:rPr>
              <a:t>        </a:t>
            </a:r>
            <a:r>
              <a:rPr lang="en-GB" sz="1100" b="0" dirty="0" err="1">
                <a:solidFill>
                  <a:srgbClr val="FF00AA"/>
                </a:solidFill>
                <a:effectLst/>
                <a:highlight>
                  <a:srgbClr val="23262E"/>
                </a:highlight>
                <a:latin typeface="Consolas" panose="020B0609020204030204" pitchFamily="49" charset="0"/>
              </a:rPr>
              <a:t>self</a:t>
            </a:r>
            <a:r>
              <a:rPr lang="en-GB" sz="1100" b="0" dirty="0" err="1">
                <a:solidFill>
                  <a:srgbClr val="D5CED9"/>
                </a:solidFill>
                <a:effectLst/>
                <a:highlight>
                  <a:srgbClr val="23262E"/>
                </a:highlight>
                <a:latin typeface="Consolas" panose="020B0609020204030204" pitchFamily="49" charset="0"/>
              </a:rPr>
              <a:t>.hidden_size</a:t>
            </a:r>
            <a:r>
              <a:rPr lang="en-GB" sz="1100" b="0" dirty="0">
                <a:solidFill>
                  <a:srgbClr val="D5CED9"/>
                </a:solidFill>
                <a:effectLst/>
                <a:highlight>
                  <a:srgbClr val="23262E"/>
                </a:highlight>
                <a:latin typeface="Consolas" panose="020B0609020204030204" pitchFamily="49" charset="0"/>
              </a:rPr>
              <a:t> </a:t>
            </a:r>
            <a:r>
              <a:rPr lang="en-GB" sz="1100" b="0" dirty="0">
                <a:solidFill>
                  <a:srgbClr val="EE5D43"/>
                </a:solidFill>
                <a:effectLst/>
                <a:highlight>
                  <a:srgbClr val="23262E"/>
                </a:highlight>
                <a:latin typeface="Consolas" panose="020B0609020204030204" pitchFamily="49" charset="0"/>
              </a:rPr>
              <a:t>=</a:t>
            </a:r>
            <a:r>
              <a:rPr lang="en-GB" sz="1100" b="0" dirty="0">
                <a:solidFill>
                  <a:srgbClr val="D5CED9"/>
                </a:solidFill>
                <a:effectLst/>
                <a:highlight>
                  <a:srgbClr val="23262E"/>
                </a:highlight>
                <a:latin typeface="Consolas" panose="020B0609020204030204" pitchFamily="49" charset="0"/>
              </a:rPr>
              <a:t> </a:t>
            </a:r>
            <a:r>
              <a:rPr lang="en-GB" sz="1100" b="0" dirty="0" err="1">
                <a:solidFill>
                  <a:srgbClr val="D5CED9"/>
                </a:solidFill>
                <a:effectLst/>
                <a:highlight>
                  <a:srgbClr val="23262E"/>
                </a:highlight>
                <a:latin typeface="Consolas" panose="020B0609020204030204" pitchFamily="49" charset="0"/>
              </a:rPr>
              <a:t>hidden_size</a:t>
            </a:r>
            <a:endParaRPr lang="en-GB" sz="1100" b="0" dirty="0">
              <a:solidFill>
                <a:srgbClr val="D5CED9"/>
              </a:solidFill>
              <a:effectLst/>
              <a:highlight>
                <a:srgbClr val="23262E"/>
              </a:highlight>
              <a:latin typeface="Consolas" panose="020B0609020204030204" pitchFamily="49" charset="0"/>
            </a:endParaRPr>
          </a:p>
          <a:p>
            <a:r>
              <a:rPr lang="en-GB" sz="1100" b="0" dirty="0">
                <a:solidFill>
                  <a:srgbClr val="D5CED9"/>
                </a:solidFill>
                <a:effectLst/>
                <a:highlight>
                  <a:srgbClr val="23262E"/>
                </a:highlight>
                <a:latin typeface="Consolas" panose="020B0609020204030204" pitchFamily="49" charset="0"/>
              </a:rPr>
              <a:t>        </a:t>
            </a:r>
            <a:r>
              <a:rPr lang="en-GB" sz="1100" b="0" dirty="0" err="1">
                <a:solidFill>
                  <a:srgbClr val="FF00AA"/>
                </a:solidFill>
                <a:effectLst/>
                <a:highlight>
                  <a:srgbClr val="23262E"/>
                </a:highlight>
                <a:latin typeface="Consolas" panose="020B0609020204030204" pitchFamily="49" charset="0"/>
              </a:rPr>
              <a:t>self</a:t>
            </a:r>
            <a:r>
              <a:rPr lang="en-GB" sz="1100" b="0" dirty="0" err="1">
                <a:solidFill>
                  <a:srgbClr val="D5CED9"/>
                </a:solidFill>
                <a:effectLst/>
                <a:highlight>
                  <a:srgbClr val="23262E"/>
                </a:highlight>
                <a:latin typeface="Consolas" panose="020B0609020204030204" pitchFamily="49" charset="0"/>
              </a:rPr>
              <a:t>.number_layers</a:t>
            </a:r>
            <a:r>
              <a:rPr lang="en-GB" sz="1100" b="0" dirty="0">
                <a:solidFill>
                  <a:srgbClr val="D5CED9"/>
                </a:solidFill>
                <a:effectLst/>
                <a:highlight>
                  <a:srgbClr val="23262E"/>
                </a:highlight>
                <a:latin typeface="Consolas" panose="020B0609020204030204" pitchFamily="49" charset="0"/>
              </a:rPr>
              <a:t> </a:t>
            </a:r>
            <a:r>
              <a:rPr lang="en-GB" sz="1100" b="0" dirty="0">
                <a:solidFill>
                  <a:srgbClr val="EE5D43"/>
                </a:solidFill>
                <a:effectLst/>
                <a:highlight>
                  <a:srgbClr val="23262E"/>
                </a:highlight>
                <a:latin typeface="Consolas" panose="020B0609020204030204" pitchFamily="49" charset="0"/>
              </a:rPr>
              <a:t>=</a:t>
            </a:r>
            <a:r>
              <a:rPr lang="en-GB" sz="1100" b="0" dirty="0">
                <a:solidFill>
                  <a:srgbClr val="D5CED9"/>
                </a:solidFill>
                <a:effectLst/>
                <a:highlight>
                  <a:srgbClr val="23262E"/>
                </a:highlight>
                <a:latin typeface="Consolas" panose="020B0609020204030204" pitchFamily="49" charset="0"/>
              </a:rPr>
              <a:t> </a:t>
            </a:r>
            <a:r>
              <a:rPr lang="en-GB" sz="1100" b="0" dirty="0" err="1">
                <a:solidFill>
                  <a:srgbClr val="D5CED9"/>
                </a:solidFill>
                <a:effectLst/>
                <a:highlight>
                  <a:srgbClr val="23262E"/>
                </a:highlight>
                <a:latin typeface="Consolas" panose="020B0609020204030204" pitchFamily="49" charset="0"/>
              </a:rPr>
              <a:t>number_layers</a:t>
            </a:r>
            <a:endParaRPr lang="en-GB" sz="1100" b="0" dirty="0">
              <a:solidFill>
                <a:srgbClr val="D5CED9"/>
              </a:solidFill>
              <a:effectLst/>
              <a:highlight>
                <a:srgbClr val="23262E"/>
              </a:highlight>
              <a:latin typeface="Consolas" panose="020B0609020204030204" pitchFamily="49" charset="0"/>
            </a:endParaRPr>
          </a:p>
          <a:p>
            <a:r>
              <a:rPr lang="en-GB" sz="1100" b="0" dirty="0">
                <a:solidFill>
                  <a:srgbClr val="D5CED9"/>
                </a:solidFill>
                <a:effectLst/>
                <a:highlight>
                  <a:srgbClr val="23262E"/>
                </a:highlight>
                <a:latin typeface="Consolas" panose="020B0609020204030204" pitchFamily="49" charset="0"/>
              </a:rPr>
              <a:t>        </a:t>
            </a:r>
          </a:p>
          <a:p>
            <a:r>
              <a:rPr lang="en-GB" sz="1100" b="0" dirty="0">
                <a:solidFill>
                  <a:srgbClr val="D5CED9"/>
                </a:solidFill>
                <a:effectLst/>
                <a:highlight>
                  <a:srgbClr val="23262E"/>
                </a:highlight>
                <a:latin typeface="Consolas" panose="020B0609020204030204" pitchFamily="49" charset="0"/>
              </a:rPr>
              <a:t>        </a:t>
            </a:r>
            <a:r>
              <a:rPr lang="en-GB" sz="1100" b="0" dirty="0" err="1">
                <a:solidFill>
                  <a:srgbClr val="FF00AA"/>
                </a:solidFill>
                <a:effectLst/>
                <a:highlight>
                  <a:srgbClr val="23262E"/>
                </a:highlight>
                <a:latin typeface="Consolas" panose="020B0609020204030204" pitchFamily="49" charset="0"/>
              </a:rPr>
              <a:t>self</a:t>
            </a:r>
            <a:r>
              <a:rPr lang="en-GB" sz="1100" b="0" dirty="0" err="1">
                <a:solidFill>
                  <a:srgbClr val="D5CED9"/>
                </a:solidFill>
                <a:effectLst/>
                <a:highlight>
                  <a:srgbClr val="23262E"/>
                </a:highlight>
                <a:latin typeface="Consolas" panose="020B0609020204030204" pitchFamily="49" charset="0"/>
              </a:rPr>
              <a:t>.drop_out</a:t>
            </a:r>
            <a:r>
              <a:rPr lang="en-GB" sz="1100" b="0" dirty="0">
                <a:solidFill>
                  <a:srgbClr val="D5CED9"/>
                </a:solidFill>
                <a:effectLst/>
                <a:highlight>
                  <a:srgbClr val="23262E"/>
                </a:highlight>
                <a:latin typeface="Consolas" panose="020B0609020204030204" pitchFamily="49" charset="0"/>
              </a:rPr>
              <a:t> </a:t>
            </a:r>
            <a:r>
              <a:rPr lang="en-GB" sz="1100" b="0" dirty="0">
                <a:solidFill>
                  <a:srgbClr val="EE5D43"/>
                </a:solidFill>
                <a:effectLst/>
                <a:highlight>
                  <a:srgbClr val="23262E"/>
                </a:highlight>
                <a:latin typeface="Consolas" panose="020B0609020204030204" pitchFamily="49" charset="0"/>
              </a:rPr>
              <a:t>=</a:t>
            </a:r>
            <a:r>
              <a:rPr lang="en-GB" sz="1100" b="0" dirty="0">
                <a:solidFill>
                  <a:srgbClr val="D5CED9"/>
                </a:solidFill>
                <a:effectLst/>
                <a:highlight>
                  <a:srgbClr val="23262E"/>
                </a:highlight>
                <a:latin typeface="Consolas" panose="020B0609020204030204" pitchFamily="49" charset="0"/>
              </a:rPr>
              <a:t> </a:t>
            </a:r>
            <a:r>
              <a:rPr lang="en-GB" sz="1100" b="0" dirty="0" err="1">
                <a:solidFill>
                  <a:srgbClr val="D5CED9"/>
                </a:solidFill>
                <a:effectLst/>
                <a:highlight>
                  <a:srgbClr val="23262E"/>
                </a:highlight>
                <a:latin typeface="Consolas" panose="020B0609020204030204" pitchFamily="49" charset="0"/>
              </a:rPr>
              <a:t>drop_out</a:t>
            </a:r>
            <a:endParaRPr lang="en-GB" sz="1100" b="0" dirty="0">
              <a:solidFill>
                <a:srgbClr val="D5CED9"/>
              </a:solidFill>
              <a:effectLst/>
              <a:highlight>
                <a:srgbClr val="23262E"/>
              </a:highlight>
              <a:latin typeface="Consolas" panose="020B0609020204030204" pitchFamily="49" charset="0"/>
            </a:endParaRPr>
          </a:p>
          <a:p>
            <a:r>
              <a:rPr lang="en-GB" sz="1100" b="0" dirty="0">
                <a:solidFill>
                  <a:srgbClr val="D5CED9"/>
                </a:solidFill>
                <a:effectLst/>
                <a:highlight>
                  <a:srgbClr val="23262E"/>
                </a:highlight>
                <a:latin typeface="Consolas" panose="020B0609020204030204" pitchFamily="49" charset="0"/>
              </a:rPr>
              <a:t>        </a:t>
            </a:r>
            <a:r>
              <a:rPr lang="en-GB" sz="1100" b="0" dirty="0" err="1">
                <a:solidFill>
                  <a:srgbClr val="FF00AA"/>
                </a:solidFill>
                <a:effectLst/>
                <a:highlight>
                  <a:srgbClr val="23262E"/>
                </a:highlight>
                <a:latin typeface="Consolas" panose="020B0609020204030204" pitchFamily="49" charset="0"/>
              </a:rPr>
              <a:t>self</a:t>
            </a:r>
            <a:r>
              <a:rPr lang="en-GB" sz="1100" b="0" dirty="0" err="1">
                <a:solidFill>
                  <a:srgbClr val="D5CED9"/>
                </a:solidFill>
                <a:effectLst/>
                <a:highlight>
                  <a:srgbClr val="23262E"/>
                </a:highlight>
                <a:latin typeface="Consolas" panose="020B0609020204030204" pitchFamily="49" charset="0"/>
              </a:rPr>
              <a:t>.bidirectional</a:t>
            </a:r>
            <a:r>
              <a:rPr lang="en-GB" sz="1100" b="0" dirty="0">
                <a:solidFill>
                  <a:srgbClr val="D5CED9"/>
                </a:solidFill>
                <a:effectLst/>
                <a:highlight>
                  <a:srgbClr val="23262E"/>
                </a:highlight>
                <a:latin typeface="Consolas" panose="020B0609020204030204" pitchFamily="49" charset="0"/>
              </a:rPr>
              <a:t> </a:t>
            </a:r>
            <a:r>
              <a:rPr lang="en-GB" sz="1100" b="0" dirty="0">
                <a:solidFill>
                  <a:srgbClr val="EE5D43"/>
                </a:solidFill>
                <a:effectLst/>
                <a:highlight>
                  <a:srgbClr val="23262E"/>
                </a:highlight>
                <a:latin typeface="Consolas" panose="020B0609020204030204" pitchFamily="49" charset="0"/>
              </a:rPr>
              <a:t>=</a:t>
            </a:r>
            <a:r>
              <a:rPr lang="en-GB" sz="1100" b="0" dirty="0">
                <a:solidFill>
                  <a:srgbClr val="D5CED9"/>
                </a:solidFill>
                <a:effectLst/>
                <a:highlight>
                  <a:srgbClr val="23262E"/>
                </a:highlight>
                <a:latin typeface="Consolas" panose="020B0609020204030204" pitchFamily="49" charset="0"/>
              </a:rPr>
              <a:t> bidirectional</a:t>
            </a:r>
          </a:p>
          <a:p>
            <a:r>
              <a:rPr lang="en-GB" sz="1100" b="0" dirty="0">
                <a:solidFill>
                  <a:srgbClr val="D5CED9"/>
                </a:solidFill>
                <a:effectLst/>
                <a:highlight>
                  <a:srgbClr val="23262E"/>
                </a:highlight>
                <a:latin typeface="Consolas" panose="020B0609020204030204" pitchFamily="49" charset="0"/>
              </a:rPr>
              <a:t>        </a:t>
            </a:r>
            <a:r>
              <a:rPr lang="en-GB" sz="1100" b="0" dirty="0" err="1">
                <a:solidFill>
                  <a:srgbClr val="FF00AA"/>
                </a:solidFill>
                <a:effectLst/>
                <a:highlight>
                  <a:srgbClr val="23262E"/>
                </a:highlight>
                <a:latin typeface="Consolas" panose="020B0609020204030204" pitchFamily="49" charset="0"/>
              </a:rPr>
              <a:t>self</a:t>
            </a:r>
            <a:r>
              <a:rPr lang="en-GB" sz="1100" b="0" dirty="0" err="1">
                <a:solidFill>
                  <a:srgbClr val="D5CED9"/>
                </a:solidFill>
                <a:effectLst/>
                <a:highlight>
                  <a:srgbClr val="23262E"/>
                </a:highlight>
                <a:latin typeface="Consolas" panose="020B0609020204030204" pitchFamily="49" charset="0"/>
              </a:rPr>
              <a:t>.number_classes</a:t>
            </a:r>
            <a:r>
              <a:rPr lang="en-GB" sz="1100" b="0" dirty="0">
                <a:solidFill>
                  <a:srgbClr val="D5CED9"/>
                </a:solidFill>
                <a:effectLst/>
                <a:highlight>
                  <a:srgbClr val="23262E"/>
                </a:highlight>
                <a:latin typeface="Consolas" panose="020B0609020204030204" pitchFamily="49" charset="0"/>
              </a:rPr>
              <a:t> </a:t>
            </a:r>
            <a:r>
              <a:rPr lang="en-GB" sz="1100" b="0" dirty="0">
                <a:solidFill>
                  <a:srgbClr val="EE5D43"/>
                </a:solidFill>
                <a:effectLst/>
                <a:highlight>
                  <a:srgbClr val="23262E"/>
                </a:highlight>
                <a:latin typeface="Consolas" panose="020B0609020204030204" pitchFamily="49" charset="0"/>
              </a:rPr>
              <a:t>=</a:t>
            </a:r>
            <a:r>
              <a:rPr lang="en-GB" sz="1100" b="0" dirty="0">
                <a:solidFill>
                  <a:srgbClr val="D5CED9"/>
                </a:solidFill>
                <a:effectLst/>
                <a:highlight>
                  <a:srgbClr val="23262E"/>
                </a:highlight>
                <a:latin typeface="Consolas" panose="020B0609020204030204" pitchFamily="49" charset="0"/>
              </a:rPr>
              <a:t> </a:t>
            </a:r>
            <a:r>
              <a:rPr lang="en-GB" sz="1100" b="0" dirty="0" err="1">
                <a:solidFill>
                  <a:srgbClr val="D5CED9"/>
                </a:solidFill>
                <a:effectLst/>
                <a:highlight>
                  <a:srgbClr val="23262E"/>
                </a:highlight>
                <a:latin typeface="Consolas" panose="020B0609020204030204" pitchFamily="49" charset="0"/>
              </a:rPr>
              <a:t>number_classes</a:t>
            </a:r>
            <a:endParaRPr lang="en-GB" sz="1100" b="0" dirty="0">
              <a:solidFill>
                <a:srgbClr val="D5CED9"/>
              </a:solidFill>
              <a:effectLst/>
              <a:highlight>
                <a:srgbClr val="23262E"/>
              </a:highlight>
              <a:latin typeface="Consolas" panose="020B0609020204030204" pitchFamily="49" charset="0"/>
            </a:endParaRPr>
          </a:p>
          <a:p>
            <a:r>
              <a:rPr lang="en-GB" sz="1100" b="0" dirty="0">
                <a:solidFill>
                  <a:srgbClr val="D5CED9"/>
                </a:solidFill>
                <a:effectLst/>
                <a:highlight>
                  <a:srgbClr val="23262E"/>
                </a:highlight>
                <a:latin typeface="Consolas" panose="020B0609020204030204" pitchFamily="49" charset="0"/>
              </a:rPr>
              <a:t>        </a:t>
            </a:r>
          </a:p>
          <a:p>
            <a:r>
              <a:rPr lang="en-GB" sz="1100" b="0" dirty="0">
                <a:solidFill>
                  <a:srgbClr val="D5CED9"/>
                </a:solidFill>
                <a:effectLst/>
                <a:highlight>
                  <a:srgbClr val="23262E"/>
                </a:highlight>
                <a:latin typeface="Consolas" panose="020B0609020204030204" pitchFamily="49" charset="0"/>
              </a:rPr>
              <a:t>        </a:t>
            </a:r>
            <a:r>
              <a:rPr lang="en-GB" sz="1100" b="0" dirty="0" err="1">
                <a:solidFill>
                  <a:srgbClr val="FF00AA"/>
                </a:solidFill>
                <a:effectLst/>
                <a:highlight>
                  <a:srgbClr val="23262E"/>
                </a:highlight>
                <a:latin typeface="Consolas" panose="020B0609020204030204" pitchFamily="49" charset="0"/>
              </a:rPr>
              <a:t>self</a:t>
            </a:r>
            <a:r>
              <a:rPr lang="en-GB" sz="1100" b="0" dirty="0" err="1">
                <a:solidFill>
                  <a:srgbClr val="D5CED9"/>
                </a:solidFill>
                <a:effectLst/>
                <a:highlight>
                  <a:srgbClr val="23262E"/>
                </a:highlight>
                <a:latin typeface="Consolas" panose="020B0609020204030204" pitchFamily="49" charset="0"/>
              </a:rPr>
              <a:t>.lstm</a:t>
            </a:r>
            <a:r>
              <a:rPr lang="en-GB" sz="1100" b="0" dirty="0">
                <a:solidFill>
                  <a:srgbClr val="D5CED9"/>
                </a:solidFill>
                <a:effectLst/>
                <a:highlight>
                  <a:srgbClr val="23262E"/>
                </a:highlight>
                <a:latin typeface="Consolas" panose="020B0609020204030204" pitchFamily="49" charset="0"/>
              </a:rPr>
              <a:t> </a:t>
            </a:r>
            <a:r>
              <a:rPr lang="en-GB" sz="1100" b="0" dirty="0">
                <a:solidFill>
                  <a:srgbClr val="EE5D43"/>
                </a:solidFill>
                <a:effectLst/>
                <a:highlight>
                  <a:srgbClr val="23262E"/>
                </a:highlight>
                <a:latin typeface="Consolas" panose="020B0609020204030204" pitchFamily="49" charset="0"/>
              </a:rPr>
              <a:t>=</a:t>
            </a:r>
            <a:r>
              <a:rPr lang="en-GB" sz="1100" b="0" dirty="0">
                <a:solidFill>
                  <a:srgbClr val="D5CED9"/>
                </a:solidFill>
                <a:effectLst/>
                <a:highlight>
                  <a:srgbClr val="23262E"/>
                </a:highlight>
                <a:latin typeface="Consolas" panose="020B0609020204030204" pitchFamily="49" charset="0"/>
              </a:rPr>
              <a:t> </a:t>
            </a:r>
            <a:r>
              <a:rPr lang="en-GB" sz="1100" b="0" dirty="0" err="1">
                <a:solidFill>
                  <a:srgbClr val="D5CED9"/>
                </a:solidFill>
                <a:effectLst/>
                <a:highlight>
                  <a:srgbClr val="23262E"/>
                </a:highlight>
                <a:latin typeface="Consolas" panose="020B0609020204030204" pitchFamily="49" charset="0"/>
              </a:rPr>
              <a:t>nn.</a:t>
            </a:r>
            <a:r>
              <a:rPr lang="en-GB" sz="1100" b="0" dirty="0" err="1">
                <a:solidFill>
                  <a:srgbClr val="FFE66D"/>
                </a:solidFill>
                <a:effectLst/>
                <a:highlight>
                  <a:srgbClr val="23262E"/>
                </a:highlight>
                <a:latin typeface="Consolas" panose="020B0609020204030204" pitchFamily="49" charset="0"/>
              </a:rPr>
              <a:t>LSTM</a:t>
            </a:r>
            <a:r>
              <a:rPr lang="en-GB" sz="1100" b="0" dirty="0">
                <a:solidFill>
                  <a:srgbClr val="D5CED9"/>
                </a:solidFill>
                <a:effectLst/>
                <a:highlight>
                  <a:srgbClr val="23262E"/>
                </a:highlight>
                <a:latin typeface="Consolas" panose="020B0609020204030204" pitchFamily="49" charset="0"/>
              </a:rPr>
              <a:t>(</a:t>
            </a:r>
            <a:r>
              <a:rPr lang="en-GB" sz="1100" b="0" dirty="0" err="1">
                <a:solidFill>
                  <a:srgbClr val="00E8C6"/>
                </a:solidFill>
                <a:effectLst/>
                <a:highlight>
                  <a:srgbClr val="23262E"/>
                </a:highlight>
                <a:latin typeface="Consolas" panose="020B0609020204030204" pitchFamily="49" charset="0"/>
              </a:rPr>
              <a:t>input_size</a:t>
            </a:r>
            <a:r>
              <a:rPr lang="en-GB" sz="1100" b="0" dirty="0">
                <a:solidFill>
                  <a:srgbClr val="EE5D43"/>
                </a:solidFill>
                <a:effectLst/>
                <a:highlight>
                  <a:srgbClr val="23262E"/>
                </a:highlight>
                <a:latin typeface="Consolas" panose="020B0609020204030204" pitchFamily="49" charset="0"/>
              </a:rPr>
              <a:t>=</a:t>
            </a:r>
            <a:r>
              <a:rPr lang="en-GB" sz="1100" b="0" dirty="0" err="1">
                <a:solidFill>
                  <a:srgbClr val="D5CED9"/>
                </a:solidFill>
                <a:effectLst/>
                <a:highlight>
                  <a:srgbClr val="23262E"/>
                </a:highlight>
                <a:latin typeface="Consolas" panose="020B0609020204030204" pitchFamily="49" charset="0"/>
              </a:rPr>
              <a:t>input_size</a:t>
            </a:r>
            <a:r>
              <a:rPr lang="en-GB" sz="1100" b="0" dirty="0">
                <a:solidFill>
                  <a:srgbClr val="D5CED9"/>
                </a:solidFill>
                <a:effectLst/>
                <a:highlight>
                  <a:srgbClr val="23262E"/>
                </a:highlight>
                <a:latin typeface="Consolas" panose="020B0609020204030204" pitchFamily="49" charset="0"/>
              </a:rPr>
              <a:t>, </a:t>
            </a:r>
            <a:r>
              <a:rPr lang="en-GB" sz="1100" b="0" dirty="0" err="1">
                <a:solidFill>
                  <a:srgbClr val="00E8C6"/>
                </a:solidFill>
                <a:effectLst/>
                <a:highlight>
                  <a:srgbClr val="23262E"/>
                </a:highlight>
                <a:latin typeface="Consolas" panose="020B0609020204030204" pitchFamily="49" charset="0"/>
              </a:rPr>
              <a:t>hidden_size</a:t>
            </a:r>
            <a:r>
              <a:rPr lang="en-GB" sz="1100" b="0" dirty="0">
                <a:solidFill>
                  <a:srgbClr val="EE5D43"/>
                </a:solidFill>
                <a:effectLst/>
                <a:highlight>
                  <a:srgbClr val="23262E"/>
                </a:highlight>
                <a:latin typeface="Consolas" panose="020B0609020204030204" pitchFamily="49" charset="0"/>
              </a:rPr>
              <a:t>=</a:t>
            </a:r>
            <a:r>
              <a:rPr lang="en-GB" sz="1100" b="0" dirty="0" err="1">
                <a:solidFill>
                  <a:srgbClr val="D5CED9"/>
                </a:solidFill>
                <a:effectLst/>
                <a:highlight>
                  <a:srgbClr val="23262E"/>
                </a:highlight>
                <a:latin typeface="Consolas" panose="020B0609020204030204" pitchFamily="49" charset="0"/>
              </a:rPr>
              <a:t>hidden_size</a:t>
            </a:r>
            <a:r>
              <a:rPr lang="en-GB" sz="1100" b="0" dirty="0">
                <a:solidFill>
                  <a:srgbClr val="D5CED9"/>
                </a:solidFill>
                <a:effectLst/>
                <a:highlight>
                  <a:srgbClr val="23262E"/>
                </a:highlight>
                <a:latin typeface="Consolas" panose="020B0609020204030204" pitchFamily="49" charset="0"/>
              </a:rPr>
              <a:t>, </a:t>
            </a:r>
            <a:r>
              <a:rPr lang="en-GB" sz="1100" b="0" dirty="0" err="1">
                <a:solidFill>
                  <a:srgbClr val="00E8C6"/>
                </a:solidFill>
                <a:effectLst/>
                <a:highlight>
                  <a:srgbClr val="23262E"/>
                </a:highlight>
                <a:latin typeface="Consolas" panose="020B0609020204030204" pitchFamily="49" charset="0"/>
              </a:rPr>
              <a:t>num_layers</a:t>
            </a:r>
            <a:r>
              <a:rPr lang="en-GB" sz="1100" b="0" dirty="0">
                <a:solidFill>
                  <a:srgbClr val="EE5D43"/>
                </a:solidFill>
                <a:effectLst/>
                <a:highlight>
                  <a:srgbClr val="23262E"/>
                </a:highlight>
                <a:latin typeface="Consolas" panose="020B0609020204030204" pitchFamily="49" charset="0"/>
              </a:rPr>
              <a:t>=</a:t>
            </a:r>
            <a:r>
              <a:rPr lang="en-GB" sz="1100" b="0" dirty="0" err="1">
                <a:solidFill>
                  <a:srgbClr val="D5CED9"/>
                </a:solidFill>
                <a:effectLst/>
                <a:highlight>
                  <a:srgbClr val="23262E"/>
                </a:highlight>
                <a:latin typeface="Consolas" panose="020B0609020204030204" pitchFamily="49" charset="0"/>
              </a:rPr>
              <a:t>number_layers</a:t>
            </a:r>
            <a:r>
              <a:rPr lang="en-GB" sz="1100" b="0" dirty="0">
                <a:solidFill>
                  <a:srgbClr val="D5CED9"/>
                </a:solidFill>
                <a:effectLst/>
                <a:highlight>
                  <a:srgbClr val="23262E"/>
                </a:highlight>
                <a:latin typeface="Consolas" panose="020B0609020204030204" pitchFamily="49" charset="0"/>
              </a:rPr>
              <a:t>, </a:t>
            </a:r>
            <a:r>
              <a:rPr lang="en-GB" sz="1100" b="0" dirty="0">
                <a:solidFill>
                  <a:srgbClr val="00E8C6"/>
                </a:solidFill>
                <a:effectLst/>
                <a:highlight>
                  <a:srgbClr val="23262E"/>
                </a:highlight>
                <a:latin typeface="Consolas" panose="020B0609020204030204" pitchFamily="49" charset="0"/>
              </a:rPr>
              <a:t>bidirectional</a:t>
            </a:r>
            <a:r>
              <a:rPr lang="en-GB" sz="1100" b="0" dirty="0">
                <a:solidFill>
                  <a:srgbClr val="EE5D43"/>
                </a:solidFill>
                <a:effectLst/>
                <a:highlight>
                  <a:srgbClr val="23262E"/>
                </a:highlight>
                <a:latin typeface="Consolas" panose="020B0609020204030204" pitchFamily="49" charset="0"/>
              </a:rPr>
              <a:t>=</a:t>
            </a:r>
            <a:r>
              <a:rPr lang="en-GB" sz="1100" b="0" dirty="0">
                <a:solidFill>
                  <a:srgbClr val="D5CED9"/>
                </a:solidFill>
                <a:effectLst/>
                <a:highlight>
                  <a:srgbClr val="23262E"/>
                </a:highlight>
                <a:latin typeface="Consolas" panose="020B0609020204030204" pitchFamily="49" charset="0"/>
              </a:rPr>
              <a:t>bidirectional, </a:t>
            </a:r>
            <a:r>
              <a:rPr lang="en-GB" sz="1100" b="0" dirty="0" err="1">
                <a:solidFill>
                  <a:srgbClr val="00E8C6"/>
                </a:solidFill>
                <a:effectLst/>
                <a:highlight>
                  <a:srgbClr val="23262E"/>
                </a:highlight>
                <a:latin typeface="Consolas" panose="020B0609020204030204" pitchFamily="49" charset="0"/>
              </a:rPr>
              <a:t>batch_first</a:t>
            </a:r>
            <a:r>
              <a:rPr lang="en-GB" sz="1100" b="0" dirty="0">
                <a:solidFill>
                  <a:srgbClr val="EE5D43"/>
                </a:solidFill>
                <a:effectLst/>
                <a:highlight>
                  <a:srgbClr val="23262E"/>
                </a:highlight>
                <a:latin typeface="Consolas" panose="020B0609020204030204" pitchFamily="49" charset="0"/>
              </a:rPr>
              <a:t>=True</a:t>
            </a:r>
            <a:r>
              <a:rPr lang="en-GB" sz="1100" b="0" dirty="0">
                <a:solidFill>
                  <a:srgbClr val="D5CED9"/>
                </a:solidFill>
                <a:effectLst/>
                <a:highlight>
                  <a:srgbClr val="23262E"/>
                </a:highlight>
                <a:latin typeface="Consolas" panose="020B0609020204030204" pitchFamily="49" charset="0"/>
              </a:rPr>
              <a:t>, </a:t>
            </a:r>
            <a:r>
              <a:rPr lang="en-GB" sz="1100" b="0" dirty="0">
                <a:solidFill>
                  <a:srgbClr val="00E8C6"/>
                </a:solidFill>
                <a:effectLst/>
                <a:highlight>
                  <a:srgbClr val="23262E"/>
                </a:highlight>
                <a:latin typeface="Consolas" panose="020B0609020204030204" pitchFamily="49" charset="0"/>
              </a:rPr>
              <a:t>dropout</a:t>
            </a:r>
            <a:r>
              <a:rPr lang="en-GB" sz="1100" b="0" dirty="0">
                <a:solidFill>
                  <a:srgbClr val="EE5D43"/>
                </a:solidFill>
                <a:effectLst/>
                <a:highlight>
                  <a:srgbClr val="23262E"/>
                </a:highlight>
                <a:latin typeface="Consolas" panose="020B0609020204030204" pitchFamily="49" charset="0"/>
              </a:rPr>
              <a:t>=</a:t>
            </a:r>
            <a:r>
              <a:rPr lang="en-GB" sz="1100" b="0" dirty="0" err="1">
                <a:solidFill>
                  <a:srgbClr val="D5CED9"/>
                </a:solidFill>
                <a:effectLst/>
                <a:highlight>
                  <a:srgbClr val="23262E"/>
                </a:highlight>
                <a:latin typeface="Consolas" panose="020B0609020204030204" pitchFamily="49" charset="0"/>
              </a:rPr>
              <a:t>drop_out</a:t>
            </a:r>
            <a:r>
              <a:rPr lang="en-GB" sz="1100" b="0" dirty="0">
                <a:solidFill>
                  <a:srgbClr val="D5CED9"/>
                </a:solidFill>
                <a:effectLst/>
                <a:highlight>
                  <a:srgbClr val="23262E"/>
                </a:highlight>
                <a:latin typeface="Consolas" panose="020B0609020204030204" pitchFamily="49" charset="0"/>
              </a:rPr>
              <a:t>)</a:t>
            </a:r>
          </a:p>
          <a:p>
            <a:r>
              <a:rPr lang="en-GB" sz="1100" b="0" dirty="0">
                <a:solidFill>
                  <a:srgbClr val="D5CED9"/>
                </a:solidFill>
                <a:effectLst/>
                <a:highlight>
                  <a:srgbClr val="23262E"/>
                </a:highlight>
                <a:latin typeface="Consolas" panose="020B0609020204030204" pitchFamily="49" charset="0"/>
              </a:rPr>
              <a:t>        </a:t>
            </a:r>
            <a:r>
              <a:rPr lang="en-GB" sz="1100" b="0" dirty="0">
                <a:solidFill>
                  <a:srgbClr val="A0A1A7"/>
                </a:solidFill>
                <a:effectLst/>
                <a:highlight>
                  <a:srgbClr val="23262E"/>
                </a:highlight>
                <a:latin typeface="Consolas" panose="020B0609020204030204" pitchFamily="49" charset="0"/>
              </a:rPr>
              <a:t>#                                                                                                                          </a:t>
            </a:r>
            <a:r>
              <a:rPr lang="en-GB" sz="1100" b="0" dirty="0" err="1">
                <a:solidFill>
                  <a:srgbClr val="A0A1A7"/>
                </a:solidFill>
                <a:effectLst/>
                <a:highlight>
                  <a:srgbClr val="23262E"/>
                </a:highlight>
                <a:latin typeface="Consolas" panose="020B0609020204030204" pitchFamily="49" charset="0"/>
              </a:rPr>
              <a:t>x.shape</a:t>
            </a:r>
            <a:r>
              <a:rPr lang="en-GB" sz="1100" b="0" dirty="0">
                <a:solidFill>
                  <a:srgbClr val="A0A1A7"/>
                </a:solidFill>
                <a:effectLst/>
                <a:highlight>
                  <a:srgbClr val="23262E"/>
                </a:highlight>
                <a:latin typeface="Consolas" panose="020B0609020204030204" pitchFamily="49" charset="0"/>
              </a:rPr>
              <a:t> -&gt; (</a:t>
            </a:r>
            <a:r>
              <a:rPr lang="en-GB" sz="1100" b="0" dirty="0" err="1">
                <a:solidFill>
                  <a:srgbClr val="A0A1A7"/>
                </a:solidFill>
                <a:effectLst/>
                <a:highlight>
                  <a:srgbClr val="23262E"/>
                </a:highlight>
                <a:latin typeface="Consolas" panose="020B0609020204030204" pitchFamily="49" charset="0"/>
              </a:rPr>
              <a:t>batch_size</a:t>
            </a:r>
            <a:r>
              <a:rPr lang="en-GB" sz="1100" b="0" dirty="0">
                <a:solidFill>
                  <a:srgbClr val="A0A1A7"/>
                </a:solidFill>
                <a:effectLst/>
                <a:highlight>
                  <a:srgbClr val="23262E"/>
                </a:highlight>
                <a:latin typeface="Consolas" panose="020B0609020204030204" pitchFamily="49" charset="0"/>
              </a:rPr>
              <a:t>, </a:t>
            </a:r>
            <a:r>
              <a:rPr lang="en-GB" sz="1100" b="0" dirty="0" err="1">
                <a:solidFill>
                  <a:srgbClr val="A0A1A7"/>
                </a:solidFill>
                <a:effectLst/>
                <a:highlight>
                  <a:srgbClr val="23262E"/>
                </a:highlight>
                <a:latin typeface="Consolas" panose="020B0609020204030204" pitchFamily="49" charset="0"/>
              </a:rPr>
              <a:t>sequence_length</a:t>
            </a:r>
            <a:r>
              <a:rPr lang="en-GB" sz="1100" b="0" dirty="0">
                <a:solidFill>
                  <a:srgbClr val="A0A1A7"/>
                </a:solidFill>
                <a:effectLst/>
                <a:highlight>
                  <a:srgbClr val="23262E"/>
                </a:highlight>
                <a:latin typeface="Consolas" panose="020B0609020204030204" pitchFamily="49" charset="0"/>
              </a:rPr>
              <a:t>, </a:t>
            </a:r>
            <a:r>
              <a:rPr lang="en-GB" sz="1100" b="0" dirty="0" err="1">
                <a:solidFill>
                  <a:srgbClr val="A0A1A7"/>
                </a:solidFill>
                <a:effectLst/>
                <a:highlight>
                  <a:srgbClr val="23262E"/>
                </a:highlight>
                <a:latin typeface="Consolas" panose="020B0609020204030204" pitchFamily="49" charset="0"/>
              </a:rPr>
              <a:t>input_size</a:t>
            </a:r>
            <a:r>
              <a:rPr lang="en-GB" sz="1100" b="0" dirty="0">
                <a:solidFill>
                  <a:srgbClr val="A0A1A7"/>
                </a:solidFill>
                <a:effectLst/>
                <a:highlight>
                  <a:srgbClr val="23262E"/>
                </a:highlight>
                <a:latin typeface="Consolas" panose="020B0609020204030204" pitchFamily="49" charset="0"/>
              </a:rPr>
              <a:t>)   </a:t>
            </a:r>
            <a:endParaRPr lang="en-GB" sz="1100" b="0" dirty="0">
              <a:solidFill>
                <a:srgbClr val="D5CED9"/>
              </a:solidFill>
              <a:effectLst/>
              <a:highlight>
                <a:srgbClr val="23262E"/>
              </a:highlight>
              <a:latin typeface="Consolas" panose="020B0609020204030204" pitchFamily="49" charset="0"/>
            </a:endParaRPr>
          </a:p>
          <a:p>
            <a:r>
              <a:rPr lang="en-GB" sz="1100" b="0" dirty="0">
                <a:solidFill>
                  <a:srgbClr val="D5CED9"/>
                </a:solidFill>
                <a:effectLst/>
                <a:highlight>
                  <a:srgbClr val="23262E"/>
                </a:highlight>
                <a:latin typeface="Consolas" panose="020B0609020204030204" pitchFamily="49" charset="0"/>
              </a:rPr>
              <a:t>        </a:t>
            </a:r>
            <a:r>
              <a:rPr lang="en-GB" sz="1100" b="0" dirty="0" err="1">
                <a:solidFill>
                  <a:srgbClr val="FF00AA"/>
                </a:solidFill>
                <a:effectLst/>
                <a:highlight>
                  <a:srgbClr val="23262E"/>
                </a:highlight>
                <a:latin typeface="Consolas" panose="020B0609020204030204" pitchFamily="49" charset="0"/>
              </a:rPr>
              <a:t>self</a:t>
            </a:r>
            <a:r>
              <a:rPr lang="en-GB" sz="1100" b="0" dirty="0" err="1">
                <a:solidFill>
                  <a:srgbClr val="D5CED9"/>
                </a:solidFill>
                <a:effectLst/>
                <a:highlight>
                  <a:srgbClr val="23262E"/>
                </a:highlight>
                <a:latin typeface="Consolas" panose="020B0609020204030204" pitchFamily="49" charset="0"/>
              </a:rPr>
              <a:t>.fc</a:t>
            </a:r>
            <a:r>
              <a:rPr lang="en-GB" sz="1100" b="0" dirty="0">
                <a:solidFill>
                  <a:srgbClr val="D5CED9"/>
                </a:solidFill>
                <a:effectLst/>
                <a:highlight>
                  <a:srgbClr val="23262E"/>
                </a:highlight>
                <a:latin typeface="Consolas" panose="020B0609020204030204" pitchFamily="49" charset="0"/>
              </a:rPr>
              <a:t> </a:t>
            </a:r>
            <a:r>
              <a:rPr lang="en-GB" sz="1100" b="0" dirty="0">
                <a:solidFill>
                  <a:srgbClr val="EE5D43"/>
                </a:solidFill>
                <a:effectLst/>
                <a:highlight>
                  <a:srgbClr val="23262E"/>
                </a:highlight>
                <a:latin typeface="Consolas" panose="020B0609020204030204" pitchFamily="49" charset="0"/>
              </a:rPr>
              <a:t>=</a:t>
            </a:r>
            <a:r>
              <a:rPr lang="en-GB" sz="1100" b="0" dirty="0">
                <a:solidFill>
                  <a:srgbClr val="D5CED9"/>
                </a:solidFill>
                <a:effectLst/>
                <a:highlight>
                  <a:srgbClr val="23262E"/>
                </a:highlight>
                <a:latin typeface="Consolas" panose="020B0609020204030204" pitchFamily="49" charset="0"/>
              </a:rPr>
              <a:t> </a:t>
            </a:r>
            <a:r>
              <a:rPr lang="en-GB" sz="1100" b="0" dirty="0" err="1">
                <a:solidFill>
                  <a:srgbClr val="D5CED9"/>
                </a:solidFill>
                <a:effectLst/>
                <a:highlight>
                  <a:srgbClr val="23262E"/>
                </a:highlight>
                <a:latin typeface="Consolas" panose="020B0609020204030204" pitchFamily="49" charset="0"/>
              </a:rPr>
              <a:t>nn.</a:t>
            </a:r>
            <a:r>
              <a:rPr lang="en-GB" sz="1100" b="0" dirty="0" err="1">
                <a:solidFill>
                  <a:srgbClr val="FFE66D"/>
                </a:solidFill>
                <a:effectLst/>
                <a:highlight>
                  <a:srgbClr val="23262E"/>
                </a:highlight>
                <a:latin typeface="Consolas" panose="020B0609020204030204" pitchFamily="49" charset="0"/>
              </a:rPr>
              <a:t>Linear</a:t>
            </a:r>
            <a:r>
              <a:rPr lang="en-GB" sz="1100" b="0" dirty="0">
                <a:solidFill>
                  <a:srgbClr val="D5CED9"/>
                </a:solidFill>
                <a:effectLst/>
                <a:highlight>
                  <a:srgbClr val="23262E"/>
                </a:highlight>
                <a:latin typeface="Consolas" panose="020B0609020204030204" pitchFamily="49" charset="0"/>
              </a:rPr>
              <a:t>(</a:t>
            </a:r>
            <a:r>
              <a:rPr lang="en-GB" sz="1100" b="0" dirty="0" err="1">
                <a:solidFill>
                  <a:srgbClr val="D5CED9"/>
                </a:solidFill>
                <a:effectLst/>
                <a:highlight>
                  <a:srgbClr val="23262E"/>
                </a:highlight>
                <a:latin typeface="Consolas" panose="020B0609020204030204" pitchFamily="49" charset="0"/>
              </a:rPr>
              <a:t>hidden_size</a:t>
            </a:r>
            <a:r>
              <a:rPr lang="en-GB" sz="1100" b="0" dirty="0">
                <a:solidFill>
                  <a:srgbClr val="EE5D43"/>
                </a:solidFill>
                <a:effectLst/>
                <a:highlight>
                  <a:srgbClr val="23262E"/>
                </a:highlight>
                <a:latin typeface="Consolas" panose="020B0609020204030204" pitchFamily="49" charset="0"/>
              </a:rPr>
              <a:t>*</a:t>
            </a:r>
            <a:r>
              <a:rPr lang="en-GB" sz="1100" b="0" dirty="0">
                <a:solidFill>
                  <a:srgbClr val="D5CED9"/>
                </a:solidFill>
                <a:effectLst/>
                <a:highlight>
                  <a:srgbClr val="23262E"/>
                </a:highlight>
                <a:latin typeface="Consolas" panose="020B0609020204030204" pitchFamily="49" charset="0"/>
              </a:rPr>
              <a:t>(</a:t>
            </a:r>
            <a:r>
              <a:rPr lang="en-GB" sz="1100" b="0" dirty="0">
                <a:solidFill>
                  <a:srgbClr val="F39C12"/>
                </a:solidFill>
                <a:effectLst/>
                <a:highlight>
                  <a:srgbClr val="23262E"/>
                </a:highlight>
                <a:latin typeface="Consolas" panose="020B0609020204030204" pitchFamily="49" charset="0"/>
              </a:rPr>
              <a:t>2</a:t>
            </a:r>
            <a:r>
              <a:rPr lang="en-GB" sz="1100" b="0" dirty="0">
                <a:solidFill>
                  <a:srgbClr val="D5CED9"/>
                </a:solidFill>
                <a:effectLst/>
                <a:highlight>
                  <a:srgbClr val="23262E"/>
                </a:highlight>
                <a:latin typeface="Consolas" panose="020B0609020204030204" pitchFamily="49" charset="0"/>
              </a:rPr>
              <a:t> </a:t>
            </a:r>
            <a:r>
              <a:rPr lang="en-GB" sz="1100" b="0" dirty="0">
                <a:solidFill>
                  <a:srgbClr val="C74DED"/>
                </a:solidFill>
                <a:effectLst/>
                <a:highlight>
                  <a:srgbClr val="23262E"/>
                </a:highlight>
                <a:latin typeface="Consolas" panose="020B0609020204030204" pitchFamily="49" charset="0"/>
              </a:rPr>
              <a:t>if</a:t>
            </a:r>
            <a:r>
              <a:rPr lang="en-GB" sz="1100" b="0" dirty="0">
                <a:solidFill>
                  <a:srgbClr val="D5CED9"/>
                </a:solidFill>
                <a:effectLst/>
                <a:highlight>
                  <a:srgbClr val="23262E"/>
                </a:highlight>
                <a:latin typeface="Consolas" panose="020B0609020204030204" pitchFamily="49" charset="0"/>
              </a:rPr>
              <a:t> </a:t>
            </a:r>
            <a:r>
              <a:rPr lang="en-GB" sz="1100" b="0" dirty="0" err="1">
                <a:solidFill>
                  <a:srgbClr val="FF00AA"/>
                </a:solidFill>
                <a:effectLst/>
                <a:highlight>
                  <a:srgbClr val="23262E"/>
                </a:highlight>
                <a:latin typeface="Consolas" panose="020B0609020204030204" pitchFamily="49" charset="0"/>
              </a:rPr>
              <a:t>self</a:t>
            </a:r>
            <a:r>
              <a:rPr lang="en-GB" sz="1100" b="0" dirty="0" err="1">
                <a:solidFill>
                  <a:srgbClr val="D5CED9"/>
                </a:solidFill>
                <a:effectLst/>
                <a:highlight>
                  <a:srgbClr val="23262E"/>
                </a:highlight>
                <a:latin typeface="Consolas" panose="020B0609020204030204" pitchFamily="49" charset="0"/>
              </a:rPr>
              <a:t>.bidirectional</a:t>
            </a:r>
            <a:r>
              <a:rPr lang="en-GB" sz="1100" b="0" dirty="0">
                <a:solidFill>
                  <a:srgbClr val="D5CED9"/>
                </a:solidFill>
                <a:effectLst/>
                <a:highlight>
                  <a:srgbClr val="23262E"/>
                </a:highlight>
                <a:latin typeface="Consolas" panose="020B0609020204030204" pitchFamily="49" charset="0"/>
              </a:rPr>
              <a:t> </a:t>
            </a:r>
            <a:r>
              <a:rPr lang="en-GB" sz="1100" b="0" dirty="0">
                <a:solidFill>
                  <a:srgbClr val="C74DED"/>
                </a:solidFill>
                <a:effectLst/>
                <a:highlight>
                  <a:srgbClr val="23262E"/>
                </a:highlight>
                <a:latin typeface="Consolas" panose="020B0609020204030204" pitchFamily="49" charset="0"/>
              </a:rPr>
              <a:t>else</a:t>
            </a:r>
            <a:r>
              <a:rPr lang="en-GB" sz="1100" b="0" dirty="0">
                <a:solidFill>
                  <a:srgbClr val="D5CED9"/>
                </a:solidFill>
                <a:effectLst/>
                <a:highlight>
                  <a:srgbClr val="23262E"/>
                </a:highlight>
                <a:latin typeface="Consolas" panose="020B0609020204030204" pitchFamily="49" charset="0"/>
              </a:rPr>
              <a:t> </a:t>
            </a:r>
            <a:r>
              <a:rPr lang="en-GB" sz="1100" b="0" dirty="0">
                <a:solidFill>
                  <a:srgbClr val="F39C12"/>
                </a:solidFill>
                <a:effectLst/>
                <a:highlight>
                  <a:srgbClr val="23262E"/>
                </a:highlight>
                <a:latin typeface="Consolas" panose="020B0609020204030204" pitchFamily="49" charset="0"/>
              </a:rPr>
              <a:t>1</a:t>
            </a:r>
            <a:r>
              <a:rPr lang="en-GB" sz="1100" b="0" dirty="0">
                <a:solidFill>
                  <a:srgbClr val="D5CED9"/>
                </a:solidFill>
                <a:effectLst/>
                <a:highlight>
                  <a:srgbClr val="23262E"/>
                </a:highlight>
                <a:latin typeface="Consolas" panose="020B0609020204030204" pitchFamily="49" charset="0"/>
              </a:rPr>
              <a:t>), </a:t>
            </a:r>
            <a:r>
              <a:rPr lang="en-GB" sz="1100" b="0" dirty="0" err="1">
                <a:solidFill>
                  <a:srgbClr val="D5CED9"/>
                </a:solidFill>
                <a:effectLst/>
                <a:highlight>
                  <a:srgbClr val="23262E"/>
                </a:highlight>
                <a:latin typeface="Consolas" panose="020B0609020204030204" pitchFamily="49" charset="0"/>
              </a:rPr>
              <a:t>number_classes</a:t>
            </a:r>
            <a:r>
              <a:rPr lang="en-GB" sz="1100" b="0" dirty="0">
                <a:solidFill>
                  <a:srgbClr val="D5CED9"/>
                </a:solidFill>
                <a:effectLst/>
                <a:highlight>
                  <a:srgbClr val="23262E"/>
                </a:highlight>
                <a:latin typeface="Consolas" panose="020B0609020204030204" pitchFamily="49" charset="0"/>
              </a:rPr>
              <a:t>)</a:t>
            </a:r>
          </a:p>
          <a:p>
            <a:r>
              <a:rPr lang="en-GB" sz="1100" b="0" dirty="0">
                <a:solidFill>
                  <a:srgbClr val="D5CED9"/>
                </a:solidFill>
                <a:effectLst/>
                <a:highlight>
                  <a:srgbClr val="23262E"/>
                </a:highlight>
                <a:latin typeface="Consolas" panose="020B0609020204030204" pitchFamily="49" charset="0"/>
              </a:rPr>
              <a:t>       </a:t>
            </a:r>
            <a:endParaRPr lang="en-GB" sz="1100" b="0" dirty="0">
              <a:solidFill>
                <a:srgbClr val="D5CED9"/>
              </a:solidFill>
              <a:effectLst/>
              <a:latin typeface="Consolas" panose="020B0609020204030204" pitchFamily="49" charset="0"/>
            </a:endParaRPr>
          </a:p>
        </p:txBody>
      </p:sp>
    </p:spTree>
    <p:extLst>
      <p:ext uri="{BB962C8B-B14F-4D97-AF65-F5344CB8AC3E}">
        <p14:creationId xmlns:p14="http://schemas.microsoft.com/office/powerpoint/2010/main" val="20500880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8"/>
          <p:cNvSpPr txBox="1">
            <a:spLocks noGrp="1"/>
          </p:cNvSpPr>
          <p:nvPr>
            <p:ph type="title" idx="2"/>
          </p:nvPr>
        </p:nvSpPr>
        <p:spPr>
          <a:xfrm>
            <a:off x="1954924" y="2145900"/>
            <a:ext cx="1237751"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sp>
        <p:nvSpPr>
          <p:cNvPr id="322" name="Google Shape;322;p28"/>
          <p:cNvSpPr txBox="1">
            <a:spLocks noGrp="1"/>
          </p:cNvSpPr>
          <p:nvPr>
            <p:ph type="title"/>
          </p:nvPr>
        </p:nvSpPr>
        <p:spPr>
          <a:xfrm>
            <a:off x="3344925" y="1938475"/>
            <a:ext cx="3723600" cy="125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Results</a:t>
            </a:r>
            <a:endParaRPr dirty="0"/>
          </a:p>
        </p:txBody>
      </p:sp>
    </p:spTree>
    <p:extLst>
      <p:ext uri="{BB962C8B-B14F-4D97-AF65-F5344CB8AC3E}">
        <p14:creationId xmlns:p14="http://schemas.microsoft.com/office/powerpoint/2010/main" val="4277941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65;p33">
            <a:extLst>
              <a:ext uri="{FF2B5EF4-FFF2-40B4-BE49-F238E27FC236}">
                <a16:creationId xmlns:a16="http://schemas.microsoft.com/office/drawing/2014/main" id="{28C4643C-A4D2-389A-47B6-438EF6719D22}"/>
              </a:ext>
            </a:extLst>
          </p:cNvPr>
          <p:cNvSpPr/>
          <p:nvPr/>
        </p:nvSpPr>
        <p:spPr>
          <a:xfrm rot="16200000" flipH="1">
            <a:off x="352362" y="4135377"/>
            <a:ext cx="653237" cy="1421753"/>
          </a:xfrm>
          <a:custGeom>
            <a:avLst/>
            <a:gdLst/>
            <a:ahLst/>
            <a:cxnLst/>
            <a:rect l="l" t="t" r="r" b="b"/>
            <a:pathLst>
              <a:path w="16909" h="36802" extrusionOk="0">
                <a:moveTo>
                  <a:pt x="6502" y="8600"/>
                </a:moveTo>
                <a:cubicBezTo>
                  <a:pt x="4693" y="12154"/>
                  <a:pt x="2208" y="15323"/>
                  <a:pt x="1042" y="19186"/>
                </a:cubicBezTo>
                <a:cubicBezTo>
                  <a:pt x="0" y="22634"/>
                  <a:pt x="20" y="26440"/>
                  <a:pt x="1778" y="29655"/>
                </a:cubicBezTo>
                <a:cubicBezTo>
                  <a:pt x="4792" y="35162"/>
                  <a:pt x="11097" y="36801"/>
                  <a:pt x="16908" y="35930"/>
                </a:cubicBezTo>
                <a:lnTo>
                  <a:pt x="16908" y="0"/>
                </a:lnTo>
                <a:lnTo>
                  <a:pt x="7745" y="0"/>
                </a:lnTo>
                <a:cubicBezTo>
                  <a:pt x="8518" y="2899"/>
                  <a:pt x="7948" y="5757"/>
                  <a:pt x="6502" y="8600"/>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53;p32">
            <a:extLst>
              <a:ext uri="{FF2B5EF4-FFF2-40B4-BE49-F238E27FC236}">
                <a16:creationId xmlns:a16="http://schemas.microsoft.com/office/drawing/2014/main" id="{0AD240B9-C4B5-9994-A91E-1B4EB8F4F0E4}"/>
              </a:ext>
            </a:extLst>
          </p:cNvPr>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Hidden Markov Model HMM</a:t>
            </a:r>
            <a:endParaRPr dirty="0"/>
          </a:p>
        </p:txBody>
      </p:sp>
      <p:sp>
        <p:nvSpPr>
          <p:cNvPr id="2" name="Google Shape;354;p32">
            <a:extLst>
              <a:ext uri="{FF2B5EF4-FFF2-40B4-BE49-F238E27FC236}">
                <a16:creationId xmlns:a16="http://schemas.microsoft.com/office/drawing/2014/main" id="{E7F7AC90-2034-9671-3ECD-AFA4E960A048}"/>
              </a:ext>
            </a:extLst>
          </p:cNvPr>
          <p:cNvSpPr txBox="1">
            <a:spLocks/>
          </p:cNvSpPr>
          <p:nvPr/>
        </p:nvSpPr>
        <p:spPr>
          <a:xfrm>
            <a:off x="204952" y="1143744"/>
            <a:ext cx="8741979" cy="17776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1pPr>
            <a:lvl2pPr marL="914400" marR="0" lvl="1"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2pPr>
            <a:lvl3pPr marL="1371600" marR="0" lvl="2"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3pPr>
            <a:lvl4pPr marL="1828800" marR="0" lvl="3"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4pPr>
            <a:lvl5pPr marL="2286000" marR="0" lvl="4"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5pPr>
            <a:lvl6pPr marL="2743200" marR="0" lvl="5"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6pPr>
            <a:lvl7pPr marL="3200400" marR="0" lvl="6"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7pPr>
            <a:lvl8pPr marL="3657600" marR="0" lvl="7"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8pPr>
            <a:lvl9pPr marL="4114800" marR="0" lvl="8"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9pPr>
          </a:lstStyle>
          <a:p>
            <a:pPr marL="0" indent="0">
              <a:buFont typeface="Raleway Medium"/>
              <a:buNone/>
            </a:pPr>
            <a:r>
              <a:rPr lang="en-US" sz="1800" dirty="0">
                <a:latin typeface="Outfit" panose="020B0604020202020204" charset="0"/>
                <a:ea typeface="Batang" panose="02030600000101010101" pitchFamily="18" charset="-127"/>
              </a:rPr>
              <a:t>Test accuracy of 34.44%</a:t>
            </a:r>
            <a:endParaRPr lang="en-GB" sz="1800" dirty="0">
              <a:latin typeface="Outfit" panose="020B0604020202020204" charset="0"/>
              <a:ea typeface="Batang" panose="02030600000101010101" pitchFamily="18" charset="-127"/>
            </a:endParaRPr>
          </a:p>
        </p:txBody>
      </p:sp>
      <p:pic>
        <p:nvPicPr>
          <p:cNvPr id="11" name="Picture 10">
            <a:extLst>
              <a:ext uri="{FF2B5EF4-FFF2-40B4-BE49-F238E27FC236}">
                <a16:creationId xmlns:a16="http://schemas.microsoft.com/office/drawing/2014/main" id="{5F6BEC69-35E6-461D-5A48-731C81F3172D}"/>
              </a:ext>
            </a:extLst>
          </p:cNvPr>
          <p:cNvPicPr>
            <a:picLocks noChangeAspect="1"/>
          </p:cNvPicPr>
          <p:nvPr/>
        </p:nvPicPr>
        <p:blipFill>
          <a:blip r:embed="rId2"/>
          <a:stretch>
            <a:fillRect/>
          </a:stretch>
        </p:blipFill>
        <p:spPr>
          <a:xfrm>
            <a:off x="4295657" y="1127277"/>
            <a:ext cx="4135068" cy="3485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13592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65;p33">
            <a:extLst>
              <a:ext uri="{FF2B5EF4-FFF2-40B4-BE49-F238E27FC236}">
                <a16:creationId xmlns:a16="http://schemas.microsoft.com/office/drawing/2014/main" id="{28C4643C-A4D2-389A-47B6-438EF6719D22}"/>
              </a:ext>
            </a:extLst>
          </p:cNvPr>
          <p:cNvSpPr/>
          <p:nvPr/>
        </p:nvSpPr>
        <p:spPr>
          <a:xfrm rot="16200000" flipH="1">
            <a:off x="352362" y="4135377"/>
            <a:ext cx="653237" cy="1421753"/>
          </a:xfrm>
          <a:custGeom>
            <a:avLst/>
            <a:gdLst/>
            <a:ahLst/>
            <a:cxnLst/>
            <a:rect l="l" t="t" r="r" b="b"/>
            <a:pathLst>
              <a:path w="16909" h="36802" extrusionOk="0">
                <a:moveTo>
                  <a:pt x="6502" y="8600"/>
                </a:moveTo>
                <a:cubicBezTo>
                  <a:pt x="4693" y="12154"/>
                  <a:pt x="2208" y="15323"/>
                  <a:pt x="1042" y="19186"/>
                </a:cubicBezTo>
                <a:cubicBezTo>
                  <a:pt x="0" y="22634"/>
                  <a:pt x="20" y="26440"/>
                  <a:pt x="1778" y="29655"/>
                </a:cubicBezTo>
                <a:cubicBezTo>
                  <a:pt x="4792" y="35162"/>
                  <a:pt x="11097" y="36801"/>
                  <a:pt x="16908" y="35930"/>
                </a:cubicBezTo>
                <a:lnTo>
                  <a:pt x="16908" y="0"/>
                </a:lnTo>
                <a:lnTo>
                  <a:pt x="7745" y="0"/>
                </a:lnTo>
                <a:cubicBezTo>
                  <a:pt x="8518" y="2899"/>
                  <a:pt x="7948" y="5757"/>
                  <a:pt x="6502" y="8600"/>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53;p32">
            <a:extLst>
              <a:ext uri="{FF2B5EF4-FFF2-40B4-BE49-F238E27FC236}">
                <a16:creationId xmlns:a16="http://schemas.microsoft.com/office/drawing/2014/main" id="{0AD240B9-C4B5-9994-A91E-1B4EB8F4F0E4}"/>
              </a:ext>
            </a:extLst>
          </p:cNvPr>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Long Short Term Memory LSTM</a:t>
            </a:r>
            <a:endParaRPr dirty="0"/>
          </a:p>
        </p:txBody>
      </p:sp>
      <p:sp>
        <p:nvSpPr>
          <p:cNvPr id="2" name="Google Shape;354;p32">
            <a:extLst>
              <a:ext uri="{FF2B5EF4-FFF2-40B4-BE49-F238E27FC236}">
                <a16:creationId xmlns:a16="http://schemas.microsoft.com/office/drawing/2014/main" id="{E7F7AC90-2034-9671-3ECD-AFA4E960A048}"/>
              </a:ext>
            </a:extLst>
          </p:cNvPr>
          <p:cNvSpPr txBox="1">
            <a:spLocks/>
          </p:cNvSpPr>
          <p:nvPr/>
        </p:nvSpPr>
        <p:spPr>
          <a:xfrm>
            <a:off x="204952" y="1143744"/>
            <a:ext cx="8741979" cy="17776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1pPr>
            <a:lvl2pPr marL="914400" marR="0" lvl="1"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2pPr>
            <a:lvl3pPr marL="1371600" marR="0" lvl="2"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3pPr>
            <a:lvl4pPr marL="1828800" marR="0" lvl="3"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4pPr>
            <a:lvl5pPr marL="2286000" marR="0" lvl="4"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5pPr>
            <a:lvl6pPr marL="2743200" marR="0" lvl="5"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6pPr>
            <a:lvl7pPr marL="3200400" marR="0" lvl="6"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7pPr>
            <a:lvl8pPr marL="3657600" marR="0" lvl="7"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8pPr>
            <a:lvl9pPr marL="4114800" marR="0" lvl="8"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9pPr>
          </a:lstStyle>
          <a:p>
            <a:pPr marL="0" indent="0">
              <a:buFont typeface="Raleway Medium"/>
              <a:buNone/>
            </a:pPr>
            <a:r>
              <a:rPr lang="en-US" sz="1800" dirty="0">
                <a:latin typeface="Outfit" panose="020B0604020202020204" charset="0"/>
                <a:ea typeface="Batang" panose="02030600000101010101" pitchFamily="18" charset="-127"/>
              </a:rPr>
              <a:t>Test accuracy of 71.29%</a:t>
            </a:r>
            <a:endParaRPr lang="en-GB" sz="1800" dirty="0">
              <a:latin typeface="Outfit" panose="020B0604020202020204" charset="0"/>
              <a:ea typeface="Batang" panose="02030600000101010101" pitchFamily="18" charset="-127"/>
            </a:endParaRPr>
          </a:p>
        </p:txBody>
      </p:sp>
      <p:pic>
        <p:nvPicPr>
          <p:cNvPr id="8" name="Picture 7" descr="A screenshot of a blue grid&#10;&#10;Description automatically generated">
            <a:extLst>
              <a:ext uri="{FF2B5EF4-FFF2-40B4-BE49-F238E27FC236}">
                <a16:creationId xmlns:a16="http://schemas.microsoft.com/office/drawing/2014/main" id="{4F2C08FC-163E-730D-B2A3-19D52C7816DF}"/>
              </a:ext>
            </a:extLst>
          </p:cNvPr>
          <p:cNvPicPr>
            <a:picLocks noChangeAspect="1"/>
          </p:cNvPicPr>
          <p:nvPr/>
        </p:nvPicPr>
        <p:blipFill>
          <a:blip r:embed="rId2"/>
          <a:stretch>
            <a:fillRect/>
          </a:stretch>
        </p:blipFill>
        <p:spPr>
          <a:xfrm>
            <a:off x="4665167" y="1143744"/>
            <a:ext cx="3582145" cy="34231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919809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65;p33">
            <a:extLst>
              <a:ext uri="{FF2B5EF4-FFF2-40B4-BE49-F238E27FC236}">
                <a16:creationId xmlns:a16="http://schemas.microsoft.com/office/drawing/2014/main" id="{28C4643C-A4D2-389A-47B6-438EF6719D22}"/>
              </a:ext>
            </a:extLst>
          </p:cNvPr>
          <p:cNvSpPr/>
          <p:nvPr/>
        </p:nvSpPr>
        <p:spPr>
          <a:xfrm rot="16200000" flipH="1">
            <a:off x="352362" y="4135377"/>
            <a:ext cx="653237" cy="1421753"/>
          </a:xfrm>
          <a:custGeom>
            <a:avLst/>
            <a:gdLst/>
            <a:ahLst/>
            <a:cxnLst/>
            <a:rect l="l" t="t" r="r" b="b"/>
            <a:pathLst>
              <a:path w="16909" h="36802" extrusionOk="0">
                <a:moveTo>
                  <a:pt x="6502" y="8600"/>
                </a:moveTo>
                <a:cubicBezTo>
                  <a:pt x="4693" y="12154"/>
                  <a:pt x="2208" y="15323"/>
                  <a:pt x="1042" y="19186"/>
                </a:cubicBezTo>
                <a:cubicBezTo>
                  <a:pt x="0" y="22634"/>
                  <a:pt x="20" y="26440"/>
                  <a:pt x="1778" y="29655"/>
                </a:cubicBezTo>
                <a:cubicBezTo>
                  <a:pt x="4792" y="35162"/>
                  <a:pt x="11097" y="36801"/>
                  <a:pt x="16908" y="35930"/>
                </a:cubicBezTo>
                <a:lnTo>
                  <a:pt x="16908" y="0"/>
                </a:lnTo>
                <a:lnTo>
                  <a:pt x="7745" y="0"/>
                </a:lnTo>
                <a:cubicBezTo>
                  <a:pt x="8518" y="2899"/>
                  <a:pt x="7948" y="5757"/>
                  <a:pt x="6502" y="8600"/>
                </a:cubicBezTo>
                <a:close/>
              </a:path>
            </a:pathLst>
          </a:custGeom>
          <a:gradFill>
            <a:gsLst>
              <a:gs pos="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53;p32">
            <a:extLst>
              <a:ext uri="{FF2B5EF4-FFF2-40B4-BE49-F238E27FC236}">
                <a16:creationId xmlns:a16="http://schemas.microsoft.com/office/drawing/2014/main" id="{0AD240B9-C4B5-9994-A91E-1B4EB8F4F0E4}"/>
              </a:ext>
            </a:extLst>
          </p:cNvPr>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Comments</a:t>
            </a:r>
            <a:endParaRPr dirty="0"/>
          </a:p>
        </p:txBody>
      </p:sp>
      <p:sp>
        <p:nvSpPr>
          <p:cNvPr id="2" name="Google Shape;354;p32">
            <a:extLst>
              <a:ext uri="{FF2B5EF4-FFF2-40B4-BE49-F238E27FC236}">
                <a16:creationId xmlns:a16="http://schemas.microsoft.com/office/drawing/2014/main" id="{E7F7AC90-2034-9671-3ECD-AFA4E960A048}"/>
              </a:ext>
            </a:extLst>
          </p:cNvPr>
          <p:cNvSpPr txBox="1">
            <a:spLocks/>
          </p:cNvSpPr>
          <p:nvPr/>
        </p:nvSpPr>
        <p:spPr>
          <a:xfrm>
            <a:off x="204952" y="1143744"/>
            <a:ext cx="8741979" cy="17776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1pPr>
            <a:lvl2pPr marL="914400" marR="0" lvl="1"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2pPr>
            <a:lvl3pPr marL="1371600" marR="0" lvl="2"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3pPr>
            <a:lvl4pPr marL="1828800" marR="0" lvl="3"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4pPr>
            <a:lvl5pPr marL="2286000" marR="0" lvl="4"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5pPr>
            <a:lvl6pPr marL="2743200" marR="0" lvl="5"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6pPr>
            <a:lvl7pPr marL="3200400" marR="0" lvl="6"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7pPr>
            <a:lvl8pPr marL="3657600" marR="0" lvl="7"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8pPr>
            <a:lvl9pPr marL="4114800" marR="0" lvl="8" indent="-317500" algn="l" rtl="0">
              <a:lnSpc>
                <a:spcPct val="115000"/>
              </a:lnSpc>
              <a:spcBef>
                <a:spcPts val="0"/>
              </a:spcBef>
              <a:spcAft>
                <a:spcPts val="0"/>
              </a:spcAft>
              <a:buClr>
                <a:schemeClr val="dk1"/>
              </a:buClr>
              <a:buSzPts val="1400"/>
              <a:buFont typeface="Raleway Medium"/>
              <a:buChar char="■"/>
              <a:defRPr sz="1400" b="0" i="0" u="none" strike="noStrike" cap="none">
                <a:solidFill>
                  <a:schemeClr val="dk1"/>
                </a:solidFill>
                <a:latin typeface="Raleway Medium"/>
                <a:ea typeface="Raleway Medium"/>
                <a:cs typeface="Raleway Medium"/>
                <a:sym typeface="Raleway Medium"/>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results show that the Long-Short Term Memory (LSTM) network outperforms the Hidden Markov Model (HMM) in terms of spoken language classification. The HMM's test accuracy of 34.44% indicates that it struggled to detect temporal connections and complicated patterns in the audio data.</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is most likely owing to its simplified structure and dependence on Markovian assumptions, which may not accurately simulate the complex fluctuations in speech. In contrast, the LSTM, with its capacity to grasp long-term dependencies and manage sequential data, produced a substantially better accuracy of 71.29%.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079760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6D498-06D8-86CA-3F79-375A5785F13D}"/>
              </a:ext>
            </a:extLst>
          </p:cNvPr>
          <p:cNvSpPr>
            <a:spLocks noGrp="1"/>
          </p:cNvSpPr>
          <p:nvPr>
            <p:ph type="title"/>
          </p:nvPr>
        </p:nvSpPr>
        <p:spPr>
          <a:xfrm>
            <a:off x="2272553" y="349899"/>
            <a:ext cx="3798900" cy="1256700"/>
          </a:xfrm>
        </p:spPr>
        <p:txBody>
          <a:bodyPr/>
          <a:lstStyle/>
          <a:p>
            <a:pPr algn="ctr"/>
            <a:r>
              <a:rPr lang="en-US" dirty="0"/>
              <a:t>Team Members</a:t>
            </a:r>
            <a:endParaRPr lang="en-GB" dirty="0"/>
          </a:p>
        </p:txBody>
      </p:sp>
      <p:sp>
        <p:nvSpPr>
          <p:cNvPr id="4" name="Google Shape;311;p27">
            <a:extLst>
              <a:ext uri="{FF2B5EF4-FFF2-40B4-BE49-F238E27FC236}">
                <a16:creationId xmlns:a16="http://schemas.microsoft.com/office/drawing/2014/main" id="{3CB07F8E-C579-7ED6-C0F4-2A5AAE92E6FA}"/>
              </a:ext>
            </a:extLst>
          </p:cNvPr>
          <p:cNvSpPr txBox="1">
            <a:spLocks noGrp="1"/>
          </p:cNvSpPr>
          <p:nvPr>
            <p:ph type="title" idx="2"/>
          </p:nvPr>
        </p:nvSpPr>
        <p:spPr>
          <a:xfrm>
            <a:off x="1948886" y="2632034"/>
            <a:ext cx="738300" cy="33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12</a:t>
            </a:r>
            <a:endParaRPr dirty="0"/>
          </a:p>
        </p:txBody>
      </p:sp>
      <p:sp>
        <p:nvSpPr>
          <p:cNvPr id="5" name="Google Shape;312;p27">
            <a:extLst>
              <a:ext uri="{FF2B5EF4-FFF2-40B4-BE49-F238E27FC236}">
                <a16:creationId xmlns:a16="http://schemas.microsoft.com/office/drawing/2014/main" id="{8935DAFA-494D-A303-4364-DD612FF06083}"/>
              </a:ext>
            </a:extLst>
          </p:cNvPr>
          <p:cNvSpPr txBox="1">
            <a:spLocks/>
          </p:cNvSpPr>
          <p:nvPr/>
        </p:nvSpPr>
        <p:spPr>
          <a:xfrm>
            <a:off x="2686710" y="1967138"/>
            <a:ext cx="4210713" cy="756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Zakaria Sobhy Abd-</a:t>
            </a:r>
            <a:r>
              <a:rPr lang="en-US" dirty="0" err="1"/>
              <a:t>ElSalam</a:t>
            </a:r>
            <a:r>
              <a:rPr lang="en-US" dirty="0"/>
              <a:t> Soliman </a:t>
            </a:r>
            <a:r>
              <a:rPr lang="en-US" dirty="0" err="1"/>
              <a:t>Madkour</a:t>
            </a:r>
            <a:endParaRPr lang="en-US" dirty="0"/>
          </a:p>
          <a:p>
            <a:r>
              <a:rPr lang="en-GB" dirty="0"/>
              <a:t>19P2676</a:t>
            </a:r>
          </a:p>
        </p:txBody>
      </p:sp>
      <p:sp>
        <p:nvSpPr>
          <p:cNvPr id="7" name="Google Shape;314;p27">
            <a:extLst>
              <a:ext uri="{FF2B5EF4-FFF2-40B4-BE49-F238E27FC236}">
                <a16:creationId xmlns:a16="http://schemas.microsoft.com/office/drawing/2014/main" id="{5ABF0E9B-D401-B413-71F6-E7B8DC68AED2}"/>
              </a:ext>
            </a:extLst>
          </p:cNvPr>
          <p:cNvSpPr txBox="1">
            <a:spLocks/>
          </p:cNvSpPr>
          <p:nvPr/>
        </p:nvSpPr>
        <p:spPr>
          <a:xfrm>
            <a:off x="2686710" y="2921473"/>
            <a:ext cx="3882527" cy="756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dirty="0"/>
              <a:t>Omar Mohamed Ibrahim Alsayed</a:t>
            </a:r>
          </a:p>
          <a:p>
            <a:r>
              <a:rPr lang="en-GB" dirty="0"/>
              <a:t>19p7813</a:t>
            </a:r>
          </a:p>
        </p:txBody>
      </p:sp>
    </p:spTree>
    <p:extLst>
      <p:ext uri="{BB962C8B-B14F-4D97-AF65-F5344CB8AC3E}">
        <p14:creationId xmlns:p14="http://schemas.microsoft.com/office/powerpoint/2010/main" val="39353544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37"/>
          <p:cNvSpPr txBox="1">
            <a:spLocks noGrp="1"/>
          </p:cNvSpPr>
          <p:nvPr>
            <p:ph type="title"/>
          </p:nvPr>
        </p:nvSpPr>
        <p:spPr>
          <a:xfrm>
            <a:off x="1958700" y="2237064"/>
            <a:ext cx="5226600" cy="1205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Thanks!</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7"/>
          <p:cNvSpPr txBox="1">
            <a:spLocks noGrp="1"/>
          </p:cNvSpPr>
          <p:nvPr>
            <p:ph type="title"/>
          </p:nvPr>
        </p:nvSpPr>
        <p:spPr>
          <a:xfrm>
            <a:off x="713228"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311" name="Google Shape;311;p27"/>
          <p:cNvSpPr txBox="1">
            <a:spLocks noGrp="1"/>
          </p:cNvSpPr>
          <p:nvPr>
            <p:ph type="title" idx="2"/>
          </p:nvPr>
        </p:nvSpPr>
        <p:spPr>
          <a:xfrm>
            <a:off x="2713338" y="1383832"/>
            <a:ext cx="738300" cy="33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12" name="Google Shape;312;p27"/>
          <p:cNvSpPr txBox="1">
            <a:spLocks noGrp="1"/>
          </p:cNvSpPr>
          <p:nvPr>
            <p:ph type="title" idx="5"/>
          </p:nvPr>
        </p:nvSpPr>
        <p:spPr>
          <a:xfrm>
            <a:off x="3502075" y="1175444"/>
            <a:ext cx="3798900" cy="75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Language Identification</a:t>
            </a:r>
            <a:endParaRPr dirty="0"/>
          </a:p>
        </p:txBody>
      </p:sp>
      <p:sp>
        <p:nvSpPr>
          <p:cNvPr id="313" name="Google Shape;313;p27"/>
          <p:cNvSpPr txBox="1">
            <a:spLocks noGrp="1"/>
          </p:cNvSpPr>
          <p:nvPr>
            <p:ph type="title" idx="3"/>
          </p:nvPr>
        </p:nvSpPr>
        <p:spPr>
          <a:xfrm>
            <a:off x="2720088" y="2292463"/>
            <a:ext cx="738300" cy="33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14" name="Google Shape;314;p27"/>
          <p:cNvSpPr txBox="1">
            <a:spLocks noGrp="1"/>
          </p:cNvSpPr>
          <p:nvPr>
            <p:ph type="title" idx="6"/>
          </p:nvPr>
        </p:nvSpPr>
        <p:spPr>
          <a:xfrm>
            <a:off x="3502075" y="2084019"/>
            <a:ext cx="3798900" cy="75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Dataset</a:t>
            </a:r>
          </a:p>
        </p:txBody>
      </p:sp>
      <p:sp>
        <p:nvSpPr>
          <p:cNvPr id="315" name="Google Shape;315;p27"/>
          <p:cNvSpPr txBox="1">
            <a:spLocks noGrp="1"/>
          </p:cNvSpPr>
          <p:nvPr>
            <p:ph type="title" idx="4"/>
          </p:nvPr>
        </p:nvSpPr>
        <p:spPr>
          <a:xfrm>
            <a:off x="2720088" y="3201094"/>
            <a:ext cx="738300" cy="33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16" name="Google Shape;316;p27"/>
          <p:cNvSpPr txBox="1">
            <a:spLocks noGrp="1"/>
          </p:cNvSpPr>
          <p:nvPr>
            <p:ph type="title" idx="7"/>
          </p:nvPr>
        </p:nvSpPr>
        <p:spPr>
          <a:xfrm>
            <a:off x="3502075" y="2992594"/>
            <a:ext cx="3798900" cy="75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Approaches</a:t>
            </a:r>
          </a:p>
        </p:txBody>
      </p:sp>
      <p:sp>
        <p:nvSpPr>
          <p:cNvPr id="2" name="Google Shape;315;p27">
            <a:extLst>
              <a:ext uri="{FF2B5EF4-FFF2-40B4-BE49-F238E27FC236}">
                <a16:creationId xmlns:a16="http://schemas.microsoft.com/office/drawing/2014/main" id="{722D33F6-FA86-D70C-0F7D-5515EE77B904}"/>
              </a:ext>
            </a:extLst>
          </p:cNvPr>
          <p:cNvSpPr txBox="1">
            <a:spLocks/>
          </p:cNvSpPr>
          <p:nvPr/>
        </p:nvSpPr>
        <p:spPr>
          <a:xfrm>
            <a:off x="2720088" y="4109669"/>
            <a:ext cx="738300" cy="33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Outfit"/>
              <a:buNone/>
              <a:defRPr sz="3000" b="1" i="0" u="none" strike="noStrike" cap="none">
                <a:solidFill>
                  <a:schemeClr val="accent1"/>
                </a:solidFill>
                <a:latin typeface="Outfit"/>
                <a:ea typeface="Outfit"/>
                <a:cs typeface="Outfit"/>
                <a:sym typeface="Outfit"/>
              </a:defRPr>
            </a:lvl1pPr>
            <a:lvl2pPr marR="0" lvl="1" algn="ctr" rtl="0">
              <a:lnSpc>
                <a:spcPct val="100000"/>
              </a:lnSpc>
              <a:spcBef>
                <a:spcPts val="0"/>
              </a:spcBef>
              <a:spcAft>
                <a:spcPts val="0"/>
              </a:spcAft>
              <a:buClr>
                <a:schemeClr val="dk2"/>
              </a:buClr>
              <a:buSzPts val="3000"/>
              <a:buFont typeface="Outfit"/>
              <a:buNone/>
              <a:defRPr sz="3000" b="1" i="0" u="none" strike="noStrike" cap="none">
                <a:solidFill>
                  <a:schemeClr val="dk2"/>
                </a:solidFill>
                <a:latin typeface="Outfit"/>
                <a:ea typeface="Outfit"/>
                <a:cs typeface="Outfit"/>
                <a:sym typeface="Outfit"/>
              </a:defRPr>
            </a:lvl2pPr>
            <a:lvl3pPr marR="0" lvl="2" algn="ctr" rtl="0">
              <a:lnSpc>
                <a:spcPct val="100000"/>
              </a:lnSpc>
              <a:spcBef>
                <a:spcPts val="0"/>
              </a:spcBef>
              <a:spcAft>
                <a:spcPts val="0"/>
              </a:spcAft>
              <a:buClr>
                <a:schemeClr val="dk2"/>
              </a:buClr>
              <a:buSzPts val="3000"/>
              <a:buFont typeface="Outfit"/>
              <a:buNone/>
              <a:defRPr sz="3000" b="1" i="0" u="none" strike="noStrike" cap="none">
                <a:solidFill>
                  <a:schemeClr val="dk2"/>
                </a:solidFill>
                <a:latin typeface="Outfit"/>
                <a:ea typeface="Outfit"/>
                <a:cs typeface="Outfit"/>
                <a:sym typeface="Outfit"/>
              </a:defRPr>
            </a:lvl3pPr>
            <a:lvl4pPr marR="0" lvl="3" algn="ctr" rtl="0">
              <a:lnSpc>
                <a:spcPct val="100000"/>
              </a:lnSpc>
              <a:spcBef>
                <a:spcPts val="0"/>
              </a:spcBef>
              <a:spcAft>
                <a:spcPts val="0"/>
              </a:spcAft>
              <a:buClr>
                <a:schemeClr val="dk2"/>
              </a:buClr>
              <a:buSzPts val="3000"/>
              <a:buFont typeface="Outfit"/>
              <a:buNone/>
              <a:defRPr sz="3000" b="1" i="0" u="none" strike="noStrike" cap="none">
                <a:solidFill>
                  <a:schemeClr val="dk2"/>
                </a:solidFill>
                <a:latin typeface="Outfit"/>
                <a:ea typeface="Outfit"/>
                <a:cs typeface="Outfit"/>
                <a:sym typeface="Outfit"/>
              </a:defRPr>
            </a:lvl4pPr>
            <a:lvl5pPr marR="0" lvl="4" algn="ctr" rtl="0">
              <a:lnSpc>
                <a:spcPct val="100000"/>
              </a:lnSpc>
              <a:spcBef>
                <a:spcPts val="0"/>
              </a:spcBef>
              <a:spcAft>
                <a:spcPts val="0"/>
              </a:spcAft>
              <a:buClr>
                <a:schemeClr val="dk2"/>
              </a:buClr>
              <a:buSzPts val="3000"/>
              <a:buFont typeface="Outfit"/>
              <a:buNone/>
              <a:defRPr sz="3000" b="1" i="0" u="none" strike="noStrike" cap="none">
                <a:solidFill>
                  <a:schemeClr val="dk2"/>
                </a:solidFill>
                <a:latin typeface="Outfit"/>
                <a:ea typeface="Outfit"/>
                <a:cs typeface="Outfit"/>
                <a:sym typeface="Outfit"/>
              </a:defRPr>
            </a:lvl5pPr>
            <a:lvl6pPr marR="0" lvl="5" algn="ctr" rtl="0">
              <a:lnSpc>
                <a:spcPct val="100000"/>
              </a:lnSpc>
              <a:spcBef>
                <a:spcPts val="0"/>
              </a:spcBef>
              <a:spcAft>
                <a:spcPts val="0"/>
              </a:spcAft>
              <a:buClr>
                <a:schemeClr val="dk2"/>
              </a:buClr>
              <a:buSzPts val="3000"/>
              <a:buFont typeface="Outfit"/>
              <a:buNone/>
              <a:defRPr sz="3000" b="1" i="0" u="none" strike="noStrike" cap="none">
                <a:solidFill>
                  <a:schemeClr val="dk2"/>
                </a:solidFill>
                <a:latin typeface="Outfit"/>
                <a:ea typeface="Outfit"/>
                <a:cs typeface="Outfit"/>
                <a:sym typeface="Outfit"/>
              </a:defRPr>
            </a:lvl6pPr>
            <a:lvl7pPr marR="0" lvl="6" algn="ctr" rtl="0">
              <a:lnSpc>
                <a:spcPct val="100000"/>
              </a:lnSpc>
              <a:spcBef>
                <a:spcPts val="0"/>
              </a:spcBef>
              <a:spcAft>
                <a:spcPts val="0"/>
              </a:spcAft>
              <a:buClr>
                <a:schemeClr val="dk2"/>
              </a:buClr>
              <a:buSzPts val="3000"/>
              <a:buFont typeface="Outfit"/>
              <a:buNone/>
              <a:defRPr sz="3000" b="1" i="0" u="none" strike="noStrike" cap="none">
                <a:solidFill>
                  <a:schemeClr val="dk2"/>
                </a:solidFill>
                <a:latin typeface="Outfit"/>
                <a:ea typeface="Outfit"/>
                <a:cs typeface="Outfit"/>
                <a:sym typeface="Outfit"/>
              </a:defRPr>
            </a:lvl7pPr>
            <a:lvl8pPr marR="0" lvl="7" algn="ctr" rtl="0">
              <a:lnSpc>
                <a:spcPct val="100000"/>
              </a:lnSpc>
              <a:spcBef>
                <a:spcPts val="0"/>
              </a:spcBef>
              <a:spcAft>
                <a:spcPts val="0"/>
              </a:spcAft>
              <a:buClr>
                <a:schemeClr val="dk2"/>
              </a:buClr>
              <a:buSzPts val="3000"/>
              <a:buFont typeface="Outfit"/>
              <a:buNone/>
              <a:defRPr sz="3000" b="1" i="0" u="none" strike="noStrike" cap="none">
                <a:solidFill>
                  <a:schemeClr val="dk2"/>
                </a:solidFill>
                <a:latin typeface="Outfit"/>
                <a:ea typeface="Outfit"/>
                <a:cs typeface="Outfit"/>
                <a:sym typeface="Outfit"/>
              </a:defRPr>
            </a:lvl8pPr>
            <a:lvl9pPr marR="0" lvl="8" algn="ctr" rtl="0">
              <a:lnSpc>
                <a:spcPct val="100000"/>
              </a:lnSpc>
              <a:spcBef>
                <a:spcPts val="0"/>
              </a:spcBef>
              <a:spcAft>
                <a:spcPts val="0"/>
              </a:spcAft>
              <a:buClr>
                <a:schemeClr val="dk2"/>
              </a:buClr>
              <a:buSzPts val="3000"/>
              <a:buFont typeface="Outfit"/>
              <a:buNone/>
              <a:defRPr sz="3000" b="1" i="0" u="none" strike="noStrike" cap="none">
                <a:solidFill>
                  <a:schemeClr val="dk2"/>
                </a:solidFill>
                <a:latin typeface="Outfit"/>
                <a:ea typeface="Outfit"/>
                <a:cs typeface="Outfit"/>
                <a:sym typeface="Outfit"/>
              </a:defRPr>
            </a:lvl9pPr>
          </a:lstStyle>
          <a:p>
            <a:r>
              <a:rPr lang="en" dirty="0"/>
              <a:t>04</a:t>
            </a:r>
          </a:p>
        </p:txBody>
      </p:sp>
      <p:sp>
        <p:nvSpPr>
          <p:cNvPr id="3" name="Google Shape;316;p27">
            <a:extLst>
              <a:ext uri="{FF2B5EF4-FFF2-40B4-BE49-F238E27FC236}">
                <a16:creationId xmlns:a16="http://schemas.microsoft.com/office/drawing/2014/main" id="{884BA0BF-1376-7B55-7638-C9B819CFB042}"/>
              </a:ext>
            </a:extLst>
          </p:cNvPr>
          <p:cNvSpPr txBox="1">
            <a:spLocks/>
          </p:cNvSpPr>
          <p:nvPr/>
        </p:nvSpPr>
        <p:spPr>
          <a:xfrm>
            <a:off x="3502075" y="3901169"/>
            <a:ext cx="3798900" cy="756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utfit"/>
              <a:buNone/>
              <a:defRPr sz="20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2000"/>
              <a:buFont typeface="Outfit"/>
              <a:buNone/>
              <a:defRPr sz="2000" b="1" i="0" u="none" strike="noStrike" cap="none">
                <a:solidFill>
                  <a:schemeClr val="dk1"/>
                </a:solidFill>
                <a:latin typeface="Outfit"/>
                <a:ea typeface="Outfit"/>
                <a:cs typeface="Outfit"/>
                <a:sym typeface="Outfit"/>
              </a:defRPr>
            </a:lvl2pPr>
            <a:lvl3pPr marR="0" lvl="2" algn="l" rtl="0">
              <a:lnSpc>
                <a:spcPct val="100000"/>
              </a:lnSpc>
              <a:spcBef>
                <a:spcPts val="0"/>
              </a:spcBef>
              <a:spcAft>
                <a:spcPts val="0"/>
              </a:spcAft>
              <a:buClr>
                <a:schemeClr val="dk1"/>
              </a:buClr>
              <a:buSzPts val="2000"/>
              <a:buFont typeface="Outfit"/>
              <a:buNone/>
              <a:defRPr sz="2000" b="1" i="0" u="none" strike="noStrike" cap="none">
                <a:solidFill>
                  <a:schemeClr val="dk1"/>
                </a:solidFill>
                <a:latin typeface="Outfit"/>
                <a:ea typeface="Outfit"/>
                <a:cs typeface="Outfit"/>
                <a:sym typeface="Outfit"/>
              </a:defRPr>
            </a:lvl3pPr>
            <a:lvl4pPr marR="0" lvl="3" algn="l" rtl="0">
              <a:lnSpc>
                <a:spcPct val="100000"/>
              </a:lnSpc>
              <a:spcBef>
                <a:spcPts val="0"/>
              </a:spcBef>
              <a:spcAft>
                <a:spcPts val="0"/>
              </a:spcAft>
              <a:buClr>
                <a:schemeClr val="dk1"/>
              </a:buClr>
              <a:buSzPts val="2000"/>
              <a:buFont typeface="Outfit"/>
              <a:buNone/>
              <a:defRPr sz="2000" b="1" i="0" u="none" strike="noStrike" cap="none">
                <a:solidFill>
                  <a:schemeClr val="dk1"/>
                </a:solidFill>
                <a:latin typeface="Outfit"/>
                <a:ea typeface="Outfit"/>
                <a:cs typeface="Outfit"/>
                <a:sym typeface="Outfit"/>
              </a:defRPr>
            </a:lvl4pPr>
            <a:lvl5pPr marR="0" lvl="4" algn="l" rtl="0">
              <a:lnSpc>
                <a:spcPct val="100000"/>
              </a:lnSpc>
              <a:spcBef>
                <a:spcPts val="0"/>
              </a:spcBef>
              <a:spcAft>
                <a:spcPts val="0"/>
              </a:spcAft>
              <a:buClr>
                <a:schemeClr val="dk1"/>
              </a:buClr>
              <a:buSzPts val="2000"/>
              <a:buFont typeface="Outfit"/>
              <a:buNone/>
              <a:defRPr sz="2000" b="1" i="0" u="none" strike="noStrike" cap="none">
                <a:solidFill>
                  <a:schemeClr val="dk1"/>
                </a:solidFill>
                <a:latin typeface="Outfit"/>
                <a:ea typeface="Outfit"/>
                <a:cs typeface="Outfit"/>
                <a:sym typeface="Outfit"/>
              </a:defRPr>
            </a:lvl5pPr>
            <a:lvl6pPr marR="0" lvl="5" algn="l" rtl="0">
              <a:lnSpc>
                <a:spcPct val="100000"/>
              </a:lnSpc>
              <a:spcBef>
                <a:spcPts val="0"/>
              </a:spcBef>
              <a:spcAft>
                <a:spcPts val="0"/>
              </a:spcAft>
              <a:buClr>
                <a:schemeClr val="dk1"/>
              </a:buClr>
              <a:buSzPts val="2000"/>
              <a:buFont typeface="Outfit"/>
              <a:buNone/>
              <a:defRPr sz="2000" b="1" i="0" u="none" strike="noStrike" cap="none">
                <a:solidFill>
                  <a:schemeClr val="dk1"/>
                </a:solidFill>
                <a:latin typeface="Outfit"/>
                <a:ea typeface="Outfit"/>
                <a:cs typeface="Outfit"/>
                <a:sym typeface="Outfit"/>
              </a:defRPr>
            </a:lvl6pPr>
            <a:lvl7pPr marR="0" lvl="6" algn="l" rtl="0">
              <a:lnSpc>
                <a:spcPct val="100000"/>
              </a:lnSpc>
              <a:spcBef>
                <a:spcPts val="0"/>
              </a:spcBef>
              <a:spcAft>
                <a:spcPts val="0"/>
              </a:spcAft>
              <a:buClr>
                <a:schemeClr val="dk1"/>
              </a:buClr>
              <a:buSzPts val="2000"/>
              <a:buFont typeface="Outfit"/>
              <a:buNone/>
              <a:defRPr sz="2000" b="1" i="0" u="none" strike="noStrike" cap="none">
                <a:solidFill>
                  <a:schemeClr val="dk1"/>
                </a:solidFill>
                <a:latin typeface="Outfit"/>
                <a:ea typeface="Outfit"/>
                <a:cs typeface="Outfit"/>
                <a:sym typeface="Outfit"/>
              </a:defRPr>
            </a:lvl7pPr>
            <a:lvl8pPr marR="0" lvl="7" algn="l" rtl="0">
              <a:lnSpc>
                <a:spcPct val="100000"/>
              </a:lnSpc>
              <a:spcBef>
                <a:spcPts val="0"/>
              </a:spcBef>
              <a:spcAft>
                <a:spcPts val="0"/>
              </a:spcAft>
              <a:buClr>
                <a:schemeClr val="dk1"/>
              </a:buClr>
              <a:buSzPts val="2000"/>
              <a:buFont typeface="Outfit"/>
              <a:buNone/>
              <a:defRPr sz="2000" b="1" i="0" u="none" strike="noStrike" cap="none">
                <a:solidFill>
                  <a:schemeClr val="dk1"/>
                </a:solidFill>
                <a:latin typeface="Outfit"/>
                <a:ea typeface="Outfit"/>
                <a:cs typeface="Outfit"/>
                <a:sym typeface="Outfit"/>
              </a:defRPr>
            </a:lvl8pPr>
            <a:lvl9pPr marR="0" lvl="8" algn="l" rtl="0">
              <a:lnSpc>
                <a:spcPct val="100000"/>
              </a:lnSpc>
              <a:spcBef>
                <a:spcPts val="0"/>
              </a:spcBef>
              <a:spcAft>
                <a:spcPts val="0"/>
              </a:spcAft>
              <a:buClr>
                <a:schemeClr val="dk1"/>
              </a:buClr>
              <a:buSzPts val="2000"/>
              <a:buFont typeface="Outfit"/>
              <a:buNone/>
              <a:defRPr sz="2000" b="1" i="0" u="none" strike="noStrike" cap="none">
                <a:solidFill>
                  <a:schemeClr val="dk1"/>
                </a:solidFill>
                <a:latin typeface="Outfit"/>
                <a:ea typeface="Outfit"/>
                <a:cs typeface="Outfit"/>
                <a:sym typeface="Outfit"/>
              </a:defRPr>
            </a:lvl9pPr>
          </a:lstStyle>
          <a:p>
            <a:r>
              <a:rPr lang="en-GB" dirty="0"/>
              <a:t>Results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8"/>
          <p:cNvSpPr txBox="1">
            <a:spLocks noGrp="1"/>
          </p:cNvSpPr>
          <p:nvPr>
            <p:ph type="title" idx="2"/>
          </p:nvPr>
        </p:nvSpPr>
        <p:spPr>
          <a:xfrm>
            <a:off x="2075475" y="2145900"/>
            <a:ext cx="11172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322" name="Google Shape;322;p28"/>
          <p:cNvSpPr txBox="1">
            <a:spLocks noGrp="1"/>
          </p:cNvSpPr>
          <p:nvPr>
            <p:ph type="title"/>
          </p:nvPr>
        </p:nvSpPr>
        <p:spPr>
          <a:xfrm>
            <a:off x="3344925" y="1938475"/>
            <a:ext cx="3723600" cy="125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Language Identification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r>
              <a:rPr lang="en-US" dirty="0"/>
              <a:t>What is the language identification problem?</a:t>
            </a:r>
          </a:p>
          <a:p>
            <a:endParaRPr lang="en-US" dirty="0">
              <a:latin typeface="Montserrat"/>
            </a:endParaRPr>
          </a:p>
        </p:txBody>
      </p:sp>
      <p:sp>
        <p:nvSpPr>
          <p:cNvPr id="2" name="TextBox 1">
            <a:extLst>
              <a:ext uri="{FF2B5EF4-FFF2-40B4-BE49-F238E27FC236}">
                <a16:creationId xmlns:a16="http://schemas.microsoft.com/office/drawing/2014/main" id="{5052AE8E-50D6-FC31-8248-571D090F43A0}"/>
              </a:ext>
            </a:extLst>
          </p:cNvPr>
          <p:cNvSpPr txBox="1"/>
          <p:nvPr/>
        </p:nvSpPr>
        <p:spPr>
          <a:xfrm>
            <a:off x="716387" y="1131199"/>
            <a:ext cx="4850581"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language identification challenge in Natural Language Processing (NLP) entails determining the language in which a particular piece of text was produced.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It is an essential preprocessing step for several NLP applications, including machine translation, text categorization, and information retrieval.</a:t>
            </a:r>
          </a:p>
        </p:txBody>
      </p:sp>
      <mc:AlternateContent xmlns:mc="http://schemas.openxmlformats.org/markup-compatibility/2006">
        <mc:Choice xmlns:am3d="http://schemas.microsoft.com/office/drawing/2017/model3d" Requires="am3d">
          <p:graphicFrame>
            <p:nvGraphicFramePr>
              <p:cNvPr id="9" name="3D Model 8" descr="Chat">
                <a:extLst>
                  <a:ext uri="{FF2B5EF4-FFF2-40B4-BE49-F238E27FC236}">
                    <a16:creationId xmlns:a16="http://schemas.microsoft.com/office/drawing/2014/main" id="{93077BE8-AE83-CB34-7D7F-04FC847EADA3}"/>
                  </a:ext>
                </a:extLst>
              </p:cNvPr>
              <p:cNvGraphicFramePr/>
              <p:nvPr>
                <p:extLst>
                  <p:ext uri="{D42A27DB-BD31-4B8C-83A1-F6EECF244321}">
                    <p14:modId xmlns:p14="http://schemas.microsoft.com/office/powerpoint/2010/main" val="3982824713"/>
                  </p:ext>
                </p:extLst>
              </p:nvPr>
            </p:nvGraphicFramePr>
            <p:xfrm>
              <a:off x="5374228" y="2766158"/>
              <a:ext cx="3613929" cy="1676465"/>
            </p:xfrm>
            <a:graphic>
              <a:graphicData uri="http://schemas.microsoft.com/office/drawing/2017/model3d">
                <am3d:model3d r:embed="rId3">
                  <am3d:spPr>
                    <a:xfrm>
                      <a:off x="0" y="0"/>
                      <a:ext cx="3613929" cy="1676465"/>
                    </a:xfrm>
                    <a:prstGeom prst="rect">
                      <a:avLst/>
                    </a:prstGeom>
                  </am3d:spPr>
                  <am3d:camera>
                    <am3d:pos x="0" y="0" z="61302350"/>
                    <am3d:up dx="0" dy="36000000" dz="0"/>
                    <am3d:lookAt x="0" y="0" z="0"/>
                    <am3d:perspective fov="2700000"/>
                  </am3d:camera>
                  <am3d:trans>
                    <am3d:meterPerModelUnit n="190602" d="1000000"/>
                    <am3d:preTrans dx="2246715" dy="-8468697" dz="723917"/>
                    <am3d:scale>
                      <am3d:sx n="1000000" d="1000000"/>
                      <am3d:sy n="1000000" d="1000000"/>
                      <am3d:sz n="1000000" d="1000000"/>
                    </am3d:scale>
                    <am3d:rot/>
                    <am3d:postTrans dx="0" dy="0" dz="0"/>
                  </am3d:trans>
                  <am3d:raster rName="Office3DRenderer" rVer="16.0.8326">
                    <am3d:blip r:embed="rId4"/>
                  </am3d:raster>
                  <am3d:objViewport viewportSz="400703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3D Model 8" descr="Chat">
                <a:extLst>
                  <a:ext uri="{FF2B5EF4-FFF2-40B4-BE49-F238E27FC236}">
                    <a16:creationId xmlns:a16="http://schemas.microsoft.com/office/drawing/2014/main" id="{93077BE8-AE83-CB34-7D7F-04FC847EADA3}"/>
                  </a:ext>
                </a:extLst>
              </p:cNvPr>
              <p:cNvPicPr>
                <a:picLocks noGrp="1" noRot="1" noChangeAspect="1" noMove="1" noResize="1" noEditPoints="1" noAdjustHandles="1" noChangeArrowheads="1" noChangeShapeType="1" noCrop="1"/>
              </p:cNvPicPr>
              <p:nvPr/>
            </p:nvPicPr>
            <p:blipFill>
              <a:blip r:embed="rId4"/>
              <a:stretch>
                <a:fillRect/>
              </a:stretch>
            </p:blipFill>
            <p:spPr>
              <a:xfrm>
                <a:off x="5374228" y="2766158"/>
                <a:ext cx="3613929" cy="1676465"/>
              </a:xfrm>
              <a:prstGeom prst="rect">
                <a:avLst/>
              </a:prstGeom>
            </p:spPr>
          </p:pic>
        </mc:Fallback>
      </mc:AlternateContent>
    </p:spTree>
    <p:extLst>
      <p:ext uri="{BB962C8B-B14F-4D97-AF65-F5344CB8AC3E}">
        <p14:creationId xmlns:p14="http://schemas.microsoft.com/office/powerpoint/2010/main" val="4949513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r>
              <a:rPr lang="en-US" dirty="0"/>
              <a:t>What is the language identification problem?</a:t>
            </a:r>
          </a:p>
          <a:p>
            <a:endParaRPr lang="en-US" dirty="0">
              <a:latin typeface="Montserrat"/>
            </a:endParaRPr>
          </a:p>
        </p:txBody>
      </p:sp>
      <p:sp>
        <p:nvSpPr>
          <p:cNvPr id="2" name="TextBox 1">
            <a:extLst>
              <a:ext uri="{FF2B5EF4-FFF2-40B4-BE49-F238E27FC236}">
                <a16:creationId xmlns:a16="http://schemas.microsoft.com/office/drawing/2014/main" id="{5052AE8E-50D6-FC31-8248-571D090F43A0}"/>
              </a:ext>
            </a:extLst>
          </p:cNvPr>
          <p:cNvSpPr txBox="1"/>
          <p:nvPr/>
        </p:nvSpPr>
        <p:spPr>
          <a:xfrm>
            <a:off x="716387" y="1131199"/>
            <a:ext cx="485058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project is about spoken language identification where we are given an audio file with one speaker speaking in one of the designated language and the system will classify the language spoken in this recording.</a:t>
            </a:r>
          </a:p>
        </p:txBody>
      </p:sp>
      <mc:AlternateContent xmlns:mc="http://schemas.openxmlformats.org/markup-compatibility/2006">
        <mc:Choice xmlns:am3d="http://schemas.microsoft.com/office/drawing/2017/model3d" Requires="am3d">
          <p:graphicFrame>
            <p:nvGraphicFramePr>
              <p:cNvPr id="9" name="3D Model 8" descr="Chat">
                <a:extLst>
                  <a:ext uri="{FF2B5EF4-FFF2-40B4-BE49-F238E27FC236}">
                    <a16:creationId xmlns:a16="http://schemas.microsoft.com/office/drawing/2014/main" id="{93077BE8-AE83-CB34-7D7F-04FC847EADA3}"/>
                  </a:ext>
                </a:extLst>
              </p:cNvPr>
              <p:cNvGraphicFramePr>
                <a:graphicFrameLocks noChangeAspect="1"/>
              </p:cNvGraphicFramePr>
              <p:nvPr>
                <p:extLst>
                  <p:ext uri="{D42A27DB-BD31-4B8C-83A1-F6EECF244321}">
                    <p14:modId xmlns:p14="http://schemas.microsoft.com/office/powerpoint/2010/main" val="1786724933"/>
                  </p:ext>
                </p:extLst>
              </p:nvPr>
            </p:nvGraphicFramePr>
            <p:xfrm>
              <a:off x="2165218" y="2998999"/>
              <a:ext cx="4372080" cy="2202986"/>
            </p:xfrm>
            <a:graphic>
              <a:graphicData uri="http://schemas.microsoft.com/office/drawing/2017/model3d">
                <am3d:model3d r:embed="rId3">
                  <am3d:spPr>
                    <a:xfrm>
                      <a:off x="0" y="0"/>
                      <a:ext cx="4372080" cy="2202986"/>
                    </a:xfrm>
                    <a:prstGeom prst="rect">
                      <a:avLst/>
                    </a:prstGeom>
                  </am3d:spPr>
                  <am3d:camera>
                    <am3d:pos x="0" y="0" z="61302350"/>
                    <am3d:up dx="0" dy="36000000" dz="0"/>
                    <am3d:lookAt x="0" y="0" z="0"/>
                    <am3d:perspective fov="2700000"/>
                  </am3d:camera>
                  <am3d:trans>
                    <am3d:meterPerModelUnit n="190602" d="1000000"/>
                    <am3d:preTrans dx="2246715" dy="-8468697" dz="723917"/>
                    <am3d:scale>
                      <am3d:sx n="1000000" d="1000000"/>
                      <am3d:sy n="1000000" d="1000000"/>
                      <am3d:sz n="1000000" d="1000000"/>
                    </am3d:scale>
                    <am3d:rot ax="-443294" ay="269698" az="-34932"/>
                    <am3d:postTrans dx="0" dy="0" dz="0"/>
                  </am3d:trans>
                  <am3d:raster rName="Office3DRenderer" rVer="16.0.8326">
                    <am3d:blip r:embed="rId4"/>
                  </am3d:raster>
                  <am3d:objViewport viewportSz="475619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3D Model 8" descr="Chat">
                <a:extLst>
                  <a:ext uri="{FF2B5EF4-FFF2-40B4-BE49-F238E27FC236}">
                    <a16:creationId xmlns:a16="http://schemas.microsoft.com/office/drawing/2014/main" id="{93077BE8-AE83-CB34-7D7F-04FC847EADA3}"/>
                  </a:ext>
                </a:extLst>
              </p:cNvPr>
              <p:cNvPicPr>
                <a:picLocks noGrp="1" noRot="1" noChangeAspect="1" noMove="1" noResize="1" noEditPoints="1" noAdjustHandles="1" noChangeArrowheads="1" noChangeShapeType="1" noCrop="1"/>
              </p:cNvPicPr>
              <p:nvPr/>
            </p:nvPicPr>
            <p:blipFill>
              <a:blip r:embed="rId4"/>
              <a:stretch>
                <a:fillRect/>
              </a:stretch>
            </p:blipFill>
            <p:spPr>
              <a:xfrm>
                <a:off x="2165218" y="2998999"/>
                <a:ext cx="4372080" cy="2202986"/>
              </a:xfrm>
              <a:prstGeom prst="rect">
                <a:avLst/>
              </a:prstGeom>
            </p:spPr>
          </p:pic>
        </mc:Fallback>
      </mc:AlternateContent>
      <p:sp>
        <p:nvSpPr>
          <p:cNvPr id="3" name="TextBox 2">
            <a:extLst>
              <a:ext uri="{FF2B5EF4-FFF2-40B4-BE49-F238E27FC236}">
                <a16:creationId xmlns:a16="http://schemas.microsoft.com/office/drawing/2014/main" id="{4C38B4F3-1B08-D9E4-ED26-6472066AF757}"/>
              </a:ext>
            </a:extLst>
          </p:cNvPr>
          <p:cNvSpPr txBox="1"/>
          <p:nvPr/>
        </p:nvSpPr>
        <p:spPr>
          <a:xfrm>
            <a:off x="3336094" y="3113688"/>
            <a:ext cx="707764"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chemeClr val="tx1"/>
                </a:solidFill>
                <a:effectLst/>
                <a:latin typeface="Arial" panose="020B0604020202020204" pitchFamily="34" charset="0"/>
              </a:rPr>
              <a:t>Hello</a:t>
            </a:r>
          </a:p>
        </p:txBody>
      </p:sp>
      <p:sp>
        <p:nvSpPr>
          <p:cNvPr id="4" name="TextBox 3">
            <a:extLst>
              <a:ext uri="{FF2B5EF4-FFF2-40B4-BE49-F238E27FC236}">
                <a16:creationId xmlns:a16="http://schemas.microsoft.com/office/drawing/2014/main" id="{D2B284EF-D03B-F6D3-3B45-54C1480306B2}"/>
              </a:ext>
            </a:extLst>
          </p:cNvPr>
          <p:cNvSpPr txBox="1"/>
          <p:nvPr/>
        </p:nvSpPr>
        <p:spPr>
          <a:xfrm>
            <a:off x="5088606" y="3113687"/>
            <a:ext cx="707764"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ar-EG" altLang="en-US" sz="1200" b="0" i="1" u="none" strike="noStrike" cap="none" normalizeH="0" baseline="0" dirty="0">
                <a:ln>
                  <a:noFill/>
                </a:ln>
                <a:solidFill>
                  <a:schemeClr val="tx1"/>
                </a:solidFill>
                <a:effectLst/>
                <a:latin typeface="Arial" panose="020B0604020202020204" pitchFamily="34" charset="0"/>
              </a:rPr>
              <a:t>مرحبا</a:t>
            </a:r>
            <a:endParaRPr kumimoji="0" lang="en-US" altLang="en-US" sz="1200" b="0" i="1"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FE1034E4-5656-DEA9-AC59-98DBA08D56C4}"/>
              </a:ext>
            </a:extLst>
          </p:cNvPr>
          <p:cNvSpPr txBox="1"/>
          <p:nvPr/>
        </p:nvSpPr>
        <p:spPr>
          <a:xfrm>
            <a:off x="4611440" y="3504160"/>
            <a:ext cx="70776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1" u="none" strike="noStrike" cap="none" normalizeH="0" baseline="0" dirty="0">
                <a:ln>
                  <a:noFill/>
                </a:ln>
                <a:solidFill>
                  <a:schemeClr val="tx1"/>
                </a:solidFill>
                <a:effectLst/>
                <a:latin typeface="Arial" panose="020B0604020202020204" pitchFamily="34" charset="0"/>
              </a:rPr>
              <a:t>Hallo</a:t>
            </a:r>
          </a:p>
        </p:txBody>
      </p:sp>
      <p:sp>
        <p:nvSpPr>
          <p:cNvPr id="7" name="TextBox 6">
            <a:extLst>
              <a:ext uri="{FF2B5EF4-FFF2-40B4-BE49-F238E27FC236}">
                <a16:creationId xmlns:a16="http://schemas.microsoft.com/office/drawing/2014/main" id="{B28C331E-FD9B-F423-6DBA-B374B7CA33FF}"/>
              </a:ext>
            </a:extLst>
          </p:cNvPr>
          <p:cNvSpPr txBox="1"/>
          <p:nvPr/>
        </p:nvSpPr>
        <p:spPr>
          <a:xfrm>
            <a:off x="3848447" y="3514174"/>
            <a:ext cx="707764"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i-IN" altLang="en-US" sz="1200" b="0" i="1" u="none" strike="noStrike" cap="none" normalizeH="0" baseline="0" dirty="0">
                <a:ln>
                  <a:noFill/>
                </a:ln>
                <a:solidFill>
                  <a:schemeClr val="tx1"/>
                </a:solidFill>
                <a:effectLst/>
                <a:latin typeface="Arial" panose="020B0604020202020204" pitchFamily="34" charset="0"/>
              </a:rPr>
              <a:t>नमस्ते</a:t>
            </a:r>
            <a:endParaRPr kumimoji="0" lang="en-US" altLang="en-US" sz="1200" b="0" i="1" u="none" strike="noStrike" cap="none" normalizeH="0" baseline="0" dirty="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04CA3685-E123-DDEF-C49C-0AD650FA36EF}"/>
              </a:ext>
            </a:extLst>
          </p:cNvPr>
          <p:cNvSpPr>
            <a:spLocks noChangeArrowheads="1"/>
          </p:cNvSpPr>
          <p:nvPr/>
        </p:nvSpPr>
        <p:spPr bwMode="auto">
          <a:xfrm>
            <a:off x="152400" y="252115"/>
            <a:ext cx="65" cy="257769"/>
          </a:xfrm>
          <a:prstGeom prst="rect">
            <a:avLst/>
          </a:prstGeom>
          <a:solidFill>
            <a:srgbClr val="30313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 rIns="0" bIns="-952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49990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1"/>
          <p:cNvSpPr txBox="1">
            <a:spLocks noGrp="1"/>
          </p:cNvSpPr>
          <p:nvPr>
            <p:ph type="title" idx="2"/>
          </p:nvPr>
        </p:nvSpPr>
        <p:spPr>
          <a:xfrm>
            <a:off x="1883988" y="2145900"/>
            <a:ext cx="11307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348" name="Google Shape;348;p31"/>
          <p:cNvSpPr txBox="1">
            <a:spLocks noGrp="1"/>
          </p:cNvSpPr>
          <p:nvPr>
            <p:ph type="title"/>
          </p:nvPr>
        </p:nvSpPr>
        <p:spPr>
          <a:xfrm>
            <a:off x="3167113" y="1938475"/>
            <a:ext cx="4092900" cy="125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Dataset</a:t>
            </a:r>
            <a:endParaRPr lang="en-GB"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Dataset</a:t>
            </a:r>
            <a:endParaRPr dirty="0"/>
          </a:p>
        </p:txBody>
      </p:sp>
      <p:sp>
        <p:nvSpPr>
          <p:cNvPr id="354" name="Google Shape;354;p32"/>
          <p:cNvSpPr txBox="1">
            <a:spLocks noGrp="1"/>
          </p:cNvSpPr>
          <p:nvPr>
            <p:ph type="body" idx="4294967295"/>
          </p:nvPr>
        </p:nvSpPr>
        <p:spPr>
          <a:xfrm>
            <a:off x="898633" y="1556956"/>
            <a:ext cx="3673367" cy="1706700"/>
          </a:xfrm>
          <a:prstGeom prst="rect">
            <a:avLst/>
          </a:prstGeom>
        </p:spPr>
        <p:txBody>
          <a:bodyPr spcFirstLastPara="1" wrap="square" lIns="91425" tIns="91425" rIns="91425" bIns="91425" anchor="t" anchorCtr="0">
            <a:noAutofit/>
          </a:bodyPr>
          <a:lstStyle/>
          <a:p>
            <a:pPr marL="0" marR="0" indent="0">
              <a:spcBef>
                <a:spcPts val="0"/>
              </a:spcBef>
              <a:spcAft>
                <a:spcPts val="0"/>
              </a:spcAft>
              <a:buNone/>
            </a:pPr>
            <a:r>
              <a:rPr lang="en-US" sz="1800" dirty="0">
                <a:effectLst/>
                <a:latin typeface="Outfit" panose="020B0604020202020204" charset="0"/>
                <a:ea typeface="Batang" panose="02030600000101010101" pitchFamily="18" charset="-127"/>
              </a:rPr>
              <a:t>The data we are using is the Fleurs dataset. We only took three languages namely English, Arabic, and German. This dataset is already split into train, test, and validation sets.</a:t>
            </a:r>
            <a:endParaRPr lang="en-GB" sz="1800" dirty="0">
              <a:effectLst/>
              <a:latin typeface="Outfit" panose="020B0604020202020204" charset="0"/>
              <a:ea typeface="Batang" panose="02030600000101010101" pitchFamily="18" charset="-127"/>
            </a:endParaRPr>
          </a:p>
        </p:txBody>
      </p:sp>
      <p:graphicFrame>
        <p:nvGraphicFramePr>
          <p:cNvPr id="6" name="Table 5">
            <a:extLst>
              <a:ext uri="{FF2B5EF4-FFF2-40B4-BE49-F238E27FC236}">
                <a16:creationId xmlns:a16="http://schemas.microsoft.com/office/drawing/2014/main" id="{A349AAE7-A3DA-1421-7F11-929E230F11D5}"/>
              </a:ext>
            </a:extLst>
          </p:cNvPr>
          <p:cNvGraphicFramePr>
            <a:graphicFrameLocks noGrp="1"/>
          </p:cNvGraphicFramePr>
          <p:nvPr>
            <p:extLst>
              <p:ext uri="{D42A27DB-BD31-4B8C-83A1-F6EECF244321}">
                <p14:modId xmlns:p14="http://schemas.microsoft.com/office/powerpoint/2010/main" val="1590504789"/>
              </p:ext>
            </p:extLst>
          </p:nvPr>
        </p:nvGraphicFramePr>
        <p:xfrm>
          <a:off x="5352392" y="1556956"/>
          <a:ext cx="2534422" cy="2468880"/>
        </p:xfrm>
        <a:graphic>
          <a:graphicData uri="http://schemas.openxmlformats.org/drawingml/2006/table">
            <a:tbl>
              <a:tblPr>
                <a:tableStyleId>{5940675A-B579-460E-94D1-54222C63F5DA}</a:tableStyleId>
              </a:tblPr>
              <a:tblGrid>
                <a:gridCol w="1267211">
                  <a:extLst>
                    <a:ext uri="{9D8B030D-6E8A-4147-A177-3AD203B41FA5}">
                      <a16:colId xmlns:a16="http://schemas.microsoft.com/office/drawing/2014/main" val="6530665"/>
                    </a:ext>
                  </a:extLst>
                </a:gridCol>
                <a:gridCol w="1267211">
                  <a:extLst>
                    <a:ext uri="{9D8B030D-6E8A-4147-A177-3AD203B41FA5}">
                      <a16:colId xmlns:a16="http://schemas.microsoft.com/office/drawing/2014/main" val="3639802897"/>
                    </a:ext>
                  </a:extLst>
                </a:gridCol>
              </a:tblGrid>
              <a:tr h="274320">
                <a:tc>
                  <a:txBody>
                    <a:bodyPr/>
                    <a:lstStyle/>
                    <a:p>
                      <a:pPr algn="r" fontAlgn="ctr"/>
                      <a:endParaRPr lang="en-GB" sz="1400">
                        <a:effectLst/>
                      </a:endParaRPr>
                    </a:p>
                  </a:txBody>
                  <a:tcPr marL="60960" marR="60960" marT="30480" marB="30480" anchor="ctr"/>
                </a:tc>
                <a:tc>
                  <a:txBody>
                    <a:bodyPr/>
                    <a:lstStyle/>
                    <a:p>
                      <a:pPr algn="r" fontAlgn="ctr"/>
                      <a:r>
                        <a:rPr lang="en-GB" sz="1400">
                          <a:effectLst/>
                        </a:rPr>
                        <a:t>Duration</a:t>
                      </a:r>
                    </a:p>
                  </a:txBody>
                  <a:tcPr marL="60960" marR="60960" marT="30480" marB="30480" anchor="ctr"/>
                </a:tc>
                <a:extLst>
                  <a:ext uri="{0D108BD9-81ED-4DB2-BD59-A6C34878D82A}">
                    <a16:rowId xmlns:a16="http://schemas.microsoft.com/office/drawing/2014/main" val="2206924236"/>
                  </a:ext>
                </a:extLst>
              </a:tr>
              <a:tr h="274320">
                <a:tc>
                  <a:txBody>
                    <a:bodyPr/>
                    <a:lstStyle/>
                    <a:p>
                      <a:pPr algn="r" fontAlgn="ctr"/>
                      <a:r>
                        <a:rPr lang="en-GB" sz="1400" b="0">
                          <a:effectLst/>
                        </a:rPr>
                        <a:t>count</a:t>
                      </a:r>
                    </a:p>
                  </a:txBody>
                  <a:tcPr marL="60960" marR="60960" marT="30480" marB="30480" anchor="ctr"/>
                </a:tc>
                <a:tc>
                  <a:txBody>
                    <a:bodyPr/>
                    <a:lstStyle/>
                    <a:p>
                      <a:r>
                        <a:rPr lang="en-GB" sz="1400">
                          <a:effectLst/>
                        </a:rPr>
                        <a:t>7693.000000</a:t>
                      </a:r>
                    </a:p>
                  </a:txBody>
                  <a:tcPr marL="60960" marR="60960" marT="30480" marB="30480" anchor="ctr"/>
                </a:tc>
                <a:extLst>
                  <a:ext uri="{0D108BD9-81ED-4DB2-BD59-A6C34878D82A}">
                    <a16:rowId xmlns:a16="http://schemas.microsoft.com/office/drawing/2014/main" val="1292102975"/>
                  </a:ext>
                </a:extLst>
              </a:tr>
              <a:tr h="274320">
                <a:tc>
                  <a:txBody>
                    <a:bodyPr/>
                    <a:lstStyle/>
                    <a:p>
                      <a:pPr algn="r" fontAlgn="ctr"/>
                      <a:r>
                        <a:rPr lang="en-GB" sz="1400" b="0">
                          <a:effectLst/>
                        </a:rPr>
                        <a:t>mean</a:t>
                      </a:r>
                    </a:p>
                  </a:txBody>
                  <a:tcPr marL="60960" marR="60960" marT="30480" marB="30480" anchor="ctr"/>
                </a:tc>
                <a:tc>
                  <a:txBody>
                    <a:bodyPr/>
                    <a:lstStyle/>
                    <a:p>
                      <a:r>
                        <a:rPr lang="en-GB" sz="1400">
                          <a:effectLst/>
                        </a:rPr>
                        <a:t>10.548216</a:t>
                      </a:r>
                    </a:p>
                  </a:txBody>
                  <a:tcPr marL="60960" marR="60960" marT="30480" marB="30480" anchor="ctr"/>
                </a:tc>
                <a:extLst>
                  <a:ext uri="{0D108BD9-81ED-4DB2-BD59-A6C34878D82A}">
                    <a16:rowId xmlns:a16="http://schemas.microsoft.com/office/drawing/2014/main" val="3894422600"/>
                  </a:ext>
                </a:extLst>
              </a:tr>
              <a:tr h="274320">
                <a:tc>
                  <a:txBody>
                    <a:bodyPr/>
                    <a:lstStyle/>
                    <a:p>
                      <a:pPr algn="r" fontAlgn="ctr"/>
                      <a:r>
                        <a:rPr lang="en-GB" sz="1400" b="0">
                          <a:effectLst/>
                        </a:rPr>
                        <a:t>std</a:t>
                      </a:r>
                    </a:p>
                  </a:txBody>
                  <a:tcPr marL="60960" marR="60960" marT="30480" marB="30480" anchor="ctr"/>
                </a:tc>
                <a:tc>
                  <a:txBody>
                    <a:bodyPr/>
                    <a:lstStyle/>
                    <a:p>
                      <a:r>
                        <a:rPr lang="en-GB" sz="1400">
                          <a:effectLst/>
                        </a:rPr>
                        <a:t>3.532879</a:t>
                      </a:r>
                    </a:p>
                  </a:txBody>
                  <a:tcPr marL="60960" marR="60960" marT="30480" marB="30480" anchor="ctr"/>
                </a:tc>
                <a:extLst>
                  <a:ext uri="{0D108BD9-81ED-4DB2-BD59-A6C34878D82A}">
                    <a16:rowId xmlns:a16="http://schemas.microsoft.com/office/drawing/2014/main" val="2254499680"/>
                  </a:ext>
                </a:extLst>
              </a:tr>
              <a:tr h="274320">
                <a:tc>
                  <a:txBody>
                    <a:bodyPr/>
                    <a:lstStyle/>
                    <a:p>
                      <a:pPr algn="r" fontAlgn="ctr"/>
                      <a:r>
                        <a:rPr lang="en-GB" sz="1400" b="0">
                          <a:effectLst/>
                        </a:rPr>
                        <a:t>min</a:t>
                      </a:r>
                    </a:p>
                  </a:txBody>
                  <a:tcPr marL="60960" marR="60960" marT="30480" marB="30480" anchor="ctr"/>
                </a:tc>
                <a:tc>
                  <a:txBody>
                    <a:bodyPr/>
                    <a:lstStyle/>
                    <a:p>
                      <a:r>
                        <a:rPr lang="en-GB" sz="1400">
                          <a:effectLst/>
                        </a:rPr>
                        <a:t>0.319063</a:t>
                      </a:r>
                    </a:p>
                  </a:txBody>
                  <a:tcPr marL="60960" marR="60960" marT="30480" marB="30480" anchor="ctr"/>
                </a:tc>
                <a:extLst>
                  <a:ext uri="{0D108BD9-81ED-4DB2-BD59-A6C34878D82A}">
                    <a16:rowId xmlns:a16="http://schemas.microsoft.com/office/drawing/2014/main" val="384413732"/>
                  </a:ext>
                </a:extLst>
              </a:tr>
              <a:tr h="274320">
                <a:tc>
                  <a:txBody>
                    <a:bodyPr/>
                    <a:lstStyle/>
                    <a:p>
                      <a:pPr algn="r" fontAlgn="ctr"/>
                      <a:r>
                        <a:rPr lang="en-GB" sz="1400" b="0">
                          <a:effectLst/>
                        </a:rPr>
                        <a:t>25%</a:t>
                      </a:r>
                    </a:p>
                  </a:txBody>
                  <a:tcPr marL="60960" marR="60960" marT="30480" marB="30480" anchor="ctr"/>
                </a:tc>
                <a:tc>
                  <a:txBody>
                    <a:bodyPr/>
                    <a:lstStyle/>
                    <a:p>
                      <a:r>
                        <a:rPr lang="en-GB" sz="1400">
                          <a:effectLst/>
                        </a:rPr>
                        <a:t>8.100000</a:t>
                      </a:r>
                    </a:p>
                  </a:txBody>
                  <a:tcPr marL="60960" marR="60960" marT="30480" marB="30480" anchor="ctr"/>
                </a:tc>
                <a:extLst>
                  <a:ext uri="{0D108BD9-81ED-4DB2-BD59-A6C34878D82A}">
                    <a16:rowId xmlns:a16="http://schemas.microsoft.com/office/drawing/2014/main" val="3277043071"/>
                  </a:ext>
                </a:extLst>
              </a:tr>
              <a:tr h="274320">
                <a:tc>
                  <a:txBody>
                    <a:bodyPr/>
                    <a:lstStyle/>
                    <a:p>
                      <a:pPr algn="r" fontAlgn="ctr"/>
                      <a:r>
                        <a:rPr lang="en-GB" sz="1400" b="0">
                          <a:effectLst/>
                        </a:rPr>
                        <a:t>50%</a:t>
                      </a:r>
                    </a:p>
                  </a:txBody>
                  <a:tcPr marL="60960" marR="60960" marT="30480" marB="30480" anchor="ctr"/>
                </a:tc>
                <a:tc>
                  <a:txBody>
                    <a:bodyPr/>
                    <a:lstStyle/>
                    <a:p>
                      <a:r>
                        <a:rPr lang="en-GB" sz="1400">
                          <a:effectLst/>
                        </a:rPr>
                        <a:t>10.080000</a:t>
                      </a:r>
                    </a:p>
                  </a:txBody>
                  <a:tcPr marL="60960" marR="60960" marT="30480" marB="30480" anchor="ctr"/>
                </a:tc>
                <a:extLst>
                  <a:ext uri="{0D108BD9-81ED-4DB2-BD59-A6C34878D82A}">
                    <a16:rowId xmlns:a16="http://schemas.microsoft.com/office/drawing/2014/main" val="734397531"/>
                  </a:ext>
                </a:extLst>
              </a:tr>
              <a:tr h="274320">
                <a:tc>
                  <a:txBody>
                    <a:bodyPr/>
                    <a:lstStyle/>
                    <a:p>
                      <a:pPr algn="r" fontAlgn="ctr"/>
                      <a:r>
                        <a:rPr lang="en-GB" sz="1400" b="0">
                          <a:effectLst/>
                        </a:rPr>
                        <a:t>75%</a:t>
                      </a:r>
                    </a:p>
                  </a:txBody>
                  <a:tcPr marL="60960" marR="60960" marT="30480" marB="30480" anchor="ctr"/>
                </a:tc>
                <a:tc>
                  <a:txBody>
                    <a:bodyPr/>
                    <a:lstStyle/>
                    <a:p>
                      <a:r>
                        <a:rPr lang="en-GB" sz="1400">
                          <a:effectLst/>
                        </a:rPr>
                        <a:t>12.480000</a:t>
                      </a:r>
                    </a:p>
                  </a:txBody>
                  <a:tcPr marL="60960" marR="60960" marT="30480" marB="30480" anchor="ctr"/>
                </a:tc>
                <a:extLst>
                  <a:ext uri="{0D108BD9-81ED-4DB2-BD59-A6C34878D82A}">
                    <a16:rowId xmlns:a16="http://schemas.microsoft.com/office/drawing/2014/main" val="2784906136"/>
                  </a:ext>
                </a:extLst>
              </a:tr>
              <a:tr h="274320">
                <a:tc>
                  <a:txBody>
                    <a:bodyPr/>
                    <a:lstStyle/>
                    <a:p>
                      <a:pPr algn="r" fontAlgn="ctr"/>
                      <a:r>
                        <a:rPr lang="en-GB" sz="1400" b="0">
                          <a:effectLst/>
                        </a:rPr>
                        <a:t>max</a:t>
                      </a:r>
                    </a:p>
                  </a:txBody>
                  <a:tcPr marL="60960" marR="60960" marT="30480" marB="30480" anchor="ctr"/>
                </a:tc>
                <a:tc>
                  <a:txBody>
                    <a:bodyPr/>
                    <a:lstStyle/>
                    <a:p>
                      <a:r>
                        <a:rPr lang="en-GB" sz="1400" dirty="0">
                          <a:effectLst/>
                        </a:rPr>
                        <a:t>42.360000</a:t>
                      </a:r>
                    </a:p>
                  </a:txBody>
                  <a:tcPr marL="60960" marR="60960" marT="30480" marB="30480" anchor="ctr"/>
                </a:tc>
                <a:extLst>
                  <a:ext uri="{0D108BD9-81ED-4DB2-BD59-A6C34878D82A}">
                    <a16:rowId xmlns:a16="http://schemas.microsoft.com/office/drawing/2014/main" val="1942727000"/>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Dataset</a:t>
            </a:r>
            <a:endParaRPr dirty="0"/>
          </a:p>
        </p:txBody>
      </p:sp>
      <p:graphicFrame>
        <p:nvGraphicFramePr>
          <p:cNvPr id="2" name="Table 1">
            <a:extLst>
              <a:ext uri="{FF2B5EF4-FFF2-40B4-BE49-F238E27FC236}">
                <a16:creationId xmlns:a16="http://schemas.microsoft.com/office/drawing/2014/main" id="{A349AAE7-A3DA-1421-7F11-929E230F11D5}"/>
              </a:ext>
            </a:extLst>
          </p:cNvPr>
          <p:cNvGraphicFramePr>
            <a:graphicFrameLocks noGrp="1"/>
          </p:cNvGraphicFramePr>
          <p:nvPr/>
        </p:nvGraphicFramePr>
        <p:xfrm>
          <a:off x="5352392" y="1556956"/>
          <a:ext cx="2534422" cy="2468880"/>
        </p:xfrm>
        <a:graphic>
          <a:graphicData uri="http://schemas.openxmlformats.org/drawingml/2006/table">
            <a:tbl>
              <a:tblPr>
                <a:tableStyleId>{5940675A-B579-460E-94D1-54222C63F5DA}</a:tableStyleId>
              </a:tblPr>
              <a:tblGrid>
                <a:gridCol w="1267211">
                  <a:extLst>
                    <a:ext uri="{9D8B030D-6E8A-4147-A177-3AD203B41FA5}">
                      <a16:colId xmlns:a16="http://schemas.microsoft.com/office/drawing/2014/main" val="6530665"/>
                    </a:ext>
                  </a:extLst>
                </a:gridCol>
                <a:gridCol w="1267211">
                  <a:extLst>
                    <a:ext uri="{9D8B030D-6E8A-4147-A177-3AD203B41FA5}">
                      <a16:colId xmlns:a16="http://schemas.microsoft.com/office/drawing/2014/main" val="3639802897"/>
                    </a:ext>
                  </a:extLst>
                </a:gridCol>
              </a:tblGrid>
              <a:tr h="274320">
                <a:tc>
                  <a:txBody>
                    <a:bodyPr/>
                    <a:lstStyle/>
                    <a:p>
                      <a:pPr algn="r" fontAlgn="ctr"/>
                      <a:endParaRPr lang="en-GB" sz="1400">
                        <a:effectLst/>
                      </a:endParaRPr>
                    </a:p>
                  </a:txBody>
                  <a:tcPr marL="60960" marR="60960" marT="30480" marB="30480" anchor="ctr"/>
                </a:tc>
                <a:tc>
                  <a:txBody>
                    <a:bodyPr/>
                    <a:lstStyle/>
                    <a:p>
                      <a:pPr algn="r" fontAlgn="ctr"/>
                      <a:r>
                        <a:rPr lang="en-GB" sz="1400">
                          <a:effectLst/>
                        </a:rPr>
                        <a:t>Duration</a:t>
                      </a:r>
                    </a:p>
                  </a:txBody>
                  <a:tcPr marL="60960" marR="60960" marT="30480" marB="30480" anchor="ctr"/>
                </a:tc>
                <a:extLst>
                  <a:ext uri="{0D108BD9-81ED-4DB2-BD59-A6C34878D82A}">
                    <a16:rowId xmlns:a16="http://schemas.microsoft.com/office/drawing/2014/main" val="2206924236"/>
                  </a:ext>
                </a:extLst>
              </a:tr>
              <a:tr h="274320">
                <a:tc>
                  <a:txBody>
                    <a:bodyPr/>
                    <a:lstStyle/>
                    <a:p>
                      <a:pPr algn="r" fontAlgn="ctr"/>
                      <a:r>
                        <a:rPr lang="en-GB" sz="1400" b="0" dirty="0">
                          <a:effectLst/>
                        </a:rPr>
                        <a:t>count</a:t>
                      </a:r>
                    </a:p>
                  </a:txBody>
                  <a:tcPr marL="60960" marR="60960" marT="30480" marB="30480" anchor="ctr"/>
                </a:tc>
                <a:tc>
                  <a:txBody>
                    <a:bodyPr/>
                    <a:lstStyle/>
                    <a:p>
                      <a:r>
                        <a:rPr lang="en-GB" sz="1400">
                          <a:effectLst/>
                        </a:rPr>
                        <a:t>7693.000000</a:t>
                      </a:r>
                    </a:p>
                  </a:txBody>
                  <a:tcPr marL="60960" marR="60960" marT="30480" marB="30480" anchor="ctr"/>
                </a:tc>
                <a:extLst>
                  <a:ext uri="{0D108BD9-81ED-4DB2-BD59-A6C34878D82A}">
                    <a16:rowId xmlns:a16="http://schemas.microsoft.com/office/drawing/2014/main" val="1292102975"/>
                  </a:ext>
                </a:extLst>
              </a:tr>
              <a:tr h="274320">
                <a:tc>
                  <a:txBody>
                    <a:bodyPr/>
                    <a:lstStyle/>
                    <a:p>
                      <a:pPr algn="r" fontAlgn="ctr"/>
                      <a:r>
                        <a:rPr lang="en-GB" sz="1400" b="0">
                          <a:effectLst/>
                        </a:rPr>
                        <a:t>mean</a:t>
                      </a:r>
                    </a:p>
                  </a:txBody>
                  <a:tcPr marL="60960" marR="60960" marT="30480" marB="30480" anchor="ctr"/>
                </a:tc>
                <a:tc>
                  <a:txBody>
                    <a:bodyPr/>
                    <a:lstStyle/>
                    <a:p>
                      <a:r>
                        <a:rPr lang="en-GB" sz="1400">
                          <a:effectLst/>
                        </a:rPr>
                        <a:t>10.548216</a:t>
                      </a:r>
                    </a:p>
                  </a:txBody>
                  <a:tcPr marL="60960" marR="60960" marT="30480" marB="30480" anchor="ctr"/>
                </a:tc>
                <a:extLst>
                  <a:ext uri="{0D108BD9-81ED-4DB2-BD59-A6C34878D82A}">
                    <a16:rowId xmlns:a16="http://schemas.microsoft.com/office/drawing/2014/main" val="3894422600"/>
                  </a:ext>
                </a:extLst>
              </a:tr>
              <a:tr h="274320">
                <a:tc>
                  <a:txBody>
                    <a:bodyPr/>
                    <a:lstStyle/>
                    <a:p>
                      <a:pPr algn="r" fontAlgn="ctr"/>
                      <a:r>
                        <a:rPr lang="en-GB" sz="1400" b="0">
                          <a:effectLst/>
                        </a:rPr>
                        <a:t>std</a:t>
                      </a:r>
                    </a:p>
                  </a:txBody>
                  <a:tcPr marL="60960" marR="60960" marT="30480" marB="30480" anchor="ctr"/>
                </a:tc>
                <a:tc>
                  <a:txBody>
                    <a:bodyPr/>
                    <a:lstStyle/>
                    <a:p>
                      <a:r>
                        <a:rPr lang="en-GB" sz="1400">
                          <a:effectLst/>
                        </a:rPr>
                        <a:t>3.532879</a:t>
                      </a:r>
                    </a:p>
                  </a:txBody>
                  <a:tcPr marL="60960" marR="60960" marT="30480" marB="30480" anchor="ctr"/>
                </a:tc>
                <a:extLst>
                  <a:ext uri="{0D108BD9-81ED-4DB2-BD59-A6C34878D82A}">
                    <a16:rowId xmlns:a16="http://schemas.microsoft.com/office/drawing/2014/main" val="2254499680"/>
                  </a:ext>
                </a:extLst>
              </a:tr>
              <a:tr h="274320">
                <a:tc>
                  <a:txBody>
                    <a:bodyPr/>
                    <a:lstStyle/>
                    <a:p>
                      <a:pPr algn="r" fontAlgn="ctr"/>
                      <a:r>
                        <a:rPr lang="en-GB" sz="1400" b="0">
                          <a:effectLst/>
                        </a:rPr>
                        <a:t>min</a:t>
                      </a:r>
                    </a:p>
                  </a:txBody>
                  <a:tcPr marL="60960" marR="60960" marT="30480" marB="30480" anchor="ctr"/>
                </a:tc>
                <a:tc>
                  <a:txBody>
                    <a:bodyPr/>
                    <a:lstStyle/>
                    <a:p>
                      <a:r>
                        <a:rPr lang="en-GB" sz="1400">
                          <a:effectLst/>
                        </a:rPr>
                        <a:t>0.319063</a:t>
                      </a:r>
                    </a:p>
                  </a:txBody>
                  <a:tcPr marL="60960" marR="60960" marT="30480" marB="30480" anchor="ctr"/>
                </a:tc>
                <a:extLst>
                  <a:ext uri="{0D108BD9-81ED-4DB2-BD59-A6C34878D82A}">
                    <a16:rowId xmlns:a16="http://schemas.microsoft.com/office/drawing/2014/main" val="384413732"/>
                  </a:ext>
                </a:extLst>
              </a:tr>
              <a:tr h="274320">
                <a:tc>
                  <a:txBody>
                    <a:bodyPr/>
                    <a:lstStyle/>
                    <a:p>
                      <a:pPr algn="r" fontAlgn="ctr"/>
                      <a:r>
                        <a:rPr lang="en-GB" sz="1400" b="0">
                          <a:effectLst/>
                        </a:rPr>
                        <a:t>25%</a:t>
                      </a:r>
                    </a:p>
                  </a:txBody>
                  <a:tcPr marL="60960" marR="60960" marT="30480" marB="30480" anchor="ctr"/>
                </a:tc>
                <a:tc>
                  <a:txBody>
                    <a:bodyPr/>
                    <a:lstStyle/>
                    <a:p>
                      <a:r>
                        <a:rPr lang="en-GB" sz="1400">
                          <a:effectLst/>
                        </a:rPr>
                        <a:t>8.100000</a:t>
                      </a:r>
                    </a:p>
                  </a:txBody>
                  <a:tcPr marL="60960" marR="60960" marT="30480" marB="30480" anchor="ctr"/>
                </a:tc>
                <a:extLst>
                  <a:ext uri="{0D108BD9-81ED-4DB2-BD59-A6C34878D82A}">
                    <a16:rowId xmlns:a16="http://schemas.microsoft.com/office/drawing/2014/main" val="3277043071"/>
                  </a:ext>
                </a:extLst>
              </a:tr>
              <a:tr h="274320">
                <a:tc>
                  <a:txBody>
                    <a:bodyPr/>
                    <a:lstStyle/>
                    <a:p>
                      <a:pPr algn="r" fontAlgn="ctr"/>
                      <a:r>
                        <a:rPr lang="en-GB" sz="1400" b="0">
                          <a:effectLst/>
                        </a:rPr>
                        <a:t>50%</a:t>
                      </a:r>
                    </a:p>
                  </a:txBody>
                  <a:tcPr marL="60960" marR="60960" marT="30480" marB="30480" anchor="ctr"/>
                </a:tc>
                <a:tc>
                  <a:txBody>
                    <a:bodyPr/>
                    <a:lstStyle/>
                    <a:p>
                      <a:r>
                        <a:rPr lang="en-GB" sz="1400">
                          <a:effectLst/>
                        </a:rPr>
                        <a:t>10.080000</a:t>
                      </a:r>
                    </a:p>
                  </a:txBody>
                  <a:tcPr marL="60960" marR="60960" marT="30480" marB="30480" anchor="ctr"/>
                </a:tc>
                <a:extLst>
                  <a:ext uri="{0D108BD9-81ED-4DB2-BD59-A6C34878D82A}">
                    <a16:rowId xmlns:a16="http://schemas.microsoft.com/office/drawing/2014/main" val="734397531"/>
                  </a:ext>
                </a:extLst>
              </a:tr>
              <a:tr h="274320">
                <a:tc>
                  <a:txBody>
                    <a:bodyPr/>
                    <a:lstStyle/>
                    <a:p>
                      <a:pPr algn="r" fontAlgn="ctr"/>
                      <a:r>
                        <a:rPr lang="en-GB" sz="1400" b="0">
                          <a:effectLst/>
                        </a:rPr>
                        <a:t>75%</a:t>
                      </a:r>
                    </a:p>
                  </a:txBody>
                  <a:tcPr marL="60960" marR="60960" marT="30480" marB="30480" anchor="ctr"/>
                </a:tc>
                <a:tc>
                  <a:txBody>
                    <a:bodyPr/>
                    <a:lstStyle/>
                    <a:p>
                      <a:r>
                        <a:rPr lang="en-GB" sz="1400">
                          <a:effectLst/>
                        </a:rPr>
                        <a:t>12.480000</a:t>
                      </a:r>
                    </a:p>
                  </a:txBody>
                  <a:tcPr marL="60960" marR="60960" marT="30480" marB="30480" anchor="ctr"/>
                </a:tc>
                <a:extLst>
                  <a:ext uri="{0D108BD9-81ED-4DB2-BD59-A6C34878D82A}">
                    <a16:rowId xmlns:a16="http://schemas.microsoft.com/office/drawing/2014/main" val="2784906136"/>
                  </a:ext>
                </a:extLst>
              </a:tr>
              <a:tr h="274320">
                <a:tc>
                  <a:txBody>
                    <a:bodyPr/>
                    <a:lstStyle/>
                    <a:p>
                      <a:pPr algn="r" fontAlgn="ctr"/>
                      <a:r>
                        <a:rPr lang="en-GB" sz="1400" b="0">
                          <a:effectLst/>
                        </a:rPr>
                        <a:t>max</a:t>
                      </a:r>
                    </a:p>
                  </a:txBody>
                  <a:tcPr marL="60960" marR="60960" marT="30480" marB="30480" anchor="ctr"/>
                </a:tc>
                <a:tc>
                  <a:txBody>
                    <a:bodyPr/>
                    <a:lstStyle/>
                    <a:p>
                      <a:r>
                        <a:rPr lang="en-GB" sz="1400" dirty="0">
                          <a:effectLst/>
                        </a:rPr>
                        <a:t>42.360000</a:t>
                      </a:r>
                    </a:p>
                  </a:txBody>
                  <a:tcPr marL="60960" marR="60960" marT="30480" marB="30480" anchor="ctr"/>
                </a:tc>
                <a:extLst>
                  <a:ext uri="{0D108BD9-81ED-4DB2-BD59-A6C34878D82A}">
                    <a16:rowId xmlns:a16="http://schemas.microsoft.com/office/drawing/2014/main" val="1942727000"/>
                  </a:ext>
                </a:extLst>
              </a:tr>
            </a:tbl>
          </a:graphicData>
        </a:graphic>
      </p:graphicFrame>
      <p:sp>
        <p:nvSpPr>
          <p:cNvPr id="5" name="TextBox 4">
            <a:extLst>
              <a:ext uri="{FF2B5EF4-FFF2-40B4-BE49-F238E27FC236}">
                <a16:creationId xmlns:a16="http://schemas.microsoft.com/office/drawing/2014/main" id="{1F390CD7-E08A-DE70-5A8F-E6A514E23D12}"/>
              </a:ext>
            </a:extLst>
          </p:cNvPr>
          <p:cNvSpPr txBox="1"/>
          <p:nvPr/>
        </p:nvSpPr>
        <p:spPr>
          <a:xfrm>
            <a:off x="713225" y="1117664"/>
            <a:ext cx="4536692" cy="3539430"/>
          </a:xfrm>
          <a:prstGeom prst="rect">
            <a:avLst/>
          </a:prstGeom>
          <a:noFill/>
        </p:spPr>
        <p:txBody>
          <a:bodyPr wrap="square">
            <a:spAutoFit/>
          </a:bodyPr>
          <a:lstStyle/>
          <a:p>
            <a:r>
              <a:rPr lang="en-US" dirty="0">
                <a:latin typeface="Outfit" panose="020B0604020202020204" charset="0"/>
              </a:rPr>
              <a:t>Remark:</a:t>
            </a:r>
          </a:p>
          <a:p>
            <a:r>
              <a:rPr lang="en-US" dirty="0">
                <a:latin typeface="Outfit" panose="020B0604020202020204" charset="0"/>
              </a:rPr>
              <a:t>- most of the data in the training set is concentrated at recordings in the range 6-14 seconds recording size</a:t>
            </a:r>
          </a:p>
          <a:p>
            <a:r>
              <a:rPr lang="en-US" dirty="0">
                <a:latin typeface="Outfit" panose="020B0604020202020204" charset="0"/>
              </a:rPr>
              <a:t>- the same could be said for testing except that of </a:t>
            </a:r>
            <a:r>
              <a:rPr lang="en-US" dirty="0" err="1">
                <a:latin typeface="Outfit" panose="020B0604020202020204" charset="0"/>
              </a:rPr>
              <a:t>german</a:t>
            </a:r>
            <a:r>
              <a:rPr lang="en-US" dirty="0">
                <a:latin typeface="Outfit" panose="020B0604020202020204" charset="0"/>
              </a:rPr>
              <a:t> language it is spread more towards longer recordings</a:t>
            </a:r>
          </a:p>
          <a:p>
            <a:r>
              <a:rPr lang="en-US" dirty="0">
                <a:latin typeface="Outfit" panose="020B0604020202020204" charset="0"/>
              </a:rPr>
              <a:t>- the validation is centralized in the range 6-12</a:t>
            </a:r>
          </a:p>
          <a:p>
            <a:r>
              <a:rPr lang="en-US" dirty="0">
                <a:latin typeface="Outfit" panose="020B0604020202020204" charset="0"/>
              </a:rPr>
              <a:t>- from the above description of the training dataset the mean duration is 10.5 and the std is 3.5 so if we take our range [6-14] we will have covered nearly 68% of the population with maintaining a reasonable recording size range</a:t>
            </a:r>
          </a:p>
          <a:p>
            <a:br>
              <a:rPr lang="en-US" dirty="0">
                <a:latin typeface="Outfit" panose="020B0604020202020204" charset="0"/>
              </a:rPr>
            </a:br>
            <a:r>
              <a:rPr lang="en-US" dirty="0">
                <a:latin typeface="Outfit" panose="020B0604020202020204" charset="0"/>
              </a:rPr>
              <a:t>Conclusion:</a:t>
            </a:r>
          </a:p>
          <a:p>
            <a:r>
              <a:rPr lang="en-US" dirty="0">
                <a:latin typeface="Outfit" panose="020B0604020202020204" charset="0"/>
              </a:rPr>
              <a:t>- we will filter the dataset and take only recordings of durations in range 6-14 seconds</a:t>
            </a:r>
          </a:p>
        </p:txBody>
      </p:sp>
    </p:spTree>
    <p:extLst>
      <p:ext uri="{BB962C8B-B14F-4D97-AF65-F5344CB8AC3E}">
        <p14:creationId xmlns:p14="http://schemas.microsoft.com/office/powerpoint/2010/main" val="28281939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How to Convert Standard Form to Slope Intercept Form by Slidesgo">
  <a:themeElements>
    <a:clrScheme name="Simple Light">
      <a:dk1>
        <a:srgbClr val="25252C"/>
      </a:dk1>
      <a:lt1>
        <a:srgbClr val="EFEFF3"/>
      </a:lt1>
      <a:dk2>
        <a:srgbClr val="D0D0E2"/>
      </a:dk2>
      <a:lt2>
        <a:srgbClr val="D673AD"/>
      </a:lt2>
      <a:accent1>
        <a:srgbClr val="3C48A8"/>
      </a:accent1>
      <a:accent2>
        <a:srgbClr val="FFFFFF"/>
      </a:accent2>
      <a:accent3>
        <a:srgbClr val="FFFFFF"/>
      </a:accent3>
      <a:accent4>
        <a:srgbClr val="FFFFFF"/>
      </a:accent4>
      <a:accent5>
        <a:srgbClr val="FFFFFF"/>
      </a:accent5>
      <a:accent6>
        <a:srgbClr val="FFFFFF"/>
      </a:accent6>
      <a:hlink>
        <a:srgbClr val="25252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965</Words>
  <Application>Microsoft Office PowerPoint</Application>
  <PresentationFormat>On-screen Show (16:9)</PresentationFormat>
  <Paragraphs>118</Paragraphs>
  <Slides>20</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Raleway Medium</vt:lpstr>
      <vt:lpstr>Times New Roman</vt:lpstr>
      <vt:lpstr>Consolas</vt:lpstr>
      <vt:lpstr>Outfit</vt:lpstr>
      <vt:lpstr>Montserrat</vt:lpstr>
      <vt:lpstr>Arial</vt:lpstr>
      <vt:lpstr>How to Convert Standard Form to Slope Intercept Form by Slidesgo</vt:lpstr>
      <vt:lpstr>Spoken Language Identification Using GMMs</vt:lpstr>
      <vt:lpstr>Team Members</vt:lpstr>
      <vt:lpstr>Table of contents</vt:lpstr>
      <vt:lpstr>01</vt:lpstr>
      <vt:lpstr>What is the language identification problem? </vt:lpstr>
      <vt:lpstr>What is the language identification problem? </vt:lpstr>
      <vt:lpstr>02</vt:lpstr>
      <vt:lpstr>Dataset</vt:lpstr>
      <vt:lpstr>Dataset</vt:lpstr>
      <vt:lpstr>Preprocessing</vt:lpstr>
      <vt:lpstr>Preprocessing</vt:lpstr>
      <vt:lpstr>03</vt:lpstr>
      <vt:lpstr>Hidden Markov Model HMM</vt:lpstr>
      <vt:lpstr>Long Short Term Memory LSTM</vt:lpstr>
      <vt:lpstr>Long Short Term Memory LSTM</vt:lpstr>
      <vt:lpstr>04</vt:lpstr>
      <vt:lpstr>Hidden Markov Model HMM</vt:lpstr>
      <vt:lpstr>Long Short Term Memory LSTM</vt:lpstr>
      <vt:lpstr>Comments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Systems Project</dc:title>
  <dc:creator>omar mohammed alsayed</dc:creator>
  <cp:lastModifiedBy>Omar Mohamed ELSAYED</cp:lastModifiedBy>
  <cp:revision>488</cp:revision>
  <dcterms:modified xsi:type="dcterms:W3CDTF">2024-06-11T19:24:55Z</dcterms:modified>
</cp:coreProperties>
</file>