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306" r:id="rId4"/>
    <p:sldId id="364" r:id="rId5"/>
    <p:sldId id="301" r:id="rId6"/>
    <p:sldId id="302" r:id="rId7"/>
    <p:sldId id="303" r:id="rId8"/>
    <p:sldId id="312" r:id="rId9"/>
    <p:sldId id="448" r:id="rId10"/>
    <p:sldId id="384" r:id="rId11"/>
    <p:sldId id="385" r:id="rId12"/>
    <p:sldId id="401" r:id="rId13"/>
    <p:sldId id="336" r:id="rId14"/>
    <p:sldId id="432" r:id="rId15"/>
    <p:sldId id="280" r:id="rId16"/>
    <p:sldId id="315" r:id="rId17"/>
    <p:sldId id="283" r:id="rId18"/>
    <p:sldId id="285" r:id="rId19"/>
    <p:sldId id="396" r:id="rId20"/>
    <p:sldId id="292" r:id="rId21"/>
    <p:sldId id="412" r:id="rId22"/>
    <p:sldId id="294" r:id="rId23"/>
    <p:sldId id="293" r:id="rId24"/>
    <p:sldId id="499" r:id="rId25"/>
    <p:sldId id="501" r:id="rId26"/>
    <p:sldId id="429" r:id="rId27"/>
    <p:sldId id="355" r:id="rId28"/>
    <p:sldId id="430" r:id="rId29"/>
    <p:sldId id="500" r:id="rId30"/>
    <p:sldId id="299" r:id="rId31"/>
    <p:sldId id="449" r:id="rId32"/>
    <p:sldId id="28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F45AC27-31CA-4D9D-9B1E-88FEE680E47F}">
          <p14:sldIdLst>
            <p14:sldId id="256"/>
            <p14:sldId id="257"/>
          </p14:sldIdLst>
        </p14:section>
        <p14:section name="Project Quick Guide" id="{5C25C23D-97C0-4C2C-A124-F1A1DEDE54BA}">
          <p14:sldIdLst>
            <p14:sldId id="306"/>
            <p14:sldId id="364"/>
            <p14:sldId id="301"/>
            <p14:sldId id="302"/>
            <p14:sldId id="303"/>
            <p14:sldId id="312"/>
            <p14:sldId id="448"/>
            <p14:sldId id="384"/>
          </p14:sldIdLst>
        </p14:section>
        <p14:section name="Logistics" id="{CDD9A46A-19C1-40BF-A871-94538E5AE7BC}">
          <p14:sldIdLst>
            <p14:sldId id="385"/>
          </p14:sldIdLst>
        </p14:section>
        <p14:section name="Page Fault Handler" id="{4E5C34DB-6887-42AE-A1FA-99A6155A1228}">
          <p14:sldIdLst>
            <p14:sldId id="401"/>
            <p14:sldId id="336"/>
          </p14:sldIdLst>
        </p14:section>
        <p14:section name="User Heap - Best Fit" id="{29F4C9A9-000F-4F56-AC71-F3106B35D63A}">
          <p14:sldIdLst>
            <p14:sldId id="432"/>
            <p14:sldId id="280"/>
            <p14:sldId id="315"/>
            <p14:sldId id="283"/>
            <p14:sldId id="285"/>
            <p14:sldId id="396"/>
            <p14:sldId id="292"/>
            <p14:sldId id="412"/>
            <p14:sldId id="294"/>
            <p14:sldId id="293"/>
            <p14:sldId id="499"/>
            <p14:sldId id="501"/>
            <p14:sldId id="429"/>
            <p14:sldId id="355"/>
            <p14:sldId id="430"/>
            <p14:sldId id="500"/>
            <p14:sldId id="299"/>
            <p14:sldId id="449"/>
          </p14:sldIdLst>
        </p14:section>
        <p14:section name="End" id="{DC9224F5-C73A-4CFE-A942-35B83CFB390D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hmed" initials="A" lastIdx="1" clrIdx="0"/>
  <p:cmAuthor id="1" name="Dell" initials="D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33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6265CA-6F83-4CBD-8F88-E501B9962966}" v="11" dt="2025-04-28T07:50:17.9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1" autoAdjust="0"/>
    <p:restoredTop sz="88708" autoAdjust="0"/>
  </p:normalViewPr>
  <p:slideViewPr>
    <p:cSldViewPr>
      <p:cViewPr varScale="1">
        <p:scale>
          <a:sx n="70" d="100"/>
          <a:sy n="70" d="100"/>
        </p:scale>
        <p:origin x="1925" y="43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zan bayoumi" userId="fdc3e9de-26c6-4b39-b7a6-61266fe9c9fe" providerId="ADAL" clId="{2085F044-6423-468B-9AA4-884F64F0DE6F}"/>
    <pc:docChg chg="custSel addSld modSld sldOrd modSection">
      <pc:chgData name="razan bayoumi" userId="fdc3e9de-26c6-4b39-b7a6-61266fe9c9fe" providerId="ADAL" clId="{2085F044-6423-468B-9AA4-884F64F0DE6F}" dt="2023-04-23T19:31:51.498" v="40" actId="20577"/>
      <pc:docMkLst>
        <pc:docMk/>
      </pc:docMkLst>
      <pc:sldChg chg="modSp mod modAnim">
        <pc:chgData name="razan bayoumi" userId="fdc3e9de-26c6-4b39-b7a6-61266fe9c9fe" providerId="ADAL" clId="{2085F044-6423-468B-9AA4-884F64F0DE6F}" dt="2023-04-23T19:31:07.797" v="30" actId="20577"/>
        <pc:sldMkLst>
          <pc:docMk/>
          <pc:sldMk cId="0" sldId="257"/>
        </pc:sldMkLst>
      </pc:sldChg>
      <pc:sldChg chg="modSp add mod ord">
        <pc:chgData name="razan bayoumi" userId="fdc3e9de-26c6-4b39-b7a6-61266fe9c9fe" providerId="ADAL" clId="{2085F044-6423-468B-9AA4-884F64F0DE6F}" dt="2023-04-23T19:31:51.498" v="40" actId="20577"/>
        <pc:sldMkLst>
          <pc:docMk/>
          <pc:sldMk cId="1200359995" sldId="449"/>
        </pc:sldMkLst>
      </pc:sldChg>
    </pc:docChg>
  </pc:docChgLst>
  <pc:docChgLst>
    <pc:chgData name="Mohamed Raafat salem" userId="1babce61-f1ed-40fe-a128-14126ad55c2b" providerId="ADAL" clId="{FD925B6E-EE61-4FD9-936B-1E2120D2BF6F}"/>
    <pc:docChg chg="modSld">
      <pc:chgData name="Mohamed Raafat salem" userId="1babce61-f1ed-40fe-a128-14126ad55c2b" providerId="ADAL" clId="{FD925B6E-EE61-4FD9-936B-1E2120D2BF6F}" dt="2023-04-15T07:27:34.703" v="0" actId="20577"/>
      <pc:docMkLst>
        <pc:docMk/>
      </pc:docMkLst>
      <pc:sldChg chg="modSp">
        <pc:chgData name="Mohamed Raafat salem" userId="1babce61-f1ed-40fe-a128-14126ad55c2b" providerId="ADAL" clId="{FD925B6E-EE61-4FD9-936B-1E2120D2BF6F}" dt="2023-04-15T07:27:34.703" v="0" actId="20577"/>
        <pc:sldMkLst>
          <pc:docMk/>
          <pc:sldMk cId="2790830847" sldId="448"/>
        </pc:sldMkLst>
      </pc:sldChg>
    </pc:docChg>
  </pc:docChgLst>
  <pc:docChgLst>
    <pc:chgData name="ibrahim_habib" userId="af66b9f7-d318-4029-a629-a44df49701bf" providerId="ADAL" clId="{E4E67EA1-B982-4051-9F01-71E5D3F42559}"/>
    <pc:docChg chg="custSel modSld sldOrd">
      <pc:chgData name="ibrahim_habib" userId="af66b9f7-d318-4029-a629-a44df49701bf" providerId="ADAL" clId="{E4E67EA1-B982-4051-9F01-71E5D3F42559}" dt="2021-12-08T21:41:41.858" v="208"/>
      <pc:docMkLst>
        <pc:docMk/>
      </pc:docMkLst>
      <pc:sldChg chg="modSp modAnim">
        <pc:chgData name="ibrahim_habib" userId="af66b9f7-d318-4029-a629-a44df49701bf" providerId="ADAL" clId="{E4E67EA1-B982-4051-9F01-71E5D3F42559}" dt="2021-12-08T21:34:01.616" v="124" actId="27636"/>
        <pc:sldMkLst>
          <pc:docMk/>
          <pc:sldMk cId="0" sldId="257"/>
        </pc:sldMkLst>
      </pc:sldChg>
      <pc:sldChg chg="modSp">
        <pc:chgData name="ibrahim_habib" userId="af66b9f7-d318-4029-a629-a44df49701bf" providerId="ADAL" clId="{E4E67EA1-B982-4051-9F01-71E5D3F42559}" dt="2021-12-03T16:55:45.085" v="52" actId="20577"/>
        <pc:sldMkLst>
          <pc:docMk/>
          <pc:sldMk cId="0" sldId="300"/>
        </pc:sldMkLst>
      </pc:sldChg>
      <pc:sldChg chg="modSp modAnim">
        <pc:chgData name="ibrahim_habib" userId="af66b9f7-d318-4029-a629-a44df49701bf" providerId="ADAL" clId="{E4E67EA1-B982-4051-9F01-71E5D3F42559}" dt="2021-12-08T21:41:41.858" v="208"/>
        <pc:sldMkLst>
          <pc:docMk/>
          <pc:sldMk cId="0" sldId="305"/>
        </pc:sldMkLst>
      </pc:sldChg>
      <pc:sldChg chg="modSp">
        <pc:chgData name="ibrahim_habib" userId="af66b9f7-d318-4029-a629-a44df49701bf" providerId="ADAL" clId="{E4E67EA1-B982-4051-9F01-71E5D3F42559}" dt="2021-12-05T15:52:17.612" v="69" actId="20577"/>
        <pc:sldMkLst>
          <pc:docMk/>
          <pc:sldMk cId="0" sldId="313"/>
        </pc:sldMkLst>
      </pc:sldChg>
      <pc:sldChg chg="modSp modAnim">
        <pc:chgData name="ibrahim_habib" userId="af66b9f7-d318-4029-a629-a44df49701bf" providerId="ADAL" clId="{E4E67EA1-B982-4051-9F01-71E5D3F42559}" dt="2021-12-08T21:38:44.587" v="185" actId="27636"/>
        <pc:sldMkLst>
          <pc:docMk/>
          <pc:sldMk cId="431351957" sldId="340"/>
        </pc:sldMkLst>
      </pc:sldChg>
      <pc:sldChg chg="modTransition">
        <pc:chgData name="ibrahim_habib" userId="af66b9f7-d318-4029-a629-a44df49701bf" providerId="ADAL" clId="{E4E67EA1-B982-4051-9F01-71E5D3F42559}" dt="2021-12-08T21:39:32.376" v="188"/>
        <pc:sldMkLst>
          <pc:docMk/>
          <pc:sldMk cId="0" sldId="343"/>
        </pc:sldMkLst>
      </pc:sldChg>
      <pc:sldChg chg="modTransition">
        <pc:chgData name="ibrahim_habib" userId="af66b9f7-d318-4029-a629-a44df49701bf" providerId="ADAL" clId="{E4E67EA1-B982-4051-9F01-71E5D3F42559}" dt="2021-12-08T21:39:32.376" v="188"/>
        <pc:sldMkLst>
          <pc:docMk/>
          <pc:sldMk cId="829532861" sldId="344"/>
        </pc:sldMkLst>
      </pc:sldChg>
      <pc:sldChg chg="modTransition">
        <pc:chgData name="ibrahim_habib" userId="af66b9f7-d318-4029-a629-a44df49701bf" providerId="ADAL" clId="{E4E67EA1-B982-4051-9F01-71E5D3F42559}" dt="2021-12-08T21:39:32.376" v="188"/>
        <pc:sldMkLst>
          <pc:docMk/>
          <pc:sldMk cId="3734172229" sldId="345"/>
        </pc:sldMkLst>
      </pc:sldChg>
      <pc:sldChg chg="modTransition">
        <pc:chgData name="ibrahim_habib" userId="af66b9f7-d318-4029-a629-a44df49701bf" providerId="ADAL" clId="{E4E67EA1-B982-4051-9F01-71E5D3F42559}" dt="2021-12-08T21:39:32.376" v="188"/>
        <pc:sldMkLst>
          <pc:docMk/>
          <pc:sldMk cId="1251816059" sldId="346"/>
        </pc:sldMkLst>
      </pc:sldChg>
      <pc:sldChg chg="modTransition">
        <pc:chgData name="ibrahim_habib" userId="af66b9f7-d318-4029-a629-a44df49701bf" providerId="ADAL" clId="{E4E67EA1-B982-4051-9F01-71E5D3F42559}" dt="2021-12-08T21:39:32.376" v="188"/>
        <pc:sldMkLst>
          <pc:docMk/>
          <pc:sldMk cId="2653209705" sldId="347"/>
        </pc:sldMkLst>
      </pc:sldChg>
      <pc:sldChg chg="modTransition">
        <pc:chgData name="ibrahim_habib" userId="af66b9f7-d318-4029-a629-a44df49701bf" providerId="ADAL" clId="{E4E67EA1-B982-4051-9F01-71E5D3F42559}" dt="2021-12-08T21:39:32.376" v="188"/>
        <pc:sldMkLst>
          <pc:docMk/>
          <pc:sldMk cId="3443190555" sldId="348"/>
        </pc:sldMkLst>
      </pc:sldChg>
      <pc:sldChg chg="modTransition">
        <pc:chgData name="ibrahim_habib" userId="af66b9f7-d318-4029-a629-a44df49701bf" providerId="ADAL" clId="{E4E67EA1-B982-4051-9F01-71E5D3F42559}" dt="2021-12-08T21:39:32.376" v="188"/>
        <pc:sldMkLst>
          <pc:docMk/>
          <pc:sldMk cId="0" sldId="349"/>
        </pc:sldMkLst>
      </pc:sldChg>
      <pc:sldChg chg="modTransition">
        <pc:chgData name="ibrahim_habib" userId="af66b9f7-d318-4029-a629-a44df49701bf" providerId="ADAL" clId="{E4E67EA1-B982-4051-9F01-71E5D3F42559}" dt="2021-12-08T21:39:32.376" v="188"/>
        <pc:sldMkLst>
          <pc:docMk/>
          <pc:sldMk cId="0" sldId="350"/>
        </pc:sldMkLst>
      </pc:sldChg>
      <pc:sldChg chg="modTransition">
        <pc:chgData name="ibrahim_habib" userId="af66b9f7-d318-4029-a629-a44df49701bf" providerId="ADAL" clId="{E4E67EA1-B982-4051-9F01-71E5D3F42559}" dt="2021-12-08T21:39:32.376" v="188"/>
        <pc:sldMkLst>
          <pc:docMk/>
          <pc:sldMk cId="0" sldId="351"/>
        </pc:sldMkLst>
      </pc:sldChg>
      <pc:sldChg chg="modTransition">
        <pc:chgData name="ibrahim_habib" userId="af66b9f7-d318-4029-a629-a44df49701bf" providerId="ADAL" clId="{E4E67EA1-B982-4051-9F01-71E5D3F42559}" dt="2021-12-08T21:39:32.376" v="188"/>
        <pc:sldMkLst>
          <pc:docMk/>
          <pc:sldMk cId="0" sldId="352"/>
        </pc:sldMkLst>
      </pc:sldChg>
      <pc:sldChg chg="modTransition">
        <pc:chgData name="ibrahim_habib" userId="af66b9f7-d318-4029-a629-a44df49701bf" providerId="ADAL" clId="{E4E67EA1-B982-4051-9F01-71E5D3F42559}" dt="2021-12-08T21:39:32.376" v="188"/>
        <pc:sldMkLst>
          <pc:docMk/>
          <pc:sldMk cId="2622262222" sldId="356"/>
        </pc:sldMkLst>
      </pc:sldChg>
      <pc:sldChg chg="modTransition">
        <pc:chgData name="ibrahim_habib" userId="af66b9f7-d318-4029-a629-a44df49701bf" providerId="ADAL" clId="{E4E67EA1-B982-4051-9F01-71E5D3F42559}" dt="2021-12-08T21:39:32.376" v="188"/>
        <pc:sldMkLst>
          <pc:docMk/>
          <pc:sldMk cId="0" sldId="357"/>
        </pc:sldMkLst>
      </pc:sldChg>
      <pc:sldChg chg="modTransition">
        <pc:chgData name="ibrahim_habib" userId="af66b9f7-d318-4029-a629-a44df49701bf" providerId="ADAL" clId="{E4E67EA1-B982-4051-9F01-71E5D3F42559}" dt="2021-12-08T21:39:32.376" v="188"/>
        <pc:sldMkLst>
          <pc:docMk/>
          <pc:sldMk cId="0" sldId="358"/>
        </pc:sldMkLst>
      </pc:sldChg>
      <pc:sldChg chg="modTransition">
        <pc:chgData name="ibrahim_habib" userId="af66b9f7-d318-4029-a629-a44df49701bf" providerId="ADAL" clId="{E4E67EA1-B982-4051-9F01-71E5D3F42559}" dt="2021-12-08T21:39:32.376" v="188"/>
        <pc:sldMkLst>
          <pc:docMk/>
          <pc:sldMk cId="0" sldId="359"/>
        </pc:sldMkLst>
      </pc:sldChg>
      <pc:sldChg chg="modSp">
        <pc:chgData name="ibrahim_habib" userId="af66b9f7-d318-4029-a629-a44df49701bf" providerId="ADAL" clId="{E4E67EA1-B982-4051-9F01-71E5D3F42559}" dt="2021-12-08T21:40:20.243" v="199" actId="20577"/>
        <pc:sldMkLst>
          <pc:docMk/>
          <pc:sldMk cId="0" sldId="364"/>
        </pc:sldMkLst>
      </pc:sldChg>
      <pc:sldChg chg="modSp">
        <pc:chgData name="ibrahim_habib" userId="af66b9f7-d318-4029-a629-a44df49701bf" providerId="ADAL" clId="{E4E67EA1-B982-4051-9F01-71E5D3F42559}" dt="2021-12-03T18:15:16.600" v="61" actId="20577"/>
        <pc:sldMkLst>
          <pc:docMk/>
          <pc:sldMk cId="0" sldId="368"/>
        </pc:sldMkLst>
      </pc:sldChg>
      <pc:sldChg chg="modSp">
        <pc:chgData name="ibrahim_habib" userId="af66b9f7-d318-4029-a629-a44df49701bf" providerId="ADAL" clId="{E4E67EA1-B982-4051-9F01-71E5D3F42559}" dt="2021-12-03T18:15:08.103" v="57" actId="20577"/>
        <pc:sldMkLst>
          <pc:docMk/>
          <pc:sldMk cId="0" sldId="387"/>
        </pc:sldMkLst>
      </pc:sldChg>
      <pc:sldChg chg="modTransition">
        <pc:chgData name="ibrahim_habib" userId="af66b9f7-d318-4029-a629-a44df49701bf" providerId="ADAL" clId="{E4E67EA1-B982-4051-9F01-71E5D3F42559}" dt="2021-12-08T21:39:32.376" v="188"/>
        <pc:sldMkLst>
          <pc:docMk/>
          <pc:sldMk cId="0" sldId="397"/>
        </pc:sldMkLst>
      </pc:sldChg>
      <pc:sldChg chg="modTransition">
        <pc:chgData name="ibrahim_habib" userId="af66b9f7-d318-4029-a629-a44df49701bf" providerId="ADAL" clId="{E4E67EA1-B982-4051-9F01-71E5D3F42559}" dt="2021-12-08T21:39:32.376" v="188"/>
        <pc:sldMkLst>
          <pc:docMk/>
          <pc:sldMk cId="0" sldId="398"/>
        </pc:sldMkLst>
      </pc:sldChg>
      <pc:sldChg chg="modSp modAnim">
        <pc:chgData name="ibrahim_habib" userId="af66b9f7-d318-4029-a629-a44df49701bf" providerId="ADAL" clId="{E4E67EA1-B982-4051-9F01-71E5D3F42559}" dt="2021-12-08T21:34:29.129" v="131" actId="20577"/>
        <pc:sldMkLst>
          <pc:docMk/>
          <pc:sldMk cId="0" sldId="399"/>
        </pc:sldMkLst>
      </pc:sldChg>
      <pc:sldChg chg="modSp modAnim">
        <pc:chgData name="ibrahim_habib" userId="af66b9f7-d318-4029-a629-a44df49701bf" providerId="ADAL" clId="{E4E67EA1-B982-4051-9F01-71E5D3F42559}" dt="2021-12-08T21:38:34.893" v="183"/>
        <pc:sldMkLst>
          <pc:docMk/>
          <pc:sldMk cId="0" sldId="400"/>
        </pc:sldMkLst>
      </pc:sldChg>
      <pc:sldChg chg="modAnim">
        <pc:chgData name="ibrahim_habib" userId="af66b9f7-d318-4029-a629-a44df49701bf" providerId="ADAL" clId="{E4E67EA1-B982-4051-9F01-71E5D3F42559}" dt="2021-12-03T15:52:20.250" v="28" actId="20577"/>
        <pc:sldMkLst>
          <pc:docMk/>
          <pc:sldMk cId="856878619" sldId="419"/>
        </pc:sldMkLst>
      </pc:sldChg>
      <pc:sldChg chg="modSp">
        <pc:chgData name="ibrahim_habib" userId="af66b9f7-d318-4029-a629-a44df49701bf" providerId="ADAL" clId="{E4E67EA1-B982-4051-9F01-71E5D3F42559}" dt="2021-12-03T15:57:21.842" v="35" actId="1076"/>
        <pc:sldMkLst>
          <pc:docMk/>
          <pc:sldMk cId="943545999" sldId="426"/>
        </pc:sldMkLst>
      </pc:sldChg>
      <pc:sldChg chg="modSp">
        <pc:chgData name="ibrahim_habib" userId="af66b9f7-d318-4029-a629-a44df49701bf" providerId="ADAL" clId="{E4E67EA1-B982-4051-9F01-71E5D3F42559}" dt="2021-12-04T18:12:28.196" v="67" actId="20577"/>
        <pc:sldMkLst>
          <pc:docMk/>
          <pc:sldMk cId="43083137" sldId="429"/>
        </pc:sldMkLst>
      </pc:sldChg>
      <pc:sldChg chg="modAnim">
        <pc:chgData name="ibrahim_habib" userId="af66b9f7-d318-4029-a629-a44df49701bf" providerId="ADAL" clId="{E4E67EA1-B982-4051-9F01-71E5D3F42559}" dt="2021-12-03T16:16:32.788" v="38" actId="20577"/>
        <pc:sldMkLst>
          <pc:docMk/>
          <pc:sldMk cId="3576606218" sldId="431"/>
        </pc:sldMkLst>
      </pc:sldChg>
      <pc:sldChg chg="modSp ord">
        <pc:chgData name="ibrahim_habib" userId="af66b9f7-d318-4029-a629-a44df49701bf" providerId="ADAL" clId="{E4E67EA1-B982-4051-9F01-71E5D3F42559}" dt="2021-12-03T18:15:20.934" v="63" actId="20577"/>
        <pc:sldMkLst>
          <pc:docMk/>
          <pc:sldMk cId="177494703" sldId="447"/>
        </pc:sldMkLst>
      </pc:sldChg>
      <pc:sldChg chg="modSp">
        <pc:chgData name="ibrahim_habib" userId="af66b9f7-d318-4029-a629-a44df49701bf" providerId="ADAL" clId="{E4E67EA1-B982-4051-9F01-71E5D3F42559}" dt="2021-12-08T21:40:44.314" v="207"/>
        <pc:sldMkLst>
          <pc:docMk/>
          <pc:sldMk cId="2790830847" sldId="448"/>
        </pc:sldMkLst>
      </pc:sldChg>
      <pc:sldChg chg="modSp">
        <pc:chgData name="ibrahim_habib" userId="af66b9f7-d318-4029-a629-a44df49701bf" providerId="ADAL" clId="{E4E67EA1-B982-4051-9F01-71E5D3F42559}" dt="2021-12-08T21:39:04.515" v="187" actId="27636"/>
        <pc:sldMkLst>
          <pc:docMk/>
          <pc:sldMk cId="2518792046" sldId="449"/>
        </pc:sldMkLst>
      </pc:sldChg>
    </pc:docChg>
  </pc:docChgLst>
  <pc:docChgLst>
    <pc:chgData name="Mohamed Raafat salem" userId="1babce61-f1ed-40fe-a128-14126ad55c2b" providerId="ADAL" clId="{AA39F22A-126C-4B1E-91B9-CD01DC41B201}"/>
    <pc:docChg chg="undo redo custSel addSld delSld modSld modSection">
      <pc:chgData name="Mohamed Raafat salem" userId="1babce61-f1ed-40fe-a128-14126ad55c2b" providerId="ADAL" clId="{AA39F22A-126C-4B1E-91B9-CD01DC41B201}" dt="2023-03-27T21:46:15.952" v="109" actId="17846"/>
      <pc:docMkLst>
        <pc:docMk/>
      </pc:docMkLst>
      <pc:sldChg chg="modSp mod modAnim">
        <pc:chgData name="Mohamed Raafat salem" userId="1babce61-f1ed-40fe-a128-14126ad55c2b" providerId="ADAL" clId="{AA39F22A-126C-4B1E-91B9-CD01DC41B201}" dt="2023-03-27T21:45:50.351" v="108" actId="20577"/>
        <pc:sldMkLst>
          <pc:docMk/>
          <pc:sldMk cId="0" sldId="257"/>
        </pc:sldMkLst>
      </pc:sldChg>
      <pc:sldChg chg="add del">
        <pc:chgData name="Mohamed Raafat salem" userId="1babce61-f1ed-40fe-a128-14126ad55c2b" providerId="ADAL" clId="{AA39F22A-126C-4B1E-91B9-CD01DC41B201}" dt="2023-03-27T21:40:10.260" v="31" actId="47"/>
        <pc:sldMkLst>
          <pc:docMk/>
          <pc:sldMk cId="0" sldId="258"/>
        </pc:sldMkLst>
      </pc:sldChg>
      <pc:sldChg chg="modSp mod">
        <pc:chgData name="Mohamed Raafat salem" userId="1babce61-f1ed-40fe-a128-14126ad55c2b" providerId="ADAL" clId="{AA39F22A-126C-4B1E-91B9-CD01DC41B201}" dt="2023-03-27T21:37:56.260" v="28" actId="14100"/>
        <pc:sldMkLst>
          <pc:docMk/>
          <pc:sldMk cId="0" sldId="303"/>
        </pc:sldMkLst>
      </pc:sldChg>
      <pc:sldChg chg="del">
        <pc:chgData name="Mohamed Raafat salem" userId="1babce61-f1ed-40fe-a128-14126ad55c2b" providerId="ADAL" clId="{AA39F22A-126C-4B1E-91B9-CD01DC41B201}" dt="2023-03-27T21:36:06.414" v="14" actId="47"/>
        <pc:sldMkLst>
          <pc:docMk/>
          <pc:sldMk cId="0" sldId="310"/>
        </pc:sldMkLst>
      </pc:sldChg>
      <pc:sldChg chg="modSp mod">
        <pc:chgData name="Mohamed Raafat salem" userId="1babce61-f1ed-40fe-a128-14126ad55c2b" providerId="ADAL" clId="{AA39F22A-126C-4B1E-91B9-CD01DC41B201}" dt="2023-03-27T11:30:13.039" v="4" actId="20577"/>
        <pc:sldMkLst>
          <pc:docMk/>
          <pc:sldMk cId="0" sldId="364"/>
        </pc:sldMkLst>
      </pc:sldChg>
      <pc:sldChg chg="modSp mod">
        <pc:chgData name="Mohamed Raafat salem" userId="1babce61-f1ed-40fe-a128-14126ad55c2b" providerId="ADAL" clId="{AA39F22A-126C-4B1E-91B9-CD01DC41B201}" dt="2023-03-27T21:41:50.989" v="34" actId="14100"/>
        <pc:sldMkLst>
          <pc:docMk/>
          <pc:sldMk cId="431351957" sldId="401"/>
        </pc:sldMkLst>
      </pc:sldChg>
      <pc:sldChg chg="modSp mod">
        <pc:chgData name="Mohamed Raafat salem" userId="1babce61-f1ed-40fe-a128-14126ad55c2b" providerId="ADAL" clId="{AA39F22A-126C-4B1E-91B9-CD01DC41B201}" dt="2023-03-27T21:44:36.025" v="81" actId="207"/>
        <pc:sldMkLst>
          <pc:docMk/>
          <pc:sldMk cId="1126740606" sldId="432"/>
        </pc:sldMkLst>
      </pc:sldChg>
      <pc:sldChg chg="modSp">
        <pc:chgData name="Mohamed Raafat salem" userId="1babce61-f1ed-40fe-a128-14126ad55c2b" providerId="ADAL" clId="{AA39F22A-126C-4B1E-91B9-CD01DC41B201}" dt="2023-03-27T15:42:04.717" v="10" actId="20577"/>
        <pc:sldMkLst>
          <pc:docMk/>
          <pc:sldMk cId="2790830847" sldId="448"/>
        </pc:sldMkLst>
      </pc:sldChg>
    </pc:docChg>
  </pc:docChgLst>
  <pc:docChgLst>
    <pc:chgData name="Hanan Hindy" userId="5adf5124-f9aa-4b0f-9c34-30465115421b" providerId="ADAL" clId="{8B6265CA-6F83-4CBD-8F88-E501B9962966}"/>
    <pc:docChg chg="custSel delSld modSld modSection">
      <pc:chgData name="Hanan Hindy" userId="5adf5124-f9aa-4b0f-9c34-30465115421b" providerId="ADAL" clId="{8B6265CA-6F83-4CBD-8F88-E501B9962966}" dt="2025-04-28T07:51:11.920" v="45" actId="207"/>
      <pc:docMkLst>
        <pc:docMk/>
      </pc:docMkLst>
      <pc:sldChg chg="modSp mod">
        <pc:chgData name="Hanan Hindy" userId="5adf5124-f9aa-4b0f-9c34-30465115421b" providerId="ADAL" clId="{8B6265CA-6F83-4CBD-8F88-E501B9962966}" dt="2025-04-28T07:49:11.504" v="3" actId="20577"/>
        <pc:sldMkLst>
          <pc:docMk/>
          <pc:sldMk cId="0" sldId="256"/>
        </pc:sldMkLst>
        <pc:spChg chg="mod">
          <ac:chgData name="Hanan Hindy" userId="5adf5124-f9aa-4b0f-9c34-30465115421b" providerId="ADAL" clId="{8B6265CA-6F83-4CBD-8F88-E501B9962966}" dt="2025-04-28T07:49:11.504" v="3" actId="20577"/>
          <ac:spMkLst>
            <pc:docMk/>
            <pc:sldMk cId="0" sldId="256"/>
            <ac:spMk id="3" creationId="{00000000-0000-0000-0000-000000000000}"/>
          </ac:spMkLst>
        </pc:spChg>
      </pc:sldChg>
      <pc:sldChg chg="del">
        <pc:chgData name="Hanan Hindy" userId="5adf5124-f9aa-4b0f-9c34-30465115421b" providerId="ADAL" clId="{8B6265CA-6F83-4CBD-8F88-E501B9962966}" dt="2025-04-28T07:50:28.058" v="35" actId="47"/>
        <pc:sldMkLst>
          <pc:docMk/>
          <pc:sldMk cId="0" sldId="258"/>
        </pc:sldMkLst>
      </pc:sldChg>
      <pc:sldChg chg="del">
        <pc:chgData name="Hanan Hindy" userId="5adf5124-f9aa-4b0f-9c34-30465115421b" providerId="ADAL" clId="{8B6265CA-6F83-4CBD-8F88-E501B9962966}" dt="2025-04-28T07:50:26.804" v="34" actId="47"/>
        <pc:sldMkLst>
          <pc:docMk/>
          <pc:sldMk cId="0" sldId="313"/>
        </pc:sldMkLst>
      </pc:sldChg>
      <pc:sldChg chg="modSp mod">
        <pc:chgData name="Hanan Hindy" userId="5adf5124-f9aa-4b0f-9c34-30465115421b" providerId="ADAL" clId="{8B6265CA-6F83-4CBD-8F88-E501B9962966}" dt="2025-04-28T07:49:54.651" v="22" actId="20577"/>
        <pc:sldMkLst>
          <pc:docMk/>
          <pc:sldMk cId="0" sldId="364"/>
        </pc:sldMkLst>
        <pc:spChg chg="mod">
          <ac:chgData name="Hanan Hindy" userId="5adf5124-f9aa-4b0f-9c34-30465115421b" providerId="ADAL" clId="{8B6265CA-6F83-4CBD-8F88-E501B9962966}" dt="2025-04-28T07:49:54.651" v="22" actId="20577"/>
          <ac:spMkLst>
            <pc:docMk/>
            <pc:sldMk cId="0" sldId="364"/>
            <ac:spMk id="4" creationId="{3345EE24-89E8-4821-B613-D3E7817433A4}"/>
          </ac:spMkLst>
        </pc:spChg>
      </pc:sldChg>
      <pc:sldChg chg="modSp mod">
        <pc:chgData name="Hanan Hindy" userId="5adf5124-f9aa-4b0f-9c34-30465115421b" providerId="ADAL" clId="{8B6265CA-6F83-4CBD-8F88-E501B9962966}" dt="2025-04-28T07:51:11.920" v="45" actId="207"/>
        <pc:sldMkLst>
          <pc:docMk/>
          <pc:sldMk cId="431351957" sldId="401"/>
        </pc:sldMkLst>
        <pc:spChg chg="mod">
          <ac:chgData name="Hanan Hindy" userId="5adf5124-f9aa-4b0f-9c34-30465115421b" providerId="ADAL" clId="{8B6265CA-6F83-4CBD-8F88-E501B9962966}" dt="2025-04-28T07:51:11.920" v="45" actId="207"/>
          <ac:spMkLst>
            <pc:docMk/>
            <pc:sldMk cId="431351957" sldId="401"/>
            <ac:spMk id="3" creationId="{00000000-0000-0000-0000-000000000000}"/>
          </ac:spMkLst>
        </pc:spChg>
      </pc:sldChg>
      <pc:sldChg chg="modSp">
        <pc:chgData name="Hanan Hindy" userId="5adf5124-f9aa-4b0f-9c34-30465115421b" providerId="ADAL" clId="{8B6265CA-6F83-4CBD-8F88-E501B9962966}" dt="2025-04-28T07:50:17.919" v="33" actId="20577"/>
        <pc:sldMkLst>
          <pc:docMk/>
          <pc:sldMk cId="2790830847" sldId="448"/>
        </pc:sldMkLst>
        <pc:spChg chg="mod">
          <ac:chgData name="Hanan Hindy" userId="5adf5124-f9aa-4b0f-9c34-30465115421b" providerId="ADAL" clId="{8B6265CA-6F83-4CBD-8F88-E501B9962966}" dt="2025-04-28T07:50:17.919" v="33" actId="20577"/>
          <ac:spMkLst>
            <pc:docMk/>
            <pc:sldMk cId="2790830847" sldId="448"/>
            <ac:spMk id="3" creationId="{00000000-0000-0000-0000-000000000000}"/>
          </ac:spMkLst>
        </pc:spChg>
      </pc:sldChg>
    </pc:docChg>
  </pc:docChgLst>
  <pc:docChgLst>
    <pc:chgData name="Mohamed Raafat salem" userId="1babce61-f1ed-40fe-a128-14126ad55c2b" providerId="ADAL" clId="{1EE2F142-23A7-474E-8C70-1AC6A5E4787B}"/>
    <pc:docChg chg="undo custSel addSld modSld modSection">
      <pc:chgData name="Mohamed Raafat salem" userId="1babce61-f1ed-40fe-a128-14126ad55c2b" providerId="ADAL" clId="{1EE2F142-23A7-474E-8C70-1AC6A5E4787B}" dt="2025-04-21T11:03:35.175" v="46" actId="1038"/>
      <pc:docMkLst>
        <pc:docMk/>
      </pc:docMkLst>
      <pc:sldChg chg="modSp add mod modAnim">
        <pc:chgData name="Mohamed Raafat salem" userId="1babce61-f1ed-40fe-a128-14126ad55c2b" providerId="ADAL" clId="{1EE2F142-23A7-474E-8C70-1AC6A5E4787B}" dt="2025-04-21T11:03:35.175" v="46" actId="1038"/>
        <pc:sldMkLst>
          <pc:docMk/>
          <pc:sldMk cId="1099645121" sldId="501"/>
        </pc:sldMkLst>
        <pc:spChg chg="mod">
          <ac:chgData name="Mohamed Raafat salem" userId="1babce61-f1ed-40fe-a128-14126ad55c2b" providerId="ADAL" clId="{1EE2F142-23A7-474E-8C70-1AC6A5E4787B}" dt="2025-04-21T11:00:47.670" v="16" actId="14100"/>
          <ac:spMkLst>
            <pc:docMk/>
            <pc:sldMk cId="1099645121" sldId="501"/>
            <ac:spMk id="34" creationId="{06218B9B-806A-F4F7-3C65-74701106F045}"/>
          </ac:spMkLst>
        </pc:spChg>
        <pc:spChg chg="mod">
          <ac:chgData name="Mohamed Raafat salem" userId="1babce61-f1ed-40fe-a128-14126ad55c2b" providerId="ADAL" clId="{1EE2F142-23A7-474E-8C70-1AC6A5E4787B}" dt="2025-04-21T11:00:34.921" v="10" actId="20577"/>
          <ac:spMkLst>
            <pc:docMk/>
            <pc:sldMk cId="1099645121" sldId="501"/>
            <ac:spMk id="35" creationId="{96410DC7-BF69-A3D9-656F-8BCFB97168CA}"/>
          </ac:spMkLst>
        </pc:spChg>
        <pc:spChg chg="mod">
          <ac:chgData name="Mohamed Raafat salem" userId="1babce61-f1ed-40fe-a128-14126ad55c2b" providerId="ADAL" clId="{1EE2F142-23A7-474E-8C70-1AC6A5E4787B}" dt="2025-04-21T11:03:35.175" v="46" actId="1038"/>
          <ac:spMkLst>
            <pc:docMk/>
            <pc:sldMk cId="1099645121" sldId="501"/>
            <ac:spMk id="49" creationId="{816D08CC-0EFE-05DA-84B4-BB9BB9A94E16}"/>
          </ac:spMkLst>
        </pc:spChg>
      </pc:sldChg>
    </pc:docChg>
  </pc:docChgLst>
  <pc:docChgLst>
    <pc:chgData name="razan bayoumi" userId="fdc3e9de-26c6-4b39-b7a6-61266fe9c9fe" providerId="ADAL" clId="{AFFFCA22-D2AA-44E3-B2B5-A5EEDD19D274}"/>
    <pc:docChg chg="modSld">
      <pc:chgData name="razan bayoumi" userId="fdc3e9de-26c6-4b39-b7a6-61266fe9c9fe" providerId="ADAL" clId="{AFFFCA22-D2AA-44E3-B2B5-A5EEDD19D274}" dt="2023-04-20T12:14:24.068" v="165" actId="20577"/>
      <pc:docMkLst>
        <pc:docMk/>
      </pc:docMkLst>
      <pc:sldChg chg="modSp">
        <pc:chgData name="razan bayoumi" userId="fdc3e9de-26c6-4b39-b7a6-61266fe9c9fe" providerId="ADAL" clId="{AFFFCA22-D2AA-44E3-B2B5-A5EEDD19D274}" dt="2023-04-20T04:42:31.372" v="147" actId="20577"/>
        <pc:sldMkLst>
          <pc:docMk/>
          <pc:sldMk cId="0" sldId="313"/>
        </pc:sldMkLst>
      </pc:sldChg>
      <pc:sldChg chg="modSp mod">
        <pc:chgData name="razan bayoumi" userId="fdc3e9de-26c6-4b39-b7a6-61266fe9c9fe" providerId="ADAL" clId="{AFFFCA22-D2AA-44E3-B2B5-A5EEDD19D274}" dt="2023-04-20T12:14:14.895" v="162" actId="20577"/>
        <pc:sldMkLst>
          <pc:docMk/>
          <pc:sldMk cId="0" sldId="364"/>
        </pc:sldMkLst>
      </pc:sldChg>
      <pc:sldChg chg="modSp modAnim">
        <pc:chgData name="razan bayoumi" userId="fdc3e9de-26c6-4b39-b7a6-61266fe9c9fe" providerId="ADAL" clId="{AFFFCA22-D2AA-44E3-B2B5-A5EEDD19D274}" dt="2023-04-20T04:38:46.886" v="88" actId="20577"/>
        <pc:sldMkLst>
          <pc:docMk/>
          <pc:sldMk cId="2765273763" sldId="430"/>
        </pc:sldMkLst>
      </pc:sldChg>
      <pc:sldChg chg="modSp">
        <pc:chgData name="razan bayoumi" userId="fdc3e9de-26c6-4b39-b7a6-61266fe9c9fe" providerId="ADAL" clId="{AFFFCA22-D2AA-44E3-B2B5-A5EEDD19D274}" dt="2023-04-20T12:14:24.068" v="165" actId="20577"/>
        <pc:sldMkLst>
          <pc:docMk/>
          <pc:sldMk cId="2790830847" sldId="44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891D847-6187-488F-B423-8D1EA43EEEF8}" type="datetimeFigureOut">
              <a:rPr lang="ar-EG" smtClean="0"/>
              <a:pPr/>
              <a:t>01/11/1446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B3E63D1-3FC3-4656-B103-9D505E488994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77061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E63D1-3FC3-4656-B103-9D505E488994}" type="slidenum">
              <a:rPr lang="ar-EG" smtClean="0"/>
              <a:pPr/>
              <a:t>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2825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Need to be updated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E63D1-3FC3-4656-B103-9D505E488994}" type="slidenum">
              <a:rPr lang="ar-EG" smtClean="0"/>
              <a:pPr/>
              <a:t>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51227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E63D1-3FC3-4656-B103-9D505E488994}" type="slidenum">
              <a:rPr lang="ar-EG" smtClean="0"/>
              <a:pPr/>
              <a:t>23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80949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5033A-9A5A-4DF7-BD42-F7C63168BAA9}" type="slidenum">
              <a:rPr lang="ar-EG" smtClean="0"/>
              <a:pPr>
                <a:defRPr/>
              </a:pPr>
              <a:t>32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7409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AD97-EA89-4723-A9B4-E4C59FF7CC2F}" type="datetime1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23F4-35A4-46F0-963C-DA871E44108F}" type="datetime1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9CAA-BB16-4F93-A683-CB6C9DD0E275}" type="datetime1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F4F7-DDAA-4308-8A59-A219C6052592}" type="datetime1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093B-AF4F-48C7-A1FC-4D131DCD1D3E}" type="datetime1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B330-E063-4379-BA29-A13098A5210B}" type="datetime1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885B-E7A0-40C5-9E18-B1F24F1F75DE}" type="datetime1">
              <a:rPr lang="en-US" smtClean="0"/>
              <a:pPr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FCF1-87FF-48AC-AD6E-0F47C31B54D3}" type="datetime1">
              <a:rPr lang="en-US" smtClean="0"/>
              <a:pPr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3B97-DBA8-4D53-975C-9CE5AEF2AAC5}" type="datetime1">
              <a:rPr lang="en-US" smtClean="0"/>
              <a:pPr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387A-1026-4CA6-AEAC-631207F00851}" type="datetime1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B5C6-0FCB-4A48-A33D-A5BCD4F5C649}" type="datetime1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430AC-8D90-4E69-B7A8-003A04B8EFAB}" type="datetime1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Operating Systems’25</a:t>
            </a:r>
            <a:endParaRPr lang="ar-E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Description MS2</a:t>
            </a:r>
          </a:p>
          <a:p>
            <a:r>
              <a:rPr lang="en-US" sz="2800" dirty="0"/>
              <a:t>Memory Manager: More Features</a:t>
            </a:r>
            <a:endParaRPr lang="ar-E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ADVICES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257800"/>
          </a:xfrm>
        </p:spPr>
        <p:txBody>
          <a:bodyPr>
            <a:normAutofit/>
          </a:bodyPr>
          <a:lstStyle/>
          <a:p>
            <a:r>
              <a:rPr lang="en-US" b="1" dirty="0"/>
              <a:t>#1: Work as a Team </a:t>
            </a:r>
          </a:p>
          <a:p>
            <a:pPr lvl="1"/>
            <a:r>
              <a:rPr lang="en-US" dirty="0"/>
              <a:t>Task division guide may help</a:t>
            </a:r>
          </a:p>
          <a:p>
            <a:r>
              <a:rPr lang="en-US" b="1" dirty="0"/>
              <a:t>#2: Start Immediately</a:t>
            </a:r>
          </a:p>
          <a:p>
            <a:pPr lvl="1"/>
            <a:r>
              <a:rPr lang="en-US" dirty="0"/>
              <a:t>To get benefit of the support </a:t>
            </a:r>
          </a:p>
          <a:p>
            <a:r>
              <a:rPr lang="en-US" b="1" dirty="0"/>
              <a:t>#3: Read docs &amp; ppt</a:t>
            </a:r>
          </a:p>
          <a:p>
            <a:pPr lvl="1"/>
            <a:r>
              <a:rPr lang="en-US" dirty="0"/>
              <a:t>Detailed steps &amp; helper functions</a:t>
            </a:r>
          </a:p>
          <a:p>
            <a:r>
              <a:rPr lang="en-US" b="1" dirty="0"/>
              <a:t>#4: Read and Adhere to Instructions</a:t>
            </a:r>
          </a:p>
          <a:p>
            <a:pPr lvl="1"/>
            <a:r>
              <a:rPr lang="en-US" dirty="0"/>
              <a:t>To successfully deliver your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New?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6398" name="Rectangle 7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6361" name="Group 41"/>
          <p:cNvGrpSpPr>
            <a:grpSpLocks noChangeAspect="1"/>
          </p:cNvGrpSpPr>
          <p:nvPr/>
        </p:nvGrpSpPr>
        <p:grpSpPr bwMode="auto">
          <a:xfrm>
            <a:off x="228600" y="2286000"/>
            <a:ext cx="2286000" cy="1995148"/>
            <a:chOff x="3461" y="8676"/>
            <a:chExt cx="1540" cy="1346"/>
          </a:xfrm>
        </p:grpSpPr>
        <p:sp>
          <p:nvSpPr>
            <p:cNvPr id="56397" name="AutoShape 77"/>
            <p:cNvSpPr>
              <a:spLocks noChangeAspect="1" noChangeArrowheads="1" noTextEdit="1"/>
            </p:cNvSpPr>
            <p:nvPr/>
          </p:nvSpPr>
          <p:spPr bwMode="auto">
            <a:xfrm>
              <a:off x="3461" y="8676"/>
              <a:ext cx="1540" cy="134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6362" name="Group 42"/>
            <p:cNvGrpSpPr>
              <a:grpSpLocks/>
            </p:cNvGrpSpPr>
            <p:nvPr/>
          </p:nvGrpSpPr>
          <p:grpSpPr bwMode="auto">
            <a:xfrm>
              <a:off x="3461" y="8676"/>
              <a:ext cx="1540" cy="1346"/>
              <a:chOff x="3461" y="8676"/>
              <a:chExt cx="1540" cy="1346"/>
            </a:xfrm>
          </p:grpSpPr>
          <p:grpSp>
            <p:nvGrpSpPr>
              <p:cNvPr id="56378" name="Group 989"/>
              <p:cNvGrpSpPr>
                <a:grpSpLocks/>
              </p:cNvGrpSpPr>
              <p:nvPr/>
            </p:nvGrpSpPr>
            <p:grpSpPr bwMode="auto">
              <a:xfrm>
                <a:off x="3461" y="8676"/>
                <a:ext cx="1540" cy="1346"/>
                <a:chOff x="1194" y="1424"/>
                <a:chExt cx="2239" cy="1957"/>
              </a:xfrm>
            </p:grpSpPr>
            <p:sp>
              <p:nvSpPr>
                <p:cNvPr id="22" name="AutoShape 990"/>
                <p:cNvSpPr>
                  <a:spLocks noChangeArrowheads="1"/>
                </p:cNvSpPr>
                <p:nvPr/>
              </p:nvSpPr>
              <p:spPr bwMode="auto">
                <a:xfrm>
                  <a:off x="1194" y="1424"/>
                  <a:ext cx="2239" cy="1957"/>
                </a:xfrm>
                <a:prstGeom prst="roundRect">
                  <a:avLst>
                    <a:gd name="adj" fmla="val 9019"/>
                  </a:avLst>
                </a:prstGeom>
                <a:noFill/>
                <a:ln w="9525" algn="in">
                  <a:solidFill>
                    <a:srgbClr val="808080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vert="horz" wrap="square" lIns="36576" tIns="36576" rIns="36576" bIns="3657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395" name="AutoShape 991"/>
                <p:cNvSpPr>
                  <a:spLocks noChangeArrowheads="1"/>
                </p:cNvSpPr>
                <p:nvPr/>
              </p:nvSpPr>
              <p:spPr bwMode="auto">
                <a:xfrm>
                  <a:off x="1251" y="1624"/>
                  <a:ext cx="595" cy="9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6F6F6"/>
                    </a:gs>
                    <a:gs pos="50000">
                      <a:srgbClr val="C0C0C0"/>
                    </a:gs>
                    <a:gs pos="100000">
                      <a:srgbClr val="F6F6F6"/>
                    </a:gs>
                  </a:gsLst>
                  <a:lin ang="2700000" scaled="1"/>
                </a:gradFill>
                <a:ln w="9525" algn="in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Times New Roman" pitchFamily="18" charset="0"/>
                      <a:cs typeface="Calibri" pitchFamily="34" charset="0"/>
                    </a:rPr>
                    <a:t>BIN</a:t>
                  </a: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23" name="Group 992"/>
                <p:cNvGrpSpPr>
                  <a:grpSpLocks/>
                </p:cNvGrpSpPr>
                <p:nvPr/>
              </p:nvGrpSpPr>
              <p:grpSpPr bwMode="auto">
                <a:xfrm>
                  <a:off x="1959" y="1829"/>
                  <a:ext cx="942" cy="538"/>
                  <a:chOff x="1686" y="1751"/>
                  <a:chExt cx="942" cy="538"/>
                </a:xfrm>
              </p:grpSpPr>
              <p:sp>
                <p:nvSpPr>
                  <p:cNvPr id="1379" name="AutoShape 993"/>
                  <p:cNvSpPr>
                    <a:spLocks noChangeArrowheads="1"/>
                  </p:cNvSpPr>
                  <p:nvPr/>
                </p:nvSpPr>
                <p:spPr bwMode="auto">
                  <a:xfrm>
                    <a:off x="1692" y="1751"/>
                    <a:ext cx="936" cy="113"/>
                  </a:xfrm>
                  <a:prstGeom prst="rightArrow">
                    <a:avLst>
                      <a:gd name="adj1" fmla="val 43324"/>
                      <a:gd name="adj2" fmla="val 100319"/>
                    </a:avLst>
                  </a:prstGeom>
                  <a:gradFill rotWithShape="1">
                    <a:gsLst>
                      <a:gs pos="0">
                        <a:srgbClr val="DD7676"/>
                      </a:gs>
                      <a:gs pos="50000">
                        <a:srgbClr val="C00000">
                          <a:alpha val="39998"/>
                        </a:srgbClr>
                      </a:gs>
                      <a:gs pos="100000">
                        <a:srgbClr val="DD7676"/>
                      </a:gs>
                    </a:gsLst>
                    <a:lin ang="0" scaled="1"/>
                  </a:gradFill>
                  <a:ln w="25400">
                    <a:noFill/>
                    <a:prstDash val="dash"/>
                    <a:miter lim="800000"/>
                    <a:headEnd/>
                    <a:tailEnd/>
                  </a:ln>
                </p:spPr>
                <p:txBody>
                  <a:bodyPr vert="horz" wrap="square" lIns="36576" tIns="36576" rIns="36576" bIns="3657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80" name="AutoShape 994"/>
                  <p:cNvSpPr>
                    <a:spLocks noChangeArrowheads="1"/>
                  </p:cNvSpPr>
                  <p:nvPr/>
                </p:nvSpPr>
                <p:spPr bwMode="auto">
                  <a:xfrm>
                    <a:off x="1686" y="1901"/>
                    <a:ext cx="936" cy="113"/>
                  </a:xfrm>
                  <a:prstGeom prst="rightArrow">
                    <a:avLst>
                      <a:gd name="adj1" fmla="val 43324"/>
                      <a:gd name="adj2" fmla="val 100319"/>
                    </a:avLst>
                  </a:prstGeom>
                  <a:gradFill rotWithShape="1">
                    <a:gsLst>
                      <a:gs pos="0">
                        <a:srgbClr val="DD7676"/>
                      </a:gs>
                      <a:gs pos="50000">
                        <a:srgbClr val="C00000">
                          <a:alpha val="39998"/>
                        </a:srgbClr>
                      </a:gs>
                      <a:gs pos="100000">
                        <a:srgbClr val="DD7676"/>
                      </a:gs>
                    </a:gsLst>
                    <a:lin ang="0" scaled="1"/>
                  </a:gradFill>
                  <a:ln w="25400">
                    <a:noFill/>
                    <a:prstDash val="dash"/>
                    <a:miter lim="800000"/>
                    <a:headEnd/>
                    <a:tailEnd/>
                  </a:ln>
                </p:spPr>
                <p:txBody>
                  <a:bodyPr vert="horz" wrap="square" lIns="36576" tIns="36576" rIns="36576" bIns="3657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90" name="AutoShape 995"/>
                  <p:cNvSpPr>
                    <a:spLocks noChangeArrowheads="1"/>
                  </p:cNvSpPr>
                  <p:nvPr/>
                </p:nvSpPr>
                <p:spPr bwMode="auto">
                  <a:xfrm>
                    <a:off x="1686" y="2048"/>
                    <a:ext cx="936" cy="114"/>
                  </a:xfrm>
                  <a:prstGeom prst="rightArrow">
                    <a:avLst>
                      <a:gd name="adj1" fmla="val 43324"/>
                      <a:gd name="adj2" fmla="val 99439"/>
                    </a:avLst>
                  </a:prstGeom>
                  <a:gradFill rotWithShape="1">
                    <a:gsLst>
                      <a:gs pos="0">
                        <a:srgbClr val="DD7676"/>
                      </a:gs>
                      <a:gs pos="50000">
                        <a:srgbClr val="C00000">
                          <a:alpha val="39998"/>
                        </a:srgbClr>
                      </a:gs>
                      <a:gs pos="100000">
                        <a:srgbClr val="DD7676"/>
                      </a:gs>
                    </a:gsLst>
                    <a:lin ang="0" scaled="1"/>
                  </a:gradFill>
                  <a:ln w="25400">
                    <a:noFill/>
                    <a:prstDash val="dash"/>
                    <a:miter lim="800000"/>
                    <a:headEnd/>
                    <a:tailEnd/>
                  </a:ln>
                </p:spPr>
                <p:txBody>
                  <a:bodyPr vert="horz" wrap="square" lIns="36576" tIns="36576" rIns="36576" bIns="3657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91" name="AutoShape 996"/>
                  <p:cNvSpPr>
                    <a:spLocks noChangeArrowheads="1"/>
                  </p:cNvSpPr>
                  <p:nvPr/>
                </p:nvSpPr>
                <p:spPr bwMode="auto">
                  <a:xfrm>
                    <a:off x="1686" y="2176"/>
                    <a:ext cx="936" cy="113"/>
                  </a:xfrm>
                  <a:prstGeom prst="rightArrow">
                    <a:avLst>
                      <a:gd name="adj1" fmla="val 43324"/>
                      <a:gd name="adj2" fmla="val 100319"/>
                    </a:avLst>
                  </a:prstGeom>
                  <a:gradFill rotWithShape="1">
                    <a:gsLst>
                      <a:gs pos="0">
                        <a:srgbClr val="DD7676"/>
                      </a:gs>
                      <a:gs pos="50000">
                        <a:srgbClr val="C00000">
                          <a:alpha val="39998"/>
                        </a:srgbClr>
                      </a:gs>
                      <a:gs pos="100000">
                        <a:srgbClr val="DD7676"/>
                      </a:gs>
                    </a:gsLst>
                    <a:lin ang="0" scaled="1"/>
                  </a:gradFill>
                  <a:ln w="25400">
                    <a:noFill/>
                    <a:prstDash val="dash"/>
                    <a:miter lim="800000"/>
                    <a:headEnd/>
                    <a:tailEnd/>
                  </a:ln>
                </p:spPr>
                <p:txBody>
                  <a:bodyPr vert="horz" wrap="square" lIns="36576" tIns="36576" rIns="36576" bIns="3657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4" name="Group 997"/>
                <p:cNvGrpSpPr>
                  <a:grpSpLocks/>
                </p:cNvGrpSpPr>
                <p:nvPr/>
              </p:nvGrpSpPr>
              <p:grpSpPr bwMode="auto">
                <a:xfrm>
                  <a:off x="2980" y="1702"/>
                  <a:ext cx="340" cy="759"/>
                  <a:chOff x="2707" y="1403"/>
                  <a:chExt cx="340" cy="593"/>
                </a:xfrm>
              </p:grpSpPr>
              <p:grpSp>
                <p:nvGrpSpPr>
                  <p:cNvPr id="25" name="Group 998"/>
                  <p:cNvGrpSpPr>
                    <a:grpSpLocks/>
                  </p:cNvGrpSpPr>
                  <p:nvPr/>
                </p:nvGrpSpPr>
                <p:grpSpPr bwMode="auto">
                  <a:xfrm>
                    <a:off x="2714" y="1403"/>
                    <a:ext cx="333" cy="340"/>
                    <a:chOff x="-10637" y="-10480"/>
                    <a:chExt cx="0" cy="0"/>
                  </a:xfrm>
                </p:grpSpPr>
                <p:sp>
                  <p:nvSpPr>
                    <p:cNvPr id="31" name="Rectangle 9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10637" y="-10480"/>
                      <a:ext cx="0" cy="0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005125"/>
                        </a:gs>
                        <a:gs pos="100000">
                          <a:srgbClr val="00B050">
                            <a:alpha val="39998"/>
                          </a:srgbClr>
                        </a:gs>
                      </a:gsLst>
                      <a:lin ang="0" scaled="1"/>
                    </a:gra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76" name="Rectangle 10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10637" y="-10480"/>
                      <a:ext cx="0" cy="0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005125"/>
                        </a:gs>
                        <a:gs pos="100000">
                          <a:srgbClr val="00B050">
                            <a:alpha val="39998"/>
                          </a:srgbClr>
                        </a:gs>
                      </a:gsLst>
                      <a:lin ang="0" scaled="1"/>
                    </a:gra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77" name="Rectangle 10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10637" y="-10480"/>
                      <a:ext cx="0" cy="0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005125"/>
                        </a:gs>
                        <a:gs pos="100000">
                          <a:srgbClr val="00B050">
                            <a:alpha val="39998"/>
                          </a:srgbClr>
                        </a:gs>
                      </a:gsLst>
                      <a:lin ang="0" scaled="1"/>
                    </a:gra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78" name="Rectangle 10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10637" y="-10480"/>
                      <a:ext cx="0" cy="0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005125"/>
                        </a:gs>
                        <a:gs pos="100000">
                          <a:srgbClr val="00B050">
                            <a:alpha val="39998"/>
                          </a:srgbClr>
                        </a:gs>
                      </a:gsLst>
                      <a:lin ang="0" scaled="1"/>
                    </a:gra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6" name="Group 1003"/>
                  <p:cNvGrpSpPr>
                    <a:grpSpLocks/>
                  </p:cNvGrpSpPr>
                  <p:nvPr/>
                </p:nvGrpSpPr>
                <p:grpSpPr bwMode="auto">
                  <a:xfrm>
                    <a:off x="2707" y="1656"/>
                    <a:ext cx="333" cy="340"/>
                    <a:chOff x="-10637" y="-10480"/>
                    <a:chExt cx="0" cy="0"/>
                  </a:xfrm>
                </p:grpSpPr>
                <p:sp>
                  <p:nvSpPr>
                    <p:cNvPr id="27" name="Rectangle 10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10637" y="-10480"/>
                      <a:ext cx="0" cy="0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005125"/>
                        </a:gs>
                        <a:gs pos="100000">
                          <a:srgbClr val="00B050">
                            <a:alpha val="39998"/>
                          </a:srgbClr>
                        </a:gs>
                      </a:gsLst>
                      <a:lin ang="0" scaled="1"/>
                    </a:gra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" name="Rectangle 10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10637" y="-10480"/>
                      <a:ext cx="0" cy="0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005125"/>
                        </a:gs>
                        <a:gs pos="100000">
                          <a:srgbClr val="00B050">
                            <a:alpha val="39998"/>
                          </a:srgbClr>
                        </a:gs>
                      </a:gsLst>
                      <a:lin ang="0" scaled="1"/>
                    </a:gra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" name="Rectangle 10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10637" y="-10480"/>
                      <a:ext cx="0" cy="0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005125"/>
                        </a:gs>
                        <a:gs pos="100000">
                          <a:srgbClr val="00B050">
                            <a:alpha val="39998"/>
                          </a:srgbClr>
                        </a:gs>
                      </a:gsLst>
                      <a:lin ang="0" scaled="1"/>
                    </a:gra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" name="Rectangle 10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10637" y="-10480"/>
                      <a:ext cx="0" cy="0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005125"/>
                        </a:gs>
                        <a:gs pos="100000">
                          <a:srgbClr val="00B050">
                            <a:alpha val="39998"/>
                          </a:srgbClr>
                        </a:gs>
                      </a:gsLst>
                      <a:lin ang="0" scaled="1"/>
                    </a:gra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56363" name="Group 43"/>
              <p:cNvGrpSpPr>
                <a:grpSpLocks/>
              </p:cNvGrpSpPr>
              <p:nvPr/>
            </p:nvGrpSpPr>
            <p:grpSpPr bwMode="auto">
              <a:xfrm>
                <a:off x="3550" y="8710"/>
                <a:ext cx="1362" cy="1182"/>
                <a:chOff x="5013" y="7060"/>
                <a:chExt cx="1979" cy="1717"/>
              </a:xfrm>
            </p:grpSpPr>
            <p:grpSp>
              <p:nvGrpSpPr>
                <p:cNvPr id="56373" name="Group 1010"/>
                <p:cNvGrpSpPr>
                  <a:grpSpLocks/>
                </p:cNvGrpSpPr>
                <p:nvPr/>
              </p:nvGrpSpPr>
              <p:grpSpPr bwMode="auto">
                <a:xfrm>
                  <a:off x="5013" y="7060"/>
                  <a:ext cx="1835" cy="1717"/>
                  <a:chOff x="905" y="4260"/>
                  <a:chExt cx="1835" cy="1717"/>
                </a:xfrm>
              </p:grpSpPr>
              <p:grpSp>
                <p:nvGrpSpPr>
                  <p:cNvPr id="965" name="Group 1009"/>
                  <p:cNvGrpSpPr>
                    <a:grpSpLocks/>
                  </p:cNvGrpSpPr>
                  <p:nvPr/>
                </p:nvGrpSpPr>
                <p:grpSpPr bwMode="auto">
                  <a:xfrm>
                    <a:off x="1442" y="4260"/>
                    <a:ext cx="1102" cy="969"/>
                    <a:chOff x="1442" y="4260"/>
                    <a:chExt cx="1102" cy="969"/>
                  </a:xfrm>
                </p:grpSpPr>
                <p:sp>
                  <p:nvSpPr>
                    <p:cNvPr id="56377" name="Text Box 97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42" y="4260"/>
                      <a:ext cx="1102" cy="227"/>
                    </a:xfrm>
                    <a:prstGeom prst="rect">
                      <a:avLst/>
                    </a:prstGeom>
                    <a:noFill/>
                    <a:ln w="9525" algn="in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env_create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( )</a:t>
                      </a:r>
                      <a:endParaRPr kumimoji="0" 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6376" name="Text Box 97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73" y="4584"/>
                      <a:ext cx="305" cy="64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 algn="in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vert="horz" wrap="square" lIns="0" tIns="0" rIns="0" bIns="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All</a:t>
                      </a:r>
                      <a:endParaRPr kumimoji="0" 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sp>
                <p:nvSpPr>
                  <p:cNvPr id="56374" name="Text Box 100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05" y="5524"/>
                    <a:ext cx="1835" cy="453"/>
                  </a:xfrm>
                  <a:prstGeom prst="rect">
                    <a:avLst/>
                  </a:prstGeom>
                  <a:noFill/>
                  <a:ln w="9525" algn="in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alibri" pitchFamily="34" charset="0"/>
                      </a:rPr>
                      <a:t>If</a:t>
                    </a:r>
                    <a:r>
                      <a: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alibri" pitchFamily="34" charset="0"/>
                      </a:rPr>
                      <a:t> no enough memory, </a:t>
                    </a:r>
                    <a:r>
                      <a: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alibri" pitchFamily="34" charset="0"/>
                      </a:rPr>
                      <a:t>then</a:t>
                    </a:r>
                    <a:r>
                      <a: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alibri" pitchFamily="34" charset="0"/>
                      </a:rPr>
                      <a:t> don’t load it</a:t>
                    </a:r>
                    <a:endParaRPr kumimoji="0" lang="en-US" sz="4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1381" name="Group 1310"/>
                <p:cNvGrpSpPr>
                  <a:grpSpLocks/>
                </p:cNvGrpSpPr>
                <p:nvPr/>
              </p:nvGrpSpPr>
              <p:grpSpPr bwMode="auto">
                <a:xfrm>
                  <a:off x="6615" y="7328"/>
                  <a:ext cx="377" cy="842"/>
                  <a:chOff x="6495" y="7540"/>
                  <a:chExt cx="259" cy="580"/>
                </a:xfrm>
              </p:grpSpPr>
              <p:sp>
                <p:nvSpPr>
                  <p:cNvPr id="1382" name="Rectangle 1016"/>
                  <p:cNvSpPr>
                    <a:spLocks noChangeArrowheads="1"/>
                  </p:cNvSpPr>
                  <p:nvPr/>
                </p:nvSpPr>
                <p:spPr bwMode="auto">
                  <a:xfrm>
                    <a:off x="6499" y="8048"/>
                    <a:ext cx="255" cy="72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005125"/>
                      </a:gs>
                      <a:gs pos="100000">
                        <a:srgbClr val="00B050">
                          <a:alpha val="39998"/>
                        </a:srgbClr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83" name="Rectangle 1017"/>
                  <p:cNvSpPr>
                    <a:spLocks noChangeArrowheads="1"/>
                  </p:cNvSpPr>
                  <p:nvPr/>
                </p:nvSpPr>
                <p:spPr bwMode="auto">
                  <a:xfrm>
                    <a:off x="6498" y="7830"/>
                    <a:ext cx="255" cy="72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005125"/>
                      </a:gs>
                      <a:gs pos="100000">
                        <a:srgbClr val="00B050">
                          <a:alpha val="39998"/>
                        </a:srgbClr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84" name="Rectangle 1018"/>
                  <p:cNvSpPr>
                    <a:spLocks noChangeArrowheads="1"/>
                  </p:cNvSpPr>
                  <p:nvPr/>
                </p:nvSpPr>
                <p:spPr bwMode="auto">
                  <a:xfrm>
                    <a:off x="6499" y="7902"/>
                    <a:ext cx="254" cy="73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005125"/>
                      </a:gs>
                      <a:gs pos="100000">
                        <a:srgbClr val="00B050">
                          <a:alpha val="39998"/>
                        </a:srgbClr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85" name="Rectangle 1019"/>
                  <p:cNvSpPr>
                    <a:spLocks noChangeArrowheads="1"/>
                  </p:cNvSpPr>
                  <p:nvPr/>
                </p:nvSpPr>
                <p:spPr bwMode="auto">
                  <a:xfrm>
                    <a:off x="6498" y="7975"/>
                    <a:ext cx="255" cy="73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005125"/>
                      </a:gs>
                      <a:gs pos="100000">
                        <a:srgbClr val="00B050">
                          <a:alpha val="39998"/>
                        </a:srgbClr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86" name="Rectangle 1306"/>
                  <p:cNvSpPr>
                    <a:spLocks noChangeArrowheads="1"/>
                  </p:cNvSpPr>
                  <p:nvPr/>
                </p:nvSpPr>
                <p:spPr bwMode="auto">
                  <a:xfrm>
                    <a:off x="6497" y="7758"/>
                    <a:ext cx="255" cy="72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005125"/>
                      </a:gs>
                      <a:gs pos="100000">
                        <a:srgbClr val="00B050">
                          <a:alpha val="39998"/>
                        </a:srgbClr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87" name="Rectangle 1307"/>
                  <p:cNvSpPr>
                    <a:spLocks noChangeArrowheads="1"/>
                  </p:cNvSpPr>
                  <p:nvPr/>
                </p:nvSpPr>
                <p:spPr bwMode="auto">
                  <a:xfrm>
                    <a:off x="6495" y="7540"/>
                    <a:ext cx="257" cy="72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005125"/>
                      </a:gs>
                      <a:gs pos="100000">
                        <a:srgbClr val="00B050">
                          <a:alpha val="39998"/>
                        </a:srgbClr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88" name="Rectangle 1308"/>
                  <p:cNvSpPr>
                    <a:spLocks noChangeArrowheads="1"/>
                  </p:cNvSpPr>
                  <p:nvPr/>
                </p:nvSpPr>
                <p:spPr bwMode="auto">
                  <a:xfrm>
                    <a:off x="6497" y="7612"/>
                    <a:ext cx="255" cy="73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005125"/>
                      </a:gs>
                      <a:gs pos="100000">
                        <a:srgbClr val="00B050">
                          <a:alpha val="39998"/>
                        </a:srgbClr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89" name="Rectangle 1309"/>
                  <p:cNvSpPr>
                    <a:spLocks noChangeArrowheads="1"/>
                  </p:cNvSpPr>
                  <p:nvPr/>
                </p:nvSpPr>
                <p:spPr bwMode="auto">
                  <a:xfrm>
                    <a:off x="6495" y="7685"/>
                    <a:ext cx="257" cy="73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005125"/>
                      </a:gs>
                      <a:gs pos="100000">
                        <a:srgbClr val="00B050">
                          <a:alpha val="39998"/>
                        </a:srgbClr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82" name="TextBox 81"/>
          <p:cNvSpPr txBox="1"/>
          <p:nvPr/>
        </p:nvSpPr>
        <p:spPr>
          <a:xfrm>
            <a:off x="859407" y="1600200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OLD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907407" y="1600200"/>
            <a:ext cx="1027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NEW</a:t>
            </a:r>
          </a:p>
        </p:txBody>
      </p:sp>
      <p:grpSp>
        <p:nvGrpSpPr>
          <p:cNvPr id="56403" name="Canvas 1013"/>
          <p:cNvGrpSpPr>
            <a:grpSpLocks/>
          </p:cNvGrpSpPr>
          <p:nvPr/>
        </p:nvGrpSpPr>
        <p:grpSpPr bwMode="auto">
          <a:xfrm>
            <a:off x="3276600" y="2209800"/>
            <a:ext cx="2286000" cy="1993392"/>
            <a:chOff x="0" y="0"/>
            <a:chExt cx="15894" cy="12890"/>
          </a:xfrm>
        </p:grpSpPr>
        <p:sp>
          <p:nvSpPr>
            <p:cNvPr id="56404" name="AutoShape 84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15894" cy="1289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2" name="AutoShape 1020"/>
            <p:cNvSpPr>
              <a:spLocks noChangeArrowheads="1"/>
            </p:cNvSpPr>
            <p:nvPr/>
          </p:nvSpPr>
          <p:spPr bwMode="auto">
            <a:xfrm>
              <a:off x="12573" y="8661"/>
              <a:ext cx="2590" cy="3765"/>
            </a:xfrm>
            <a:prstGeom prst="flowChartMagneticDisk">
              <a:avLst/>
            </a:prstGeom>
            <a:gradFill rotWithShape="1">
              <a:gsLst>
                <a:gs pos="0">
                  <a:srgbClr val="765E00"/>
                </a:gs>
                <a:gs pos="100000">
                  <a:srgbClr val="FFCC00">
                    <a:alpha val="39998"/>
                  </a:srgbClr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3" name="AutoShape 1022"/>
            <p:cNvSpPr>
              <a:spLocks noChangeArrowheads="1"/>
            </p:cNvSpPr>
            <p:nvPr/>
          </p:nvSpPr>
          <p:spPr bwMode="auto">
            <a:xfrm>
              <a:off x="0" y="609"/>
              <a:ext cx="15894" cy="12281"/>
            </a:xfrm>
            <a:prstGeom prst="roundRect">
              <a:avLst>
                <a:gd name="adj" fmla="val 9019"/>
              </a:avLst>
            </a:prstGeom>
            <a:noFill/>
            <a:ln w="9525" algn="in">
              <a:solidFill>
                <a:srgbClr val="808080"/>
              </a:solidFill>
              <a:prstDash val="sysDot"/>
              <a:round/>
              <a:headEnd/>
              <a:tailEnd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4" name="AutoShape 1023"/>
            <p:cNvSpPr>
              <a:spLocks noChangeArrowheads="1"/>
            </p:cNvSpPr>
            <p:nvPr/>
          </p:nvSpPr>
          <p:spPr bwMode="auto">
            <a:xfrm>
              <a:off x="406" y="2641"/>
              <a:ext cx="4229" cy="979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6F6F6"/>
                </a:gs>
                <a:gs pos="50000">
                  <a:srgbClr val="C0C0C0"/>
                </a:gs>
                <a:gs pos="100000">
                  <a:srgbClr val="F6F6F6"/>
                </a:gs>
              </a:gsLst>
              <a:lin ang="2700000" scaled="1"/>
            </a:gradFill>
            <a:ln w="9525" algn="in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BIN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5" name="AutoShape 1024"/>
            <p:cNvSpPr>
              <a:spLocks noChangeArrowheads="1"/>
            </p:cNvSpPr>
            <p:nvPr/>
          </p:nvSpPr>
          <p:spPr bwMode="auto">
            <a:xfrm>
              <a:off x="5378" y="7435"/>
              <a:ext cx="6642" cy="889"/>
            </a:xfrm>
            <a:prstGeom prst="rightArrow">
              <a:avLst>
                <a:gd name="adj1" fmla="val 43324"/>
                <a:gd name="adj2" fmla="val 90486"/>
              </a:avLst>
            </a:prstGeom>
            <a:gradFill rotWithShape="1">
              <a:gsLst>
                <a:gs pos="0">
                  <a:srgbClr val="DD7676"/>
                </a:gs>
                <a:gs pos="50000">
                  <a:srgbClr val="C00000">
                    <a:alpha val="39998"/>
                  </a:srgbClr>
                </a:gs>
                <a:gs pos="100000">
                  <a:srgbClr val="DD7676"/>
                </a:gs>
              </a:gsLst>
              <a:lin ang="0" scaled="1"/>
            </a:gradFill>
            <a:ln w="25400">
              <a:noFill/>
              <a:prstDash val="dash"/>
              <a:miter lim="800000"/>
              <a:headEnd/>
              <a:tailEnd/>
            </a:ln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2" name="AutoShape 1025"/>
            <p:cNvSpPr>
              <a:spLocks noChangeArrowheads="1"/>
            </p:cNvSpPr>
            <p:nvPr/>
          </p:nvSpPr>
          <p:spPr bwMode="auto">
            <a:xfrm>
              <a:off x="8877" y="9182"/>
              <a:ext cx="3207" cy="1035"/>
            </a:xfrm>
            <a:prstGeom prst="rightArrow">
              <a:avLst>
                <a:gd name="adj1" fmla="val 43324"/>
                <a:gd name="adj2" fmla="val 37527"/>
              </a:avLst>
            </a:prstGeom>
            <a:gradFill rotWithShape="1">
              <a:gsLst>
                <a:gs pos="0">
                  <a:srgbClr val="DD7676"/>
                </a:gs>
                <a:gs pos="50000">
                  <a:srgbClr val="C00000">
                    <a:alpha val="39998"/>
                  </a:srgbClr>
                </a:gs>
                <a:gs pos="100000">
                  <a:srgbClr val="DD7676"/>
                </a:gs>
              </a:gsLst>
              <a:lin ang="0" scaled="1"/>
            </a:gradFill>
            <a:ln w="25400">
              <a:noFill/>
              <a:prstDash val="dash"/>
              <a:miter lim="800000"/>
              <a:headEnd/>
              <a:tailEnd/>
            </a:ln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3" name="AutoShape 1026"/>
            <p:cNvSpPr>
              <a:spLocks noChangeArrowheads="1"/>
            </p:cNvSpPr>
            <p:nvPr/>
          </p:nvSpPr>
          <p:spPr bwMode="auto">
            <a:xfrm>
              <a:off x="8877" y="10217"/>
              <a:ext cx="3207" cy="1060"/>
            </a:xfrm>
            <a:prstGeom prst="rightArrow">
              <a:avLst>
                <a:gd name="adj1" fmla="val 43324"/>
                <a:gd name="adj2" fmla="val 36642"/>
              </a:avLst>
            </a:prstGeom>
            <a:gradFill rotWithShape="1">
              <a:gsLst>
                <a:gs pos="0">
                  <a:srgbClr val="DD7676"/>
                </a:gs>
                <a:gs pos="50000">
                  <a:srgbClr val="C00000">
                    <a:alpha val="39998"/>
                  </a:srgbClr>
                </a:gs>
                <a:gs pos="100000">
                  <a:srgbClr val="DD7676"/>
                </a:gs>
              </a:gsLst>
              <a:lin ang="0" scaled="1"/>
            </a:gradFill>
            <a:ln w="25400">
              <a:noFill/>
              <a:prstDash val="dash"/>
              <a:miter lim="800000"/>
              <a:headEnd/>
              <a:tailEnd/>
            </a:ln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" name="AutoShape 1027"/>
            <p:cNvSpPr>
              <a:spLocks noChangeArrowheads="1"/>
            </p:cNvSpPr>
            <p:nvPr/>
          </p:nvSpPr>
          <p:spPr bwMode="auto">
            <a:xfrm>
              <a:off x="8877" y="11226"/>
              <a:ext cx="3207" cy="1054"/>
            </a:xfrm>
            <a:prstGeom prst="rightArrow">
              <a:avLst>
                <a:gd name="adj1" fmla="val 43324"/>
                <a:gd name="adj2" fmla="val 36850"/>
              </a:avLst>
            </a:prstGeom>
            <a:gradFill rotWithShape="1">
              <a:gsLst>
                <a:gs pos="0">
                  <a:srgbClr val="DD7676"/>
                </a:gs>
                <a:gs pos="50000">
                  <a:srgbClr val="C00000">
                    <a:alpha val="39998"/>
                  </a:srgbClr>
                </a:gs>
                <a:gs pos="100000">
                  <a:srgbClr val="DD7676"/>
                </a:gs>
              </a:gsLst>
              <a:lin ang="0" scaled="1"/>
            </a:gradFill>
            <a:ln w="25400">
              <a:noFill/>
              <a:prstDash val="dash"/>
              <a:miter lim="800000"/>
              <a:headEnd/>
              <a:tailEnd/>
            </a:ln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5" name="Text Box 1028"/>
            <p:cNvSpPr txBox="1">
              <a:spLocks noChangeArrowheads="1"/>
            </p:cNvSpPr>
            <p:nvPr/>
          </p:nvSpPr>
          <p:spPr bwMode="auto">
            <a:xfrm>
              <a:off x="5334" y="6045"/>
              <a:ext cx="6635" cy="1448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>
                  <a:ln>
                    <a:noFill/>
                  </a:ln>
                  <a:solidFill>
                    <a:srgbClr val="CC0000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Required Tables</a:t>
              </a:r>
              <a:endPara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6" name="Text Box 1029"/>
            <p:cNvSpPr txBox="1">
              <a:spLocks noChangeArrowheads="1"/>
            </p:cNvSpPr>
            <p:nvPr/>
          </p:nvSpPr>
          <p:spPr bwMode="auto">
            <a:xfrm>
              <a:off x="5245" y="9105"/>
              <a:ext cx="3632" cy="3334"/>
            </a:xfrm>
            <a:prstGeom prst="rect">
              <a:avLst/>
            </a:prstGeom>
            <a:solidFill>
              <a:srgbClr val="FFFFFF"/>
            </a:solidFill>
            <a:ln w="9525" algn="in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CC0000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All Pages</a:t>
              </a:r>
              <a:endPara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347" name="Group 94"/>
            <p:cNvGrpSpPr>
              <a:grpSpLocks/>
            </p:cNvGrpSpPr>
            <p:nvPr/>
          </p:nvGrpSpPr>
          <p:grpSpPr bwMode="auto">
            <a:xfrm>
              <a:off x="12700" y="2641"/>
              <a:ext cx="2393" cy="5347"/>
              <a:chOff x="6495" y="7540"/>
              <a:chExt cx="259" cy="580"/>
            </a:xfrm>
          </p:grpSpPr>
          <p:sp>
            <p:nvSpPr>
              <p:cNvPr id="1351" name="Rectangle 1016"/>
              <p:cNvSpPr>
                <a:spLocks noChangeArrowheads="1"/>
              </p:cNvSpPr>
              <p:nvPr/>
            </p:nvSpPr>
            <p:spPr bwMode="auto">
              <a:xfrm>
                <a:off x="6499" y="8048"/>
                <a:ext cx="255" cy="72"/>
              </a:xfrm>
              <a:prstGeom prst="rect">
                <a:avLst/>
              </a:prstGeom>
              <a:gradFill rotWithShape="1">
                <a:gsLst>
                  <a:gs pos="0">
                    <a:srgbClr val="005125"/>
                  </a:gs>
                  <a:gs pos="100000">
                    <a:srgbClr val="00B050">
                      <a:alpha val="39998"/>
                    </a:srgbClr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" name="Rectangle 1017"/>
              <p:cNvSpPr>
                <a:spLocks noChangeArrowheads="1"/>
              </p:cNvSpPr>
              <p:nvPr/>
            </p:nvSpPr>
            <p:spPr bwMode="auto">
              <a:xfrm>
                <a:off x="6498" y="7830"/>
                <a:ext cx="255" cy="72"/>
              </a:xfrm>
              <a:prstGeom prst="rect">
                <a:avLst/>
              </a:prstGeom>
              <a:gradFill rotWithShape="1">
                <a:gsLst>
                  <a:gs pos="0">
                    <a:srgbClr val="005125"/>
                  </a:gs>
                  <a:gs pos="100000">
                    <a:srgbClr val="00B050">
                      <a:alpha val="39998"/>
                    </a:srgbClr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3" name="Rectangle 1018"/>
              <p:cNvSpPr>
                <a:spLocks noChangeArrowheads="1"/>
              </p:cNvSpPr>
              <p:nvPr/>
            </p:nvSpPr>
            <p:spPr bwMode="auto">
              <a:xfrm>
                <a:off x="6499" y="7902"/>
                <a:ext cx="254" cy="73"/>
              </a:xfrm>
              <a:prstGeom prst="rect">
                <a:avLst/>
              </a:prstGeom>
              <a:gradFill rotWithShape="1">
                <a:gsLst>
                  <a:gs pos="0">
                    <a:srgbClr val="005125"/>
                  </a:gs>
                  <a:gs pos="100000">
                    <a:srgbClr val="00B050">
                      <a:alpha val="39998"/>
                    </a:srgbClr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4" name="Rectangle 1019"/>
              <p:cNvSpPr>
                <a:spLocks noChangeArrowheads="1"/>
              </p:cNvSpPr>
              <p:nvPr/>
            </p:nvSpPr>
            <p:spPr bwMode="auto">
              <a:xfrm>
                <a:off x="6498" y="7975"/>
                <a:ext cx="255" cy="73"/>
              </a:xfrm>
              <a:prstGeom prst="rect">
                <a:avLst/>
              </a:prstGeom>
              <a:gradFill rotWithShape="1">
                <a:gsLst>
                  <a:gs pos="0">
                    <a:srgbClr val="005125"/>
                  </a:gs>
                  <a:gs pos="100000">
                    <a:srgbClr val="00B050">
                      <a:alpha val="39998"/>
                    </a:srgbClr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5" name="Rectangle 1306"/>
              <p:cNvSpPr>
                <a:spLocks noChangeArrowheads="1"/>
              </p:cNvSpPr>
              <p:nvPr/>
            </p:nvSpPr>
            <p:spPr bwMode="auto">
              <a:xfrm>
                <a:off x="6497" y="7758"/>
                <a:ext cx="255" cy="72"/>
              </a:xfrm>
              <a:prstGeom prst="rect">
                <a:avLst/>
              </a:prstGeom>
              <a:gradFill rotWithShape="1">
                <a:gsLst>
                  <a:gs pos="0">
                    <a:srgbClr val="005125"/>
                  </a:gs>
                  <a:gs pos="100000">
                    <a:srgbClr val="00B050">
                      <a:alpha val="39998"/>
                    </a:srgbClr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6" name="Rectangle 1307"/>
              <p:cNvSpPr>
                <a:spLocks noChangeArrowheads="1"/>
              </p:cNvSpPr>
              <p:nvPr/>
            </p:nvSpPr>
            <p:spPr bwMode="auto">
              <a:xfrm>
                <a:off x="6495" y="7540"/>
                <a:ext cx="257" cy="72"/>
              </a:xfrm>
              <a:prstGeom prst="rect">
                <a:avLst/>
              </a:prstGeom>
              <a:gradFill rotWithShape="1">
                <a:gsLst>
                  <a:gs pos="0">
                    <a:srgbClr val="005125"/>
                  </a:gs>
                  <a:gs pos="100000">
                    <a:srgbClr val="00B050">
                      <a:alpha val="39998"/>
                    </a:srgbClr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7" name="Rectangle 1308"/>
              <p:cNvSpPr>
                <a:spLocks noChangeArrowheads="1"/>
              </p:cNvSpPr>
              <p:nvPr/>
            </p:nvSpPr>
            <p:spPr bwMode="auto">
              <a:xfrm>
                <a:off x="6497" y="7612"/>
                <a:ext cx="255" cy="73"/>
              </a:xfrm>
              <a:prstGeom prst="rect">
                <a:avLst/>
              </a:prstGeom>
              <a:gradFill rotWithShape="1">
                <a:gsLst>
                  <a:gs pos="0">
                    <a:srgbClr val="005125"/>
                  </a:gs>
                  <a:gs pos="100000">
                    <a:srgbClr val="00B050">
                      <a:alpha val="39998"/>
                    </a:srgbClr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8" name="Rectangle 1309"/>
              <p:cNvSpPr>
                <a:spLocks noChangeArrowheads="1"/>
              </p:cNvSpPr>
              <p:nvPr/>
            </p:nvSpPr>
            <p:spPr bwMode="auto">
              <a:xfrm>
                <a:off x="6495" y="7685"/>
                <a:ext cx="257" cy="73"/>
              </a:xfrm>
              <a:prstGeom prst="rect">
                <a:avLst/>
              </a:prstGeom>
              <a:gradFill rotWithShape="1">
                <a:gsLst>
                  <a:gs pos="0">
                    <a:srgbClr val="005125"/>
                  </a:gs>
                  <a:gs pos="100000">
                    <a:srgbClr val="00B050">
                      <a:alpha val="39998"/>
                    </a:srgbClr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48" name="AutoShape 1311"/>
            <p:cNvSpPr>
              <a:spLocks noChangeArrowheads="1"/>
            </p:cNvSpPr>
            <p:nvPr/>
          </p:nvSpPr>
          <p:spPr bwMode="auto">
            <a:xfrm>
              <a:off x="5448" y="4699"/>
              <a:ext cx="6636" cy="882"/>
            </a:xfrm>
            <a:prstGeom prst="rightArrow">
              <a:avLst>
                <a:gd name="adj1" fmla="val 43324"/>
                <a:gd name="adj2" fmla="val 91122"/>
              </a:avLst>
            </a:prstGeom>
            <a:gradFill rotWithShape="1">
              <a:gsLst>
                <a:gs pos="0">
                  <a:srgbClr val="DD7676"/>
                </a:gs>
                <a:gs pos="50000">
                  <a:srgbClr val="C00000">
                    <a:alpha val="39998"/>
                  </a:srgbClr>
                </a:gs>
                <a:gs pos="100000">
                  <a:srgbClr val="DD7676"/>
                </a:gs>
              </a:gsLst>
              <a:lin ang="0" scaled="1"/>
            </a:gradFill>
            <a:ln w="25400">
              <a:noFill/>
              <a:prstDash val="dash"/>
              <a:miter lim="800000"/>
              <a:headEnd/>
              <a:tailEnd/>
            </a:ln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9" name="Text Box 1312"/>
            <p:cNvSpPr txBox="1">
              <a:spLocks noChangeArrowheads="1"/>
            </p:cNvSpPr>
            <p:nvPr/>
          </p:nvSpPr>
          <p:spPr bwMode="auto">
            <a:xfrm>
              <a:off x="5397" y="3302"/>
              <a:ext cx="6636" cy="1447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CC0000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Set of pages</a:t>
              </a:r>
              <a:endParaRPr kumimoji="0" 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50" name="Text Box 1021"/>
            <p:cNvSpPr txBox="1">
              <a:spLocks noChangeArrowheads="1"/>
            </p:cNvSpPr>
            <p:nvPr/>
          </p:nvSpPr>
          <p:spPr bwMode="auto">
            <a:xfrm>
              <a:off x="4660" y="850"/>
              <a:ext cx="7830" cy="1791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err="1">
                  <a:ln>
                    <a:noFill/>
                  </a:ln>
                  <a:solidFill>
                    <a:srgbClr val="969696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env_create</a:t>
              </a: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969696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( )</a:t>
              </a:r>
              <a:endParaRPr kumimoji="0" 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6248400" y="1600200"/>
            <a:ext cx="2682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NEW Concepts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5457462" y="3611880"/>
            <a:ext cx="2632966" cy="461665"/>
            <a:chOff x="5457462" y="3611880"/>
            <a:chExt cx="2632966" cy="461665"/>
          </a:xfrm>
        </p:grpSpPr>
        <p:sp>
          <p:nvSpPr>
            <p:cNvPr id="108" name="TextBox 107"/>
            <p:cNvSpPr txBox="1"/>
            <p:nvPr/>
          </p:nvSpPr>
          <p:spPr>
            <a:xfrm>
              <a:off x="6781800" y="3611880"/>
              <a:ext cx="13086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Page File</a:t>
              </a:r>
              <a:endParaRPr lang="en-US" sz="3200" b="1" dirty="0"/>
            </a:p>
          </p:txBody>
        </p:sp>
        <p:cxnSp>
          <p:nvCxnSpPr>
            <p:cNvPr id="111" name="Straight Arrow Connector 110"/>
            <p:cNvCxnSpPr>
              <a:stCxn id="108" idx="1"/>
              <a:endCxn id="1372" idx="4"/>
            </p:cNvCxnSpPr>
            <p:nvPr/>
          </p:nvCxnSpPr>
          <p:spPr>
            <a:xfrm flipH="1" flipV="1">
              <a:off x="5457462" y="3840314"/>
              <a:ext cx="1324338" cy="239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486400" y="2743200"/>
            <a:ext cx="2954227" cy="461665"/>
            <a:chOff x="5486400" y="2743200"/>
            <a:chExt cx="2954227" cy="461665"/>
          </a:xfrm>
        </p:grpSpPr>
        <p:sp>
          <p:nvSpPr>
            <p:cNvPr id="109" name="TextBox 108"/>
            <p:cNvSpPr txBox="1"/>
            <p:nvPr/>
          </p:nvSpPr>
          <p:spPr>
            <a:xfrm>
              <a:off x="6705600" y="2743200"/>
              <a:ext cx="17350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Working Set</a:t>
              </a:r>
              <a:endParaRPr lang="en-US" sz="3200" b="1" dirty="0"/>
            </a:p>
          </p:txBody>
        </p:sp>
        <p:cxnSp>
          <p:nvCxnSpPr>
            <p:cNvPr id="112" name="Straight Arrow Connector 111"/>
            <p:cNvCxnSpPr>
              <a:stCxn id="109" idx="1"/>
            </p:cNvCxnSpPr>
            <p:nvPr/>
          </p:nvCxnSpPr>
          <p:spPr>
            <a:xfrm flipH="1" flipV="1">
              <a:off x="5486400" y="2971801"/>
              <a:ext cx="1219200" cy="22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16" name="Rectangle 115"/>
          <p:cNvSpPr/>
          <p:nvPr/>
        </p:nvSpPr>
        <p:spPr>
          <a:xfrm>
            <a:off x="2209800" y="4953000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 algn="ctr">
              <a:buNone/>
            </a:pPr>
            <a:r>
              <a:rPr lang="en-US" sz="3200" dirty="0">
                <a:ea typeface="Times New Roman"/>
                <a:cs typeface="Arial"/>
              </a:rPr>
              <a:t>Refer to the </a:t>
            </a:r>
          </a:p>
          <a:p>
            <a:pPr marL="514350" indent="-514350" algn="ctr">
              <a:buNone/>
            </a:pPr>
            <a:r>
              <a:rPr lang="en-US" sz="3200" b="1" dirty="0">
                <a:ea typeface="Times New Roman"/>
                <a:cs typeface="Arial"/>
              </a:rPr>
              <a:t>Project Documentation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107" grpId="0"/>
      <p:bldP spid="1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Features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21275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None/>
            </a:pPr>
            <a:r>
              <a:rPr lang="en-US" b="1" dirty="0"/>
              <a:t>[KERNEL]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Load and run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multiple user programs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n-US" sz="2600" b="1" i="1" dirty="0">
                <a:solidFill>
                  <a:schemeClr val="bg1">
                    <a:lumMod val="65000"/>
                  </a:schemeClr>
                </a:solidFill>
              </a:rPr>
              <a:t>DONE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Page</a:t>
            </a:r>
            <a:r>
              <a:rPr lang="en-US" b="1" dirty="0">
                <a:solidFill>
                  <a:srgbClr val="C00000"/>
                </a:solidFill>
                <a:ea typeface="Times New Roman"/>
                <a:cs typeface="Arial"/>
              </a:rPr>
              <a:t> fault handler</a:t>
            </a:r>
            <a:r>
              <a:rPr lang="en-US" dirty="0">
                <a:solidFill>
                  <a:srgbClr val="C00000"/>
                </a:solidFill>
                <a:ea typeface="Times New Roman"/>
                <a:cs typeface="Arial"/>
              </a:rPr>
              <a:t> during execution with buffering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tabLst>
                <a:tab pos="685800" algn="l"/>
              </a:tabLst>
            </a:pPr>
            <a:r>
              <a:rPr lang="en-US" b="1" dirty="0">
                <a:solidFill>
                  <a:srgbClr val="C00000"/>
                </a:solidFill>
                <a:ea typeface="Times New Roman"/>
                <a:cs typeface="Arial"/>
              </a:rPr>
              <a:t>MODIFIED CLOCK </a:t>
            </a:r>
            <a:r>
              <a:rPr lang="en-US" dirty="0">
                <a:solidFill>
                  <a:srgbClr val="C00000"/>
                </a:solidFill>
                <a:ea typeface="Times New Roman"/>
                <a:cs typeface="Arial"/>
              </a:rPr>
              <a:t>replacement algorithm</a:t>
            </a:r>
          </a:p>
          <a:p>
            <a:pPr marL="514350" indent="-514350">
              <a:spcBef>
                <a:spcPts val="1800"/>
              </a:spcBef>
              <a:buNone/>
            </a:pPr>
            <a:r>
              <a:rPr lang="en-US" b="1" dirty="0"/>
              <a:t>[USER]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b="1" dirty="0"/>
              <a:t>User Heap: </a:t>
            </a:r>
            <a:r>
              <a:rPr lang="en-US" dirty="0"/>
              <a:t>dynamic allocation and free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sz="3200" spc="-1" dirty="0">
                <a:solidFill>
                  <a:srgbClr val="FF0000"/>
                </a:solidFill>
                <a:latin typeface="Calibri"/>
              </a:rPr>
              <a:t>The required strategy of each team will be sent to each team to the registered email.)</a:t>
            </a:r>
            <a:endParaRPr lang="en-US" sz="3200" strike="noStrike" spc="-1" dirty="0">
              <a:solidFill>
                <a:srgbClr val="FF0000"/>
              </a:solidFill>
              <a:latin typeface="Calibri"/>
            </a:endParaRP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685800" algn="l"/>
              </a:tabLst>
            </a:pPr>
            <a:r>
              <a:rPr lang="en-US" b="1" dirty="0">
                <a:ea typeface="Times New Roman"/>
                <a:cs typeface="Arial"/>
              </a:rPr>
              <a:t>BEST FIT </a:t>
            </a:r>
            <a:r>
              <a:rPr lang="en-US" dirty="0">
                <a:ea typeface="Times New Roman"/>
                <a:cs typeface="Arial"/>
              </a:rPr>
              <a:t>strategy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685800" algn="l"/>
              </a:tabLst>
            </a:pPr>
            <a:r>
              <a:rPr lang="en-US" b="1" dirty="0">
                <a:ea typeface="Times New Roman"/>
                <a:cs typeface="Arial"/>
              </a:rPr>
              <a:t>FIRST FIT</a:t>
            </a:r>
            <a:r>
              <a:rPr lang="en-US" dirty="0">
                <a:ea typeface="Times New Roman"/>
                <a:cs typeface="Arial"/>
              </a:rPr>
              <a:t> strategy</a:t>
            </a:r>
            <a:endParaRPr lang="en-US" b="1" dirty="0">
              <a:ea typeface="Times New Roman"/>
              <a:cs typeface="Arial"/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685800" algn="l"/>
              </a:tabLst>
            </a:pPr>
            <a:r>
              <a:rPr lang="en-US" b="1" dirty="0">
                <a:ea typeface="Times New Roman"/>
                <a:cs typeface="Arial"/>
              </a:rPr>
              <a:t>NEXT FIT</a:t>
            </a:r>
            <a:r>
              <a:rPr lang="en-US" dirty="0">
                <a:ea typeface="Times New Roman"/>
                <a:cs typeface="Arial"/>
              </a:rPr>
              <a:t> strategy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685800" algn="l"/>
              </a:tabLst>
            </a:pPr>
            <a:r>
              <a:rPr lang="en-US" b="1" dirty="0">
                <a:ea typeface="Times New Roman"/>
                <a:cs typeface="Arial"/>
              </a:rPr>
              <a:t>WORST FIT</a:t>
            </a:r>
            <a:r>
              <a:rPr lang="en-US" dirty="0">
                <a:ea typeface="Times New Roman"/>
                <a:cs typeface="Arial"/>
              </a:rPr>
              <a:t> strategy</a:t>
            </a:r>
          </a:p>
          <a:p>
            <a:pPr marL="514350" indent="-514350">
              <a:spcBef>
                <a:spcPts val="1800"/>
              </a:spcBef>
              <a:buNone/>
              <a:tabLst>
                <a:tab pos="685800" algn="l"/>
              </a:tabLst>
            </a:pPr>
            <a:r>
              <a:rPr lang="en-US" sz="3100" b="1" dirty="0"/>
              <a:t>[COMMON]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b="1" dirty="0"/>
              <a:t>Env Free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51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Fault Handler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ctr">
              <a:buNone/>
            </a:pPr>
            <a:endParaRPr lang="en-US" sz="4000" dirty="0">
              <a:ea typeface="Times New Roman"/>
              <a:cs typeface="Arial"/>
            </a:endParaRPr>
          </a:p>
          <a:p>
            <a:pPr marL="514350" indent="-514350" algn="ctr">
              <a:buNone/>
            </a:pPr>
            <a:r>
              <a:rPr lang="en-US" sz="4000" dirty="0">
                <a:ea typeface="Times New Roman"/>
                <a:cs typeface="Arial"/>
              </a:rPr>
              <a:t>Refer to the </a:t>
            </a:r>
          </a:p>
          <a:p>
            <a:pPr marL="514350" indent="-514350" algn="ctr">
              <a:buNone/>
            </a:pPr>
            <a:r>
              <a:rPr lang="en-US" sz="4000" b="1" dirty="0">
                <a:ea typeface="Times New Roman"/>
                <a:cs typeface="Arial"/>
              </a:rPr>
              <a:t>Project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74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Features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816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None/>
            </a:pPr>
            <a:r>
              <a:rPr lang="en-US" b="1" dirty="0"/>
              <a:t>[KERNEL]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Load and run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multiple user programs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n-US" sz="2600" b="1" i="1" dirty="0">
                <a:solidFill>
                  <a:schemeClr val="bg1">
                    <a:lumMod val="65000"/>
                  </a:schemeClr>
                </a:solidFill>
              </a:rPr>
              <a:t>DONE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Page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ea typeface="Times New Roman"/>
                <a:cs typeface="Arial"/>
              </a:rPr>
              <a:t> fault handler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ea typeface="Times New Roman"/>
                <a:cs typeface="Arial"/>
              </a:rPr>
              <a:t> during execution with buffering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tabLst>
                <a:tab pos="685800" algn="l"/>
              </a:tabLst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ea typeface="Times New Roman"/>
                <a:cs typeface="Arial"/>
              </a:rPr>
              <a:t>MODIFIED CLOCK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ea typeface="Times New Roman"/>
                <a:cs typeface="Arial"/>
              </a:rPr>
              <a:t>replacement algorithm</a:t>
            </a:r>
          </a:p>
          <a:p>
            <a:pPr marL="514350" indent="-514350">
              <a:spcBef>
                <a:spcPts val="1800"/>
              </a:spcBef>
              <a:buNone/>
            </a:pPr>
            <a:r>
              <a:rPr lang="en-US" b="1" dirty="0"/>
              <a:t>[USER]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b="1" dirty="0">
                <a:solidFill>
                  <a:srgbClr val="C00000"/>
                </a:solidFill>
              </a:rPr>
              <a:t>User Heap: </a:t>
            </a:r>
            <a:r>
              <a:rPr lang="en-US" dirty="0">
                <a:solidFill>
                  <a:srgbClr val="C00000"/>
                </a:solidFill>
              </a:rPr>
              <a:t>dynamic allocation and free 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685800" algn="l"/>
              </a:tabLst>
            </a:pPr>
            <a:r>
              <a:rPr lang="en-US" b="1" dirty="0">
                <a:solidFill>
                  <a:srgbClr val="C00000"/>
                </a:solidFill>
                <a:ea typeface="Times New Roman"/>
                <a:cs typeface="Arial"/>
              </a:rPr>
              <a:t>BEST FIT </a:t>
            </a:r>
            <a:r>
              <a:rPr lang="en-US" dirty="0">
                <a:solidFill>
                  <a:srgbClr val="C00000"/>
                </a:solidFill>
                <a:ea typeface="Times New Roman"/>
                <a:cs typeface="Arial"/>
              </a:rPr>
              <a:t>strategy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685800" algn="l"/>
              </a:tabLst>
            </a:pPr>
            <a:r>
              <a:rPr lang="en-US" b="1" dirty="0">
                <a:solidFill>
                  <a:srgbClr val="C00000"/>
                </a:solidFill>
                <a:cs typeface="Arial"/>
              </a:rPr>
              <a:t>FIRST FIT strategy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685800" algn="l"/>
              </a:tabLst>
            </a:pPr>
            <a:r>
              <a:rPr lang="en-US" b="1" dirty="0">
                <a:solidFill>
                  <a:srgbClr val="C00000"/>
                </a:solidFill>
                <a:cs typeface="Arial"/>
              </a:rPr>
              <a:t>NEXT FIT strategy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685800" algn="l"/>
              </a:tabLst>
            </a:pPr>
            <a:r>
              <a:rPr lang="en-US" b="1" dirty="0">
                <a:solidFill>
                  <a:srgbClr val="C00000"/>
                </a:solidFill>
                <a:cs typeface="Arial"/>
              </a:rPr>
              <a:t>WORST FIT strategy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685800" algn="l"/>
              </a:tabLst>
              <a:defRPr/>
            </a:pPr>
            <a:r>
              <a:rPr kumimoji="0" lang="en-US" sz="3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[COMMON]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Env Free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40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b="1" dirty="0"/>
              <a:t>[USER] Project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Before we start!</a:t>
            </a:r>
          </a:p>
          <a:p>
            <a:pPr lvl="1"/>
            <a:r>
              <a:rPr lang="en-US" sz="2400" dirty="0"/>
              <a:t>Program runs in user mode (less privileges)</a:t>
            </a:r>
          </a:p>
          <a:p>
            <a:pPr lvl="1"/>
            <a:r>
              <a:rPr lang="en-US" sz="2400" dirty="0"/>
              <a:t>It requires functions from the kernel</a:t>
            </a:r>
          </a:p>
          <a:p>
            <a:pPr lvl="1"/>
            <a:r>
              <a:rPr lang="en-US" sz="2400" dirty="0"/>
              <a:t>So, need to switch to kernel mode, call the function, then return to user mode</a:t>
            </a:r>
          </a:p>
          <a:p>
            <a:pPr lvl="1"/>
            <a:r>
              <a:rPr lang="en-US" sz="2400" dirty="0"/>
              <a:t>SYSTEM CALLS (S/W interrupts) do this job!</a:t>
            </a:r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EG"/>
          </a:p>
        </p:txBody>
      </p:sp>
      <p:pic>
        <p:nvPicPr>
          <p:cNvPr id="31774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686" y="4480588"/>
            <a:ext cx="8244114" cy="260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Dynamic allocation/</a:t>
            </a:r>
            <a:r>
              <a:rPr lang="en-US" sz="3600" b="1" dirty="0" err="1"/>
              <a:t>Deallocation</a:t>
            </a:r>
            <a:r>
              <a:rPr lang="en-US" sz="3600" b="1" dirty="0"/>
              <a:t> </a:t>
            </a:r>
            <a:br>
              <a:rPr lang="en-US" sz="3600" b="1" dirty="0"/>
            </a:br>
            <a:r>
              <a:rPr lang="en-US" sz="3600" dirty="0"/>
              <a:t>[</a:t>
            </a:r>
            <a:r>
              <a:rPr lang="en-US" sz="3600" b="1" dirty="0" err="1"/>
              <a:t>malloc</a:t>
            </a:r>
            <a:r>
              <a:rPr lang="en-US" sz="3600" b="1" dirty="0"/>
              <a:t>() / free()</a:t>
            </a:r>
            <a:r>
              <a:rPr lang="en-US" sz="3600" dirty="0"/>
              <a:t>]</a:t>
            </a:r>
            <a:endParaRPr lang="ar-E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What?</a:t>
            </a:r>
            <a:endParaRPr lang="en-US" sz="2200" dirty="0"/>
          </a:p>
          <a:p>
            <a:r>
              <a:rPr lang="en-US" dirty="0"/>
              <a:t>Why?</a:t>
            </a:r>
            <a:endParaRPr lang="en-US" sz="2200" dirty="0"/>
          </a:p>
          <a:p>
            <a:pPr lvl="2"/>
            <a:r>
              <a:rPr lang="en-US" dirty="0"/>
              <a:t>Program need </a:t>
            </a:r>
            <a:r>
              <a:rPr lang="en-US" b="1" dirty="0"/>
              <a:t>dynamic </a:t>
            </a:r>
            <a:r>
              <a:rPr lang="en-US" dirty="0"/>
              <a:t>allocations for its normal work</a:t>
            </a:r>
            <a:endParaRPr lang="en-US" sz="1800" b="1" dirty="0"/>
          </a:p>
          <a:p>
            <a:pPr lvl="2"/>
            <a:r>
              <a:rPr lang="en-US" dirty="0"/>
              <a:t>De-allocations are necessary after finished using allocated memory:</a:t>
            </a:r>
          </a:p>
          <a:p>
            <a:pPr lvl="3"/>
            <a:r>
              <a:rPr lang="en-US" dirty="0"/>
              <a:t>virtual address space fragmentation happens</a:t>
            </a:r>
            <a:endParaRPr lang="en-US" sz="1400" dirty="0"/>
          </a:p>
          <a:p>
            <a:pPr lvl="2"/>
            <a:r>
              <a:rPr lang="en-US" dirty="0"/>
              <a:t>Minimize virtual addresses fragmentation as possible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Dynamic allocation/</a:t>
            </a:r>
            <a:r>
              <a:rPr lang="en-US" sz="3600" b="1" dirty="0" err="1"/>
              <a:t>Deallocation</a:t>
            </a:r>
            <a:r>
              <a:rPr lang="en-US" sz="3600" b="1" dirty="0"/>
              <a:t> </a:t>
            </a:r>
            <a:br>
              <a:rPr lang="en-US" sz="3600" b="1" dirty="0"/>
            </a:br>
            <a:r>
              <a:rPr lang="en-US" sz="3600" dirty="0"/>
              <a:t>[</a:t>
            </a:r>
            <a:r>
              <a:rPr lang="en-US" sz="3600" b="1" dirty="0" err="1">
                <a:solidFill>
                  <a:srgbClr val="FF0000"/>
                </a:solidFill>
              </a:rPr>
              <a:t>malloc</a:t>
            </a:r>
            <a:r>
              <a:rPr lang="en-US" sz="3600" b="1" dirty="0">
                <a:solidFill>
                  <a:srgbClr val="FF0000"/>
                </a:solidFill>
              </a:rPr>
              <a:t>() </a:t>
            </a:r>
            <a:r>
              <a:rPr lang="en-US" sz="3600" b="1" dirty="0"/>
              <a:t>/ free()</a:t>
            </a:r>
            <a:r>
              <a:rPr lang="en-US" sz="3600" dirty="0"/>
              <a:t>]</a:t>
            </a:r>
            <a:endParaRPr lang="ar-E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Allocation:</a:t>
            </a:r>
          </a:p>
          <a:p>
            <a:pPr lvl="1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Example 1 (C++ and C):</a:t>
            </a:r>
          </a:p>
          <a:p>
            <a:pPr lvl="2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C++: 	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ptr_value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2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C: 	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ptr_value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</a:p>
          <a:p>
            <a:pPr lvl="2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allocate 1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(4 bytes) in virtual memory and return the allocated virtual address to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ptr_value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lvl="1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Example 2 (C++ and C):</a:t>
            </a:r>
          </a:p>
          <a:p>
            <a:pPr lvl="2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C++:	float*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new float[200]; </a:t>
            </a:r>
          </a:p>
          <a:p>
            <a:pPr lvl="2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C:	float*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(float) * 200);</a:t>
            </a:r>
          </a:p>
          <a:p>
            <a:pPr lvl="2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allocate 200 floats (800 bytes) in memory and return the allocated address to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ar-EG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1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Dynamic allocation/</a:t>
            </a:r>
            <a:r>
              <a:rPr lang="en-US" sz="3600" b="1" dirty="0" err="1"/>
              <a:t>Deallocation</a:t>
            </a:r>
            <a:r>
              <a:rPr lang="en-US" sz="3600" b="1" dirty="0"/>
              <a:t> </a:t>
            </a:r>
            <a:br>
              <a:rPr lang="en-US" sz="3600" b="1" dirty="0"/>
            </a:br>
            <a:r>
              <a:rPr lang="en-US" sz="3600" dirty="0"/>
              <a:t>[</a:t>
            </a:r>
            <a:r>
              <a:rPr lang="en-US" sz="3600" b="1" dirty="0" err="1"/>
              <a:t>malloc</a:t>
            </a:r>
            <a:r>
              <a:rPr lang="en-US" sz="3600" b="1" dirty="0"/>
              <a:t>() / </a:t>
            </a:r>
            <a:r>
              <a:rPr lang="en-US" sz="3600" b="1" dirty="0">
                <a:solidFill>
                  <a:srgbClr val="FF0000"/>
                </a:solidFill>
              </a:rPr>
              <a:t>free()</a:t>
            </a:r>
            <a:r>
              <a:rPr lang="en-US" sz="3600" dirty="0"/>
              <a:t>]</a:t>
            </a:r>
            <a:endParaRPr lang="ar-E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De-allocation (free)</a:t>
            </a:r>
          </a:p>
          <a:p>
            <a:pPr lvl="1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Example 1 (C++ and C):</a:t>
            </a:r>
          </a:p>
          <a:p>
            <a:pPr lvl="2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C++: 	 delete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ptr_value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2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C: 	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ptr_value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lvl="2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deallocate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(free) 1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(4 bytes) from virtual memory at address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ptr_value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lvl="1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Example 2 (C++ and C):</a:t>
            </a:r>
          </a:p>
          <a:p>
            <a:pPr lvl="2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C++:	delete[]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2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C:	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2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de-allocate (free) 200 floats (800 bytes) from virtual memory at address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ar-EG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0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Dynamic allocation/</a:t>
            </a:r>
            <a:r>
              <a:rPr lang="en-US" sz="3600" b="1" dirty="0" err="1"/>
              <a:t>Deallocation</a:t>
            </a:r>
            <a:r>
              <a:rPr lang="en-US" sz="3600" b="1" dirty="0"/>
              <a:t> </a:t>
            </a:r>
            <a:br>
              <a:rPr lang="en-US" sz="3600" b="1" dirty="0"/>
            </a:br>
            <a:r>
              <a:rPr lang="en-US" sz="3600" dirty="0"/>
              <a:t>[</a:t>
            </a:r>
            <a:r>
              <a:rPr lang="en-US" sz="3600" b="1" dirty="0" err="1"/>
              <a:t>malloc</a:t>
            </a:r>
            <a:r>
              <a:rPr lang="en-US" sz="3600" b="1" dirty="0"/>
              <a:t>() / free()</a:t>
            </a:r>
            <a:r>
              <a:rPr lang="en-US" sz="3600" dirty="0"/>
              <a:t>]</a:t>
            </a:r>
            <a:endParaRPr lang="ar-EG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1" name="AutoShape 808"/>
          <p:cNvSpPr>
            <a:spLocks noChangeArrowheads="1"/>
          </p:cNvSpPr>
          <p:nvPr/>
        </p:nvSpPr>
        <p:spPr bwMode="auto">
          <a:xfrm>
            <a:off x="1905000" y="2133600"/>
            <a:ext cx="5029200" cy="3657600"/>
          </a:xfrm>
          <a:prstGeom prst="roundRect">
            <a:avLst>
              <a:gd name="adj" fmla="val 6366"/>
            </a:avLst>
          </a:prstGeom>
          <a:solidFill>
            <a:srgbClr val="FFFFFF"/>
          </a:solidFill>
          <a:ln w="12700">
            <a:solidFill>
              <a:srgbClr val="5A5A5A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Arial" pitchFamily="34" charset="0"/>
                <a:cs typeface="Arial" pitchFamily="34" charset="0"/>
              </a:rPr>
              <a:t>User Dynamic 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Arial" pitchFamily="34" charset="0"/>
                <a:cs typeface="Arial" pitchFamily="34" charset="0"/>
              </a:rPr>
              <a:t>malloc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Arial" pitchFamily="34" charset="0"/>
                <a:cs typeface="Arial" pitchFamily="34" charset="0"/>
              </a:rPr>
              <a:t>/free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*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073090" y="2664063"/>
            <a:ext cx="2214218" cy="2972264"/>
            <a:chOff x="2073090" y="2664063"/>
            <a:chExt cx="2214218" cy="2972264"/>
          </a:xfrm>
        </p:grpSpPr>
        <p:sp>
          <p:nvSpPr>
            <p:cNvPr id="1044" name="Rectangle 809"/>
            <p:cNvSpPr>
              <a:spLocks noChangeArrowheads="1"/>
            </p:cNvSpPr>
            <p:nvPr/>
          </p:nvSpPr>
          <p:spPr bwMode="auto">
            <a:xfrm>
              <a:off x="2073090" y="2664063"/>
              <a:ext cx="2214218" cy="297226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45720" rIns="1800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Arial" pitchFamily="34" charset="0"/>
                  <a:cs typeface="Arial" pitchFamily="34" charset="0"/>
                </a:rPr>
                <a:t>malloc</a:t>
              </a: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Arial" pitchFamily="34" charset="0"/>
                  <a:cs typeface="Arial" pitchFamily="34" charset="0"/>
                </a:rPr>
                <a:t>( )</a:t>
              </a:r>
              <a:b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Arial" pitchFamily="34" charset="0"/>
                  <a:cs typeface="Arial" pitchFamily="34" charset="0"/>
                </a:rPr>
              </a:b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Arial" pitchFamily="34" charset="0"/>
                  <a:cs typeface="Arial" pitchFamily="34" charset="0"/>
                </a:rPr>
                <a:t>(</a:t>
              </a:r>
              <a:r>
                <a:rPr kumimoji="0" lang="en-US" sz="14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Arial" pitchFamily="34" charset="0"/>
                  <a:cs typeface="Arial" pitchFamily="34" charset="0"/>
                </a:rPr>
                <a:t>Next Fit, Best Fit, . . .</a:t>
              </a: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Arial" pitchFamily="34" charset="0"/>
                  <a:cs typeface="Arial" pitchFamily="34" charset="0"/>
                </a:rPr>
                <a:t> ) 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5" name="AutoShape 812"/>
            <p:cNvSpPr>
              <a:spLocks noChangeArrowheads="1"/>
            </p:cNvSpPr>
            <p:nvPr/>
          </p:nvSpPr>
          <p:spPr bwMode="auto">
            <a:xfrm>
              <a:off x="3437521" y="4438148"/>
              <a:ext cx="681697" cy="766946"/>
            </a:xfrm>
            <a:prstGeom prst="flowChartMagneticDisk">
              <a:avLst/>
            </a:prstGeom>
            <a:gradFill rotWithShape="1">
              <a:gsLst>
                <a:gs pos="0">
                  <a:srgbClr val="765E00"/>
                </a:gs>
                <a:gs pos="100000">
                  <a:srgbClr val="FFCC00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1" name="Text Box 818"/>
            <p:cNvSpPr txBox="1">
              <a:spLocks noChangeArrowheads="1"/>
            </p:cNvSpPr>
            <p:nvPr/>
          </p:nvSpPr>
          <p:spPr bwMode="auto">
            <a:xfrm>
              <a:off x="2073090" y="3429000"/>
              <a:ext cx="1009575" cy="855975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Nothing</a:t>
              </a: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 Created in Memory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2" name="Text Box 819"/>
            <p:cNvSpPr txBox="1">
              <a:spLocks noChangeArrowheads="1"/>
            </p:cNvSpPr>
            <p:nvPr/>
          </p:nvSpPr>
          <p:spPr bwMode="auto">
            <a:xfrm>
              <a:off x="3093720" y="3441829"/>
              <a:ext cx="1166251" cy="825371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ALL Pages Added to Page File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35186" name="Group 18"/>
            <p:cNvGrpSpPr>
              <a:grpSpLocks/>
            </p:cNvGrpSpPr>
            <p:nvPr/>
          </p:nvGrpSpPr>
          <p:grpSpPr bwMode="auto">
            <a:xfrm>
              <a:off x="2257781" y="4459477"/>
              <a:ext cx="749140" cy="747471"/>
              <a:chOff x="6565" y="9543"/>
              <a:chExt cx="722" cy="806"/>
            </a:xfrm>
          </p:grpSpPr>
          <p:sp>
            <p:nvSpPr>
              <p:cNvPr id="6" name="Rectangle 814"/>
              <p:cNvSpPr>
                <a:spLocks noChangeArrowheads="1"/>
              </p:cNvSpPr>
              <p:nvPr/>
            </p:nvSpPr>
            <p:spPr bwMode="auto">
              <a:xfrm>
                <a:off x="6568" y="9945"/>
                <a:ext cx="719" cy="200"/>
              </a:xfrm>
              <a:prstGeom prst="rect">
                <a:avLst/>
              </a:prstGeom>
              <a:gradFill rotWithShape="1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7" name="Rectangle 815"/>
              <p:cNvSpPr>
                <a:spLocks noChangeArrowheads="1"/>
              </p:cNvSpPr>
              <p:nvPr/>
            </p:nvSpPr>
            <p:spPr bwMode="auto">
              <a:xfrm>
                <a:off x="6568" y="9543"/>
                <a:ext cx="719" cy="200"/>
              </a:xfrm>
              <a:prstGeom prst="rect">
                <a:avLst/>
              </a:prstGeom>
              <a:gradFill rotWithShape="1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8" name="Rectangle 816"/>
              <p:cNvSpPr>
                <a:spLocks noChangeArrowheads="1"/>
              </p:cNvSpPr>
              <p:nvPr/>
            </p:nvSpPr>
            <p:spPr bwMode="auto">
              <a:xfrm>
                <a:off x="6568" y="9743"/>
                <a:ext cx="719" cy="201"/>
              </a:xfrm>
              <a:prstGeom prst="rect">
                <a:avLst/>
              </a:prstGeom>
              <a:gradFill rotWithShape="1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9" name="Rectangle 814"/>
              <p:cNvSpPr>
                <a:spLocks noChangeArrowheads="1"/>
              </p:cNvSpPr>
              <p:nvPr/>
            </p:nvSpPr>
            <p:spPr bwMode="auto">
              <a:xfrm>
                <a:off x="6565" y="10149"/>
                <a:ext cx="719" cy="200"/>
              </a:xfrm>
              <a:prstGeom prst="rect">
                <a:avLst/>
              </a:prstGeom>
              <a:gradFill rotWithShape="1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4351638" y="2664063"/>
            <a:ext cx="2467390" cy="2972264"/>
            <a:chOff x="4351638" y="2664063"/>
            <a:chExt cx="2467390" cy="2972264"/>
          </a:xfrm>
        </p:grpSpPr>
        <p:sp>
          <p:nvSpPr>
            <p:cNvPr id="1043" name="Rectangle 810"/>
            <p:cNvSpPr>
              <a:spLocks noChangeArrowheads="1"/>
            </p:cNvSpPr>
            <p:nvPr/>
          </p:nvSpPr>
          <p:spPr bwMode="auto">
            <a:xfrm>
              <a:off x="4351638" y="2664063"/>
              <a:ext cx="2467390" cy="297226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45720" rIns="1800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Arial" pitchFamily="34" charset="0"/>
                  <a:cs typeface="Arial" pitchFamily="34" charset="0"/>
                </a:rPr>
                <a:t>free( )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3" name="AutoShape 822"/>
            <p:cNvSpPr>
              <a:spLocks noChangeArrowheads="1"/>
            </p:cNvSpPr>
            <p:nvPr/>
          </p:nvSpPr>
          <p:spPr bwMode="auto">
            <a:xfrm>
              <a:off x="5956790" y="4440002"/>
              <a:ext cx="681697" cy="766946"/>
            </a:xfrm>
            <a:prstGeom prst="flowChartMagneticDisk">
              <a:avLst/>
            </a:prstGeom>
            <a:gradFill rotWithShape="1">
              <a:gsLst>
                <a:gs pos="0">
                  <a:srgbClr val="765E00"/>
                </a:gs>
                <a:gs pos="100000">
                  <a:srgbClr val="FFCC00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54" name="Group 823"/>
            <p:cNvGrpSpPr>
              <a:grpSpLocks/>
            </p:cNvGrpSpPr>
            <p:nvPr/>
          </p:nvGrpSpPr>
          <p:grpSpPr bwMode="auto">
            <a:xfrm>
              <a:off x="6094789" y="4071831"/>
              <a:ext cx="395322" cy="337568"/>
              <a:chOff x="10957" y="11124"/>
              <a:chExt cx="24" cy="24"/>
            </a:xfrm>
          </p:grpSpPr>
          <p:sp>
            <p:nvSpPr>
              <p:cNvPr id="1055" name="Rectangle 824"/>
              <p:cNvSpPr>
                <a:spLocks noChangeArrowheads="1"/>
              </p:cNvSpPr>
              <p:nvPr/>
            </p:nvSpPr>
            <p:spPr bwMode="auto">
              <a:xfrm rot="2700000">
                <a:off x="10957" y="11135"/>
                <a:ext cx="24" cy="2"/>
              </a:xfrm>
              <a:prstGeom prst="rect">
                <a:avLst/>
              </a:prstGeom>
              <a:solidFill>
                <a:srgbClr val="000000"/>
              </a:solidFill>
              <a:ln w="9525" algn="in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7F7F7F">
                    <a:alpha val="50000"/>
                  </a:srgbClr>
                </a:outerShdw>
              </a:effec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056" name="Rectangle 825"/>
              <p:cNvSpPr>
                <a:spLocks noChangeArrowheads="1"/>
              </p:cNvSpPr>
              <p:nvPr/>
            </p:nvSpPr>
            <p:spPr bwMode="auto">
              <a:xfrm rot="-2700000">
                <a:off x="10957" y="11134"/>
                <a:ext cx="24" cy="3"/>
              </a:xfrm>
              <a:prstGeom prst="rect">
                <a:avLst/>
              </a:prstGeom>
              <a:solidFill>
                <a:srgbClr val="000000"/>
              </a:solidFill>
              <a:ln w="9525" algn="in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7F7F7F">
                    <a:alpha val="50000"/>
                  </a:srgbClr>
                </a:outerShdw>
              </a:effec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</p:grpSp>
        <p:grpSp>
          <p:nvGrpSpPr>
            <p:cNvPr id="1062" name="Group 831"/>
            <p:cNvGrpSpPr>
              <a:grpSpLocks/>
            </p:cNvGrpSpPr>
            <p:nvPr/>
          </p:nvGrpSpPr>
          <p:grpSpPr bwMode="auto">
            <a:xfrm>
              <a:off x="4956553" y="4071831"/>
              <a:ext cx="394284" cy="337568"/>
              <a:chOff x="10968" y="11135"/>
              <a:chExt cx="24" cy="24"/>
            </a:xfrm>
          </p:grpSpPr>
          <p:sp>
            <p:nvSpPr>
              <p:cNvPr id="1063" name="Rectangle 832"/>
              <p:cNvSpPr>
                <a:spLocks noChangeArrowheads="1"/>
              </p:cNvSpPr>
              <p:nvPr/>
            </p:nvSpPr>
            <p:spPr bwMode="auto">
              <a:xfrm rot="2700000">
                <a:off x="10968" y="11146"/>
                <a:ext cx="24" cy="2"/>
              </a:xfrm>
              <a:prstGeom prst="rect">
                <a:avLst/>
              </a:prstGeom>
              <a:solidFill>
                <a:srgbClr val="000000"/>
              </a:solidFill>
              <a:ln w="9525" algn="in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7F7F7F">
                    <a:alpha val="50000"/>
                  </a:srgbClr>
                </a:outerShdw>
              </a:effec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064" name="Rectangle 833"/>
              <p:cNvSpPr>
                <a:spLocks noChangeArrowheads="1"/>
              </p:cNvSpPr>
              <p:nvPr/>
            </p:nvSpPr>
            <p:spPr bwMode="auto">
              <a:xfrm rot="-2700000">
                <a:off x="10968" y="11146"/>
                <a:ext cx="24" cy="2"/>
              </a:xfrm>
              <a:prstGeom prst="rect">
                <a:avLst/>
              </a:prstGeom>
              <a:solidFill>
                <a:srgbClr val="000000"/>
              </a:solidFill>
              <a:ln w="9525" algn="in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7F7F7F">
                    <a:alpha val="50000"/>
                  </a:srgbClr>
                </a:outerShdw>
              </a:effec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</p:grpSp>
        <p:sp>
          <p:nvSpPr>
            <p:cNvPr id="1065" name="Text Box 834"/>
            <p:cNvSpPr txBox="1">
              <a:spLocks noChangeArrowheads="1"/>
            </p:cNvSpPr>
            <p:nvPr/>
          </p:nvSpPr>
          <p:spPr bwMode="auto">
            <a:xfrm>
              <a:off x="4394200" y="3286760"/>
              <a:ext cx="1447800" cy="1007138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Working Sets Pages + Empty Tables in Given Range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6" name="Text Box 835"/>
            <p:cNvSpPr txBox="1">
              <a:spLocks noChangeArrowheads="1"/>
            </p:cNvSpPr>
            <p:nvPr/>
          </p:nvSpPr>
          <p:spPr bwMode="auto">
            <a:xfrm>
              <a:off x="5888309" y="3280000"/>
              <a:ext cx="891290" cy="758600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ALL Pages in Given Range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35191" name="Group 23"/>
            <p:cNvGrpSpPr>
              <a:grpSpLocks/>
            </p:cNvGrpSpPr>
            <p:nvPr/>
          </p:nvGrpSpPr>
          <p:grpSpPr bwMode="auto">
            <a:xfrm>
              <a:off x="4773937" y="4459477"/>
              <a:ext cx="749140" cy="747471"/>
              <a:chOff x="6565" y="9543"/>
              <a:chExt cx="722" cy="806"/>
            </a:xfrm>
          </p:grpSpPr>
          <p:sp>
            <p:nvSpPr>
              <p:cNvPr id="1047" name="Rectangle 814"/>
              <p:cNvSpPr>
                <a:spLocks noChangeArrowheads="1"/>
              </p:cNvSpPr>
              <p:nvPr/>
            </p:nvSpPr>
            <p:spPr bwMode="auto">
              <a:xfrm>
                <a:off x="6568" y="9945"/>
                <a:ext cx="719" cy="200"/>
              </a:xfrm>
              <a:prstGeom prst="rect">
                <a:avLst/>
              </a:prstGeom>
              <a:gradFill rotWithShape="1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048" name="Rectangle 815"/>
              <p:cNvSpPr>
                <a:spLocks noChangeArrowheads="1"/>
              </p:cNvSpPr>
              <p:nvPr/>
            </p:nvSpPr>
            <p:spPr bwMode="auto">
              <a:xfrm>
                <a:off x="6568" y="9543"/>
                <a:ext cx="719" cy="200"/>
              </a:xfrm>
              <a:prstGeom prst="rect">
                <a:avLst/>
              </a:prstGeom>
              <a:gradFill rotWithShape="1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049" name="Rectangle 816"/>
              <p:cNvSpPr>
                <a:spLocks noChangeArrowheads="1"/>
              </p:cNvSpPr>
              <p:nvPr/>
            </p:nvSpPr>
            <p:spPr bwMode="auto">
              <a:xfrm>
                <a:off x="6568" y="9743"/>
                <a:ext cx="719" cy="201"/>
              </a:xfrm>
              <a:prstGeom prst="rect">
                <a:avLst/>
              </a:prstGeom>
              <a:gradFill rotWithShape="1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5" name="Rectangle 814"/>
              <p:cNvSpPr>
                <a:spLocks noChangeArrowheads="1"/>
              </p:cNvSpPr>
              <p:nvPr/>
            </p:nvSpPr>
            <p:spPr bwMode="auto">
              <a:xfrm>
                <a:off x="6565" y="10149"/>
                <a:ext cx="719" cy="200"/>
              </a:xfrm>
              <a:prstGeom prst="rect">
                <a:avLst/>
              </a:prstGeom>
              <a:gradFill rotWithShape="1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260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Logistics</a:t>
            </a:r>
          </a:p>
          <a:p>
            <a:r>
              <a:rPr lang="en-US" sz="3000" dirty="0"/>
              <a:t>Project Quick Guide</a:t>
            </a:r>
          </a:p>
          <a:p>
            <a:r>
              <a:rPr lang="en-US" sz="3000" dirty="0"/>
              <a:t>What’s New?</a:t>
            </a:r>
          </a:p>
          <a:p>
            <a:r>
              <a:rPr lang="en-US" sz="3000" dirty="0"/>
              <a:t>[</a:t>
            </a:r>
            <a:r>
              <a:rPr lang="en-US" sz="3000" b="1" dirty="0"/>
              <a:t>Kernel</a:t>
            </a:r>
            <a:r>
              <a:rPr lang="en-US" sz="3000" dirty="0"/>
              <a:t>] Project Features</a:t>
            </a:r>
          </a:p>
          <a:p>
            <a:pPr marL="400050" lvl="1" indent="0">
              <a:buNone/>
            </a:pPr>
            <a:r>
              <a:rPr lang="en-US" b="1" dirty="0"/>
              <a:t>Page</a:t>
            </a:r>
            <a:r>
              <a:rPr lang="en-US" b="1" dirty="0">
                <a:ea typeface="Times New Roman"/>
                <a:cs typeface="Arial"/>
              </a:rPr>
              <a:t> fault handler</a:t>
            </a:r>
            <a:r>
              <a:rPr lang="en-US" dirty="0">
                <a:ea typeface="Times New Roman"/>
                <a:cs typeface="Arial"/>
              </a:rPr>
              <a:t> during execution using BUFFERING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tabLst>
                <a:tab pos="685800" algn="l"/>
              </a:tabLst>
            </a:pPr>
            <a:r>
              <a:rPr lang="en-US" b="1" dirty="0">
                <a:ea typeface="Times New Roman"/>
                <a:cs typeface="Arial"/>
              </a:rPr>
              <a:t>MODIFIED CLOCK </a:t>
            </a:r>
            <a:r>
              <a:rPr lang="en-US" dirty="0">
                <a:ea typeface="Times New Roman"/>
                <a:cs typeface="Arial"/>
              </a:rPr>
              <a:t>replacement algorithm</a:t>
            </a:r>
          </a:p>
          <a:p>
            <a:r>
              <a:rPr lang="en-US" sz="3000" dirty="0"/>
              <a:t>[</a:t>
            </a:r>
            <a:r>
              <a:rPr lang="en-US" sz="3000" b="1" dirty="0"/>
              <a:t>User</a:t>
            </a:r>
            <a:r>
              <a:rPr lang="en-US" sz="3000" dirty="0"/>
              <a:t>] Project Features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User Heap</a:t>
            </a:r>
          </a:p>
          <a:p>
            <a:r>
              <a:rPr lang="en-US" sz="3000" dirty="0"/>
              <a:t>[</a:t>
            </a:r>
            <a:r>
              <a:rPr lang="en-US" sz="3000" b="1" dirty="0"/>
              <a:t>Common</a:t>
            </a:r>
            <a:r>
              <a:rPr lang="en-US" sz="3000" dirty="0"/>
              <a:t>]</a:t>
            </a:r>
          </a:p>
          <a:p>
            <a:pPr lvl="1"/>
            <a:r>
              <a:rPr lang="en-US" sz="2600" dirty="0"/>
              <a:t>Env free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Dynamic allocation/</a:t>
            </a:r>
            <a:r>
              <a:rPr lang="en-US" sz="3600" b="1" dirty="0" err="1"/>
              <a:t>Deallocation</a:t>
            </a:r>
            <a:r>
              <a:rPr lang="en-US" sz="3600" b="1" dirty="0"/>
              <a:t> </a:t>
            </a:r>
            <a:br>
              <a:rPr lang="en-US" sz="3600" b="1" dirty="0"/>
            </a:br>
            <a:r>
              <a:rPr lang="en-US" sz="3600" dirty="0"/>
              <a:t>[</a:t>
            </a:r>
            <a:r>
              <a:rPr lang="en-US" sz="3600" b="1" dirty="0" err="1">
                <a:solidFill>
                  <a:srgbClr val="FF0000"/>
                </a:solidFill>
              </a:rPr>
              <a:t>malloc</a:t>
            </a:r>
            <a:r>
              <a:rPr lang="en-US" sz="3600" b="1" dirty="0">
                <a:solidFill>
                  <a:srgbClr val="FF0000"/>
                </a:solidFill>
              </a:rPr>
              <a:t>() </a:t>
            </a:r>
            <a:r>
              <a:rPr lang="en-US" sz="3600" b="1" dirty="0"/>
              <a:t>/ free()</a:t>
            </a:r>
            <a:r>
              <a:rPr lang="en-US" sz="3600" dirty="0"/>
              <a:t>]</a:t>
            </a:r>
            <a:endParaRPr lang="ar-E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2800" b="1" dirty="0"/>
              <a:t>Allocate pages on 4KB granularity</a:t>
            </a:r>
          </a:p>
          <a:p>
            <a:pPr marL="0" indent="0">
              <a:buNone/>
            </a:pPr>
            <a:endParaRPr lang="ar-EG" sz="1800" dirty="0">
              <a:latin typeface="Consolas" panose="020B06090202040302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953000" y="2286000"/>
            <a:ext cx="4143123" cy="4267200"/>
            <a:chOff x="4953000" y="2286000"/>
            <a:chExt cx="4143123" cy="4267200"/>
          </a:xfrm>
        </p:grpSpPr>
        <p:sp>
          <p:nvSpPr>
            <p:cNvPr id="4" name="Rectangle 3"/>
            <p:cNvSpPr/>
            <p:nvPr/>
          </p:nvSpPr>
          <p:spPr>
            <a:xfrm>
              <a:off x="4953000" y="48768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953000" y="2286000"/>
              <a:ext cx="1981200" cy="1219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  <a:endParaRPr lang="ar-EG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6934200" y="5334000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278189" y="5144589"/>
              <a:ext cx="1817934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USER_HEAP_START</a:t>
              </a:r>
              <a:endParaRPr lang="ar-EG" sz="1600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53000" y="44196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53000" y="39624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53000" y="35052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53000" y="5334000"/>
              <a:ext cx="1981200" cy="1219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  <a:endParaRPr lang="ar-EG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62000" y="4598126"/>
            <a:ext cx="6148063" cy="876606"/>
            <a:chOff x="762000" y="4598126"/>
            <a:chExt cx="6148063" cy="87660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4343400" y="5334000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966063" y="4889863"/>
              <a:ext cx="1944000" cy="4320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4 KB</a:t>
              </a:r>
              <a:endParaRPr lang="ar-EG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2000" y="5105400"/>
              <a:ext cx="2030299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ptr1</a:t>
              </a:r>
              <a:r>
                <a:rPr lang="en-US" dirty="0"/>
                <a:t> = </a:t>
              </a:r>
              <a:r>
                <a:rPr lang="en-US" dirty="0" err="1"/>
                <a:t>malloc</a:t>
              </a:r>
              <a:r>
                <a:rPr lang="en-US" dirty="0"/>
                <a:t> (6 KB)</a:t>
              </a:r>
              <a:endParaRPr lang="ar-EG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33800" y="5105400"/>
              <a:ext cx="586122" cy="36933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ptr1</a:t>
              </a:r>
              <a:endParaRPr lang="ar-EG" sz="1600" b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966063" y="4598126"/>
              <a:ext cx="1944000" cy="252000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2 KB</a:t>
              </a:r>
              <a:endParaRPr lang="ar-EG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62000" y="4164874"/>
            <a:ext cx="6148063" cy="369332"/>
            <a:chOff x="762000" y="4164874"/>
            <a:chExt cx="6148063" cy="369332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966063" y="4204062"/>
              <a:ext cx="1944000" cy="190337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1 KB</a:t>
              </a:r>
              <a:endParaRPr lang="ar-EG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62000" y="4164874"/>
              <a:ext cx="2036840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ptr2</a:t>
              </a:r>
              <a:r>
                <a:rPr lang="en-US" dirty="0"/>
                <a:t> = </a:t>
              </a:r>
              <a:r>
                <a:rPr lang="en-US" dirty="0" err="1"/>
                <a:t>malloc</a:t>
              </a:r>
              <a:r>
                <a:rPr lang="en-US" dirty="0"/>
                <a:t> (1 KB)</a:t>
              </a:r>
              <a:endParaRPr lang="ar-EG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33800" y="4164874"/>
              <a:ext cx="586122" cy="36933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ptr2</a:t>
              </a:r>
              <a:endParaRPr lang="ar-EG" sz="1600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62000" y="3657598"/>
            <a:ext cx="6148063" cy="421586"/>
            <a:chOff x="762000" y="3644535"/>
            <a:chExt cx="6148063" cy="421586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4966063" y="3644535"/>
              <a:ext cx="1944000" cy="288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3 KB</a:t>
              </a:r>
              <a:endParaRPr lang="ar-EG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2000" y="3696789"/>
              <a:ext cx="203684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ptr3</a:t>
              </a:r>
              <a:r>
                <a:rPr lang="en-US" dirty="0"/>
                <a:t> = </a:t>
              </a:r>
              <a:r>
                <a:rPr lang="en-US" dirty="0" err="1"/>
                <a:t>malloc</a:t>
              </a:r>
              <a:r>
                <a:rPr lang="en-US" dirty="0"/>
                <a:t> (3 KB)</a:t>
              </a:r>
              <a:endParaRPr lang="ar-EG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33800" y="3696789"/>
              <a:ext cx="586122" cy="36933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ptr3</a:t>
              </a:r>
              <a:endParaRPr lang="ar-EG" sz="1600" b="1" dirty="0"/>
            </a:p>
          </p:txBody>
        </p:sp>
      </p:grp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2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0"/>
          <p:cNvGrpSpPr/>
          <p:nvPr/>
        </p:nvGrpSpPr>
        <p:grpSpPr>
          <a:xfrm>
            <a:off x="4947463" y="2432721"/>
            <a:ext cx="4148562" cy="4187743"/>
            <a:chOff x="4947561" y="2441657"/>
            <a:chExt cx="4148562" cy="4187743"/>
          </a:xfrm>
        </p:grpSpPr>
        <p:sp>
          <p:nvSpPr>
            <p:cNvPr id="5" name="Rectangle 4"/>
            <p:cNvSpPr/>
            <p:nvPr/>
          </p:nvSpPr>
          <p:spPr>
            <a:xfrm>
              <a:off x="4947561" y="5215147"/>
              <a:ext cx="1981200" cy="347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2 MB</a:t>
              </a:r>
              <a:endParaRPr lang="ar-EG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53000" y="2616926"/>
              <a:ext cx="19812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b="1" dirty="0"/>
                <a:t>.</a:t>
              </a:r>
            </a:p>
            <a:p>
              <a:pPr algn="ctr"/>
              <a:r>
                <a:rPr lang="en-US" sz="1200" b="1" dirty="0"/>
                <a:t>.</a:t>
              </a:r>
            </a:p>
            <a:p>
              <a:pPr algn="ctr"/>
              <a:r>
                <a:rPr lang="en-US" sz="1200" b="1" dirty="0"/>
                <a:t>.</a:t>
              </a:r>
              <a:endParaRPr lang="ar-EG" sz="1200" b="1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6934200" y="5882446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278189" y="5774751"/>
              <a:ext cx="1817934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USER_HEAP_START</a:t>
              </a:r>
              <a:endParaRPr lang="ar-EG" sz="1600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3000" y="4641600"/>
              <a:ext cx="19812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53000" y="3365863"/>
              <a:ext cx="19812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1 MB</a:t>
              </a:r>
              <a:endParaRPr lang="ar-EG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53000" y="3623400"/>
              <a:ext cx="19812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53000" y="5867400"/>
              <a:ext cx="19812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  <a:endParaRPr lang="ar-EG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53000" y="4288200"/>
              <a:ext cx="19812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2 MB</a:t>
              </a:r>
              <a:endParaRPr lang="ar-EG" b="1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6934200" y="2631068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278189" y="2441657"/>
              <a:ext cx="1716239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USER_HEAP_MAX</a:t>
              </a:r>
              <a:endParaRPr lang="ar-EG" sz="16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49737" y="4753783"/>
              <a:ext cx="630301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3 MB</a:t>
              </a:r>
              <a:endParaRPr lang="ar-EG" sz="1600" b="1" dirty="0"/>
            </a:p>
          </p:txBody>
        </p:sp>
        <p:sp>
          <p:nvSpPr>
            <p:cNvPr id="28" name="Right Brace 27"/>
            <p:cNvSpPr/>
            <p:nvPr/>
          </p:nvSpPr>
          <p:spPr>
            <a:xfrm>
              <a:off x="6973389" y="4648200"/>
              <a:ext cx="216000" cy="5400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62800" y="3782709"/>
              <a:ext cx="630301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4 MB</a:t>
              </a:r>
              <a:endParaRPr lang="ar-EG" sz="1600" b="1" dirty="0"/>
            </a:p>
          </p:txBody>
        </p:sp>
        <p:sp>
          <p:nvSpPr>
            <p:cNvPr id="30" name="Right Brace 29"/>
            <p:cNvSpPr/>
            <p:nvPr/>
          </p:nvSpPr>
          <p:spPr>
            <a:xfrm>
              <a:off x="6986452" y="3632263"/>
              <a:ext cx="216000" cy="6480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prstClr val="black"/>
                </a:solidFill>
              </a:rPr>
              <a:t>Dynamic allocation/Deallocation </a:t>
            </a:r>
            <a:br>
              <a:rPr lang="en-US" sz="3600" b="1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[</a:t>
            </a:r>
            <a:r>
              <a:rPr lang="en-US" sz="3600" b="1" dirty="0">
                <a:solidFill>
                  <a:srgbClr val="FF0000"/>
                </a:solidFill>
              </a:rPr>
              <a:t>malloc() </a:t>
            </a:r>
            <a:r>
              <a:rPr lang="en-US" sz="3600" b="1" dirty="0">
                <a:solidFill>
                  <a:prstClr val="black"/>
                </a:solidFill>
              </a:rPr>
              <a:t>/ free()</a:t>
            </a:r>
            <a:r>
              <a:rPr lang="en-US" sz="3600" dirty="0">
                <a:solidFill>
                  <a:prstClr val="black"/>
                </a:solidFill>
              </a:rPr>
              <a:t>]</a:t>
            </a:r>
            <a:endParaRPr lang="ar-E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02" y="1738312"/>
            <a:ext cx="8229600" cy="4525963"/>
          </a:xfrm>
        </p:spPr>
        <p:txBody>
          <a:bodyPr>
            <a:normAutofit/>
          </a:bodyPr>
          <a:lstStyle/>
          <a:p>
            <a:pPr marL="0" indent="0"/>
            <a:r>
              <a:rPr lang="en-US" sz="2800" b="1" dirty="0"/>
              <a:t>BEST FIT Strategy</a:t>
            </a:r>
          </a:p>
          <a:p>
            <a:pPr marL="0" indent="0">
              <a:buNone/>
            </a:pPr>
            <a:endParaRPr lang="ar-EG" sz="1800" dirty="0">
              <a:latin typeface="Consolas" panose="020B06090202040302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62000" y="4988537"/>
            <a:ext cx="6148063" cy="409995"/>
            <a:chOff x="762000" y="4188743"/>
            <a:chExt cx="6148063" cy="409995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966063" y="4188743"/>
              <a:ext cx="1944000" cy="180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1 MB</a:t>
              </a:r>
              <a:endParaRPr lang="ar-EG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2000" y="4229406"/>
              <a:ext cx="2209800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ptr1</a:t>
              </a:r>
              <a:r>
                <a:rPr lang="en-US" dirty="0"/>
                <a:t> = malloc (1 MB)</a:t>
              </a:r>
              <a:endParaRPr lang="ar-EG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33800" y="4229406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ptr1</a:t>
              </a:r>
              <a:endParaRPr lang="ar-EG" sz="1600" b="1" dirty="0"/>
            </a:p>
          </p:txBody>
        </p:sp>
      </p:grpSp>
      <p:grpSp>
        <p:nvGrpSpPr>
          <p:cNvPr id="22" name="Group 31"/>
          <p:cNvGrpSpPr/>
          <p:nvPr/>
        </p:nvGrpSpPr>
        <p:grpSpPr>
          <a:xfrm>
            <a:off x="762000" y="3836126"/>
            <a:ext cx="6148063" cy="573986"/>
            <a:chOff x="762000" y="3492135"/>
            <a:chExt cx="6148063" cy="573986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4966063" y="3492135"/>
              <a:ext cx="1944000" cy="432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3 MB</a:t>
              </a:r>
              <a:endParaRPr lang="ar-EG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2000" y="3696789"/>
              <a:ext cx="2113784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ptr2</a:t>
              </a:r>
              <a:r>
                <a:rPr lang="en-US" dirty="0"/>
                <a:t> = malloc (3 MB)</a:t>
              </a:r>
              <a:endParaRPr lang="ar-EG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33800" y="3696789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ptr2</a:t>
              </a:r>
              <a:endParaRPr lang="ar-EG" sz="1600" b="1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62000" y="3566942"/>
            <a:ext cx="6148063" cy="395458"/>
            <a:chOff x="762000" y="3566942"/>
            <a:chExt cx="6148063" cy="395458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343400" y="384500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4966063" y="3640273"/>
              <a:ext cx="1944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1 MB</a:t>
              </a:r>
              <a:endParaRPr lang="ar-EG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62000" y="3593068"/>
              <a:ext cx="2209800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ptr3</a:t>
              </a:r>
              <a:r>
                <a:rPr lang="en-US" dirty="0"/>
                <a:t> = malloc (1 MB)</a:t>
              </a:r>
              <a:endParaRPr lang="ar-EG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33800" y="3566942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ptr3</a:t>
              </a:r>
              <a:endParaRPr lang="ar-EG" sz="16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62000" y="4572000"/>
            <a:ext cx="6148063" cy="557348"/>
            <a:chOff x="762000" y="4572000"/>
            <a:chExt cx="6148063" cy="557348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4343400" y="4988616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4966063" y="4616948"/>
              <a:ext cx="1944000" cy="36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2 MB</a:t>
              </a:r>
              <a:endParaRPr lang="ar-EG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62000" y="4572000"/>
              <a:ext cx="2113784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ptr4</a:t>
              </a:r>
              <a:r>
                <a:rPr lang="en-US" dirty="0"/>
                <a:t> = malloc (2 MB)</a:t>
              </a:r>
              <a:endParaRPr lang="ar-EG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33800" y="4760016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ptr4</a:t>
              </a:r>
              <a:endParaRPr lang="ar-EG" sz="1600" b="1" dirty="0"/>
            </a:p>
          </p:txBody>
        </p: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4B6805-04FA-4581-9715-A0B46B515287}"/>
              </a:ext>
            </a:extLst>
          </p:cNvPr>
          <p:cNvSpPr txBox="1"/>
          <p:nvPr/>
        </p:nvSpPr>
        <p:spPr>
          <a:xfrm>
            <a:off x="4343302" y="2183278"/>
            <a:ext cx="69886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 GB</a:t>
            </a:r>
            <a:endParaRPr lang="ar-EG" sz="1600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29BE2A-0222-4817-B21E-3334DC63B688}"/>
              </a:ext>
            </a:extLst>
          </p:cNvPr>
          <p:cNvSpPr/>
          <p:nvPr/>
        </p:nvSpPr>
        <p:spPr>
          <a:xfrm>
            <a:off x="4953000" y="2438400"/>
            <a:ext cx="1981200" cy="2024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4 KB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3D4BF72-84C8-4B42-BBF6-6CE293970001}"/>
              </a:ext>
            </a:extLst>
          </p:cNvPr>
          <p:cNvSpPr/>
          <p:nvPr/>
        </p:nvSpPr>
        <p:spPr>
          <a:xfrm>
            <a:off x="4952902" y="5540056"/>
            <a:ext cx="1981200" cy="3470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2 MB</a:t>
            </a:r>
            <a:endParaRPr lang="ar-EG" b="1" dirty="0"/>
          </a:p>
        </p:txBody>
      </p:sp>
    </p:spTree>
    <p:extLst>
      <p:ext uri="{BB962C8B-B14F-4D97-AF65-F5344CB8AC3E}">
        <p14:creationId xmlns:p14="http://schemas.microsoft.com/office/powerpoint/2010/main" val="196500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8" name="Group 1"/>
          <p:cNvGrpSpPr/>
          <p:nvPr/>
        </p:nvGrpSpPr>
        <p:grpSpPr>
          <a:xfrm>
            <a:off x="4952880" y="1702440"/>
            <a:ext cx="4131360" cy="4926600"/>
            <a:chOff x="4952880" y="1702440"/>
            <a:chExt cx="4131360" cy="4926600"/>
          </a:xfrm>
        </p:grpSpPr>
        <p:sp>
          <p:nvSpPr>
            <p:cNvPr id="729" name="CustomShape 2"/>
            <p:cNvSpPr/>
            <p:nvPr/>
          </p:nvSpPr>
          <p:spPr>
            <a:xfrm>
              <a:off x="4952880" y="5147280"/>
              <a:ext cx="1980720" cy="7196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Calibri"/>
                </a:rPr>
                <a:t>4 MB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730" name="CustomShape 3"/>
            <p:cNvSpPr/>
            <p:nvPr/>
          </p:nvSpPr>
          <p:spPr>
            <a:xfrm>
              <a:off x="4952880" y="2616840"/>
              <a:ext cx="1980720" cy="761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000000"/>
                  </a:solidFill>
                  <a:latin typeface="Calibri"/>
                </a:rPr>
                <a:t>.</a:t>
              </a:r>
              <a:endParaRPr lang="en-US" sz="12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000000"/>
                  </a:solidFill>
                  <a:latin typeface="Calibri"/>
                </a:rPr>
                <a:t>.</a:t>
              </a:r>
              <a:endParaRPr lang="en-US" sz="12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000000"/>
                  </a:solidFill>
                  <a:latin typeface="Calibri"/>
                </a:rPr>
                <a:t>.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731" name="CustomShape 4"/>
            <p:cNvSpPr/>
            <p:nvPr/>
          </p:nvSpPr>
          <p:spPr>
            <a:xfrm flipH="1">
              <a:off x="6933600" y="5870520"/>
              <a:ext cx="3805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arrow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32" name="CustomShape 5"/>
            <p:cNvSpPr/>
            <p:nvPr/>
          </p:nvSpPr>
          <p:spPr>
            <a:xfrm>
              <a:off x="7289280" y="5681160"/>
              <a:ext cx="179496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strike="noStrike" spc="-1">
                  <a:solidFill>
                    <a:srgbClr val="000000"/>
                  </a:solidFill>
                  <a:latin typeface="Calibri"/>
                </a:rPr>
                <a:t>USER_HEAP_START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733" name="CustomShape 6"/>
            <p:cNvSpPr/>
            <p:nvPr/>
          </p:nvSpPr>
          <p:spPr>
            <a:xfrm>
              <a:off x="4952880" y="4641480"/>
              <a:ext cx="1980720" cy="5396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34" name="CustomShape 7"/>
            <p:cNvSpPr/>
            <p:nvPr/>
          </p:nvSpPr>
          <p:spPr>
            <a:xfrm>
              <a:off x="4952880" y="3366000"/>
              <a:ext cx="1980720" cy="2516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Calibri"/>
                </a:rPr>
                <a:t>1 MB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735" name="CustomShape 8"/>
            <p:cNvSpPr/>
            <p:nvPr/>
          </p:nvSpPr>
          <p:spPr>
            <a:xfrm>
              <a:off x="4952880" y="3623400"/>
              <a:ext cx="1980720" cy="7196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36" name="CustomShape 9"/>
            <p:cNvSpPr/>
            <p:nvPr/>
          </p:nvSpPr>
          <p:spPr>
            <a:xfrm>
              <a:off x="4952880" y="5867280"/>
              <a:ext cx="1980720" cy="761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</a:rPr>
                <a:t>.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</a:rPr>
                <a:t>.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</a:rPr>
                <a:t>.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737" name="CustomShape 10"/>
            <p:cNvSpPr/>
            <p:nvPr/>
          </p:nvSpPr>
          <p:spPr>
            <a:xfrm>
              <a:off x="4952880" y="4288320"/>
              <a:ext cx="1980720" cy="3596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Calibri"/>
                </a:rPr>
                <a:t>2 MB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738" name="CustomShape 11"/>
            <p:cNvSpPr/>
            <p:nvPr/>
          </p:nvSpPr>
          <p:spPr>
            <a:xfrm>
              <a:off x="4952880" y="1702440"/>
              <a:ext cx="1980720" cy="6591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000000"/>
                  </a:solidFill>
                  <a:latin typeface="Calibri"/>
                </a:rPr>
                <a:t>.</a:t>
              </a:r>
              <a:endParaRPr lang="en-US" sz="12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000000"/>
                  </a:solidFill>
                  <a:latin typeface="Calibri"/>
                </a:rPr>
                <a:t>.</a:t>
              </a:r>
              <a:endParaRPr lang="en-US" sz="12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000000"/>
                  </a:solidFill>
                  <a:latin typeface="Calibri"/>
                </a:rPr>
                <a:t>.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739" name="CustomShape 12"/>
            <p:cNvSpPr/>
            <p:nvPr/>
          </p:nvSpPr>
          <p:spPr>
            <a:xfrm flipH="1">
              <a:off x="6933600" y="2365560"/>
              <a:ext cx="3805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arrow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40" name="CustomShape 13"/>
            <p:cNvSpPr/>
            <p:nvPr/>
          </p:nvSpPr>
          <p:spPr>
            <a:xfrm>
              <a:off x="7290360" y="2176200"/>
              <a:ext cx="169128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strike="noStrike" spc="-1">
                  <a:solidFill>
                    <a:srgbClr val="000000"/>
                  </a:solidFill>
                  <a:latin typeface="Calibri"/>
                </a:rPr>
                <a:t>USER_HEAP_MAX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741" name="CustomShape 14"/>
            <p:cNvSpPr/>
            <p:nvPr/>
          </p:nvSpPr>
          <p:spPr>
            <a:xfrm>
              <a:off x="7154640" y="4753800"/>
              <a:ext cx="61992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strike="noStrike" spc="-1">
                  <a:solidFill>
                    <a:srgbClr val="000000"/>
                  </a:solidFill>
                  <a:latin typeface="Calibri"/>
                </a:rPr>
                <a:t>3 MB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742" name="CustomShape 15"/>
            <p:cNvSpPr/>
            <p:nvPr/>
          </p:nvSpPr>
          <p:spPr>
            <a:xfrm>
              <a:off x="6973560" y="4648320"/>
              <a:ext cx="215640" cy="53964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43" name="CustomShape 16"/>
            <p:cNvSpPr/>
            <p:nvPr/>
          </p:nvSpPr>
          <p:spPr>
            <a:xfrm>
              <a:off x="7167960" y="3782880"/>
              <a:ext cx="61992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strike="noStrike" spc="-1">
                  <a:solidFill>
                    <a:srgbClr val="000000"/>
                  </a:solidFill>
                  <a:latin typeface="Calibri"/>
                </a:rPr>
                <a:t>4 MB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744" name="CustomShape 17"/>
            <p:cNvSpPr/>
            <p:nvPr/>
          </p:nvSpPr>
          <p:spPr>
            <a:xfrm>
              <a:off x="6986520" y="3632400"/>
              <a:ext cx="215640" cy="64764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745" name="TextShape 18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</a:rPr>
              <a:t>Dynamic allocation/Deallocation </a:t>
            </a:r>
            <a:br/>
            <a:r>
              <a:rPr lang="en-US" sz="3600" b="0" strike="noStrike" spc="-1">
                <a:solidFill>
                  <a:srgbClr val="000000"/>
                </a:solidFill>
                <a:latin typeface="Calibri"/>
              </a:rPr>
              <a:t>[</a:t>
            </a:r>
            <a:r>
              <a:rPr lang="en-US" sz="3600" b="1" strike="noStrike" spc="-1">
                <a:solidFill>
                  <a:srgbClr val="FF0000"/>
                </a:solidFill>
                <a:latin typeface="Calibri"/>
              </a:rPr>
              <a:t>malloc() </a:t>
            </a:r>
            <a:r>
              <a:rPr lang="en-US" sz="3600" b="1" strike="noStrike" spc="-1">
                <a:solidFill>
                  <a:srgbClr val="000000"/>
                </a:solidFill>
                <a:latin typeface="Calibri"/>
              </a:rPr>
              <a:t>/ free()</a:t>
            </a:r>
            <a:r>
              <a:rPr lang="en-US" sz="3600" b="0" strike="noStrike" spc="-1">
                <a:solidFill>
                  <a:srgbClr val="000000"/>
                </a:solidFill>
                <a:latin typeface="Calibri"/>
              </a:rPr>
              <a:t>]</a:t>
            </a:r>
          </a:p>
        </p:txBody>
      </p:sp>
      <p:sp>
        <p:nvSpPr>
          <p:cNvPr id="746" name="TextShape 19"/>
          <p:cNvSpPr txBox="1"/>
          <p:nvPr/>
        </p:nvSpPr>
        <p:spPr>
          <a:xfrm>
            <a:off x="457200" y="1600200"/>
            <a:ext cx="373356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NEXT FIT Strategy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747" name="Group 20"/>
          <p:cNvGrpSpPr/>
          <p:nvPr/>
        </p:nvGrpSpPr>
        <p:grpSpPr>
          <a:xfrm>
            <a:off x="762120" y="4988520"/>
            <a:ext cx="6147720" cy="405360"/>
            <a:chOff x="762120" y="4988520"/>
            <a:chExt cx="6147720" cy="405360"/>
          </a:xfrm>
        </p:grpSpPr>
        <p:sp>
          <p:nvSpPr>
            <p:cNvPr id="748" name="CustomShape 21"/>
            <p:cNvSpPr/>
            <p:nvPr/>
          </p:nvSpPr>
          <p:spPr>
            <a:xfrm>
              <a:off x="4343400" y="5193360"/>
              <a:ext cx="6091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arrow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49" name="CustomShape 22"/>
            <p:cNvSpPr/>
            <p:nvPr/>
          </p:nvSpPr>
          <p:spPr>
            <a:xfrm>
              <a:off x="4966200" y="4988520"/>
              <a:ext cx="1943640" cy="179640"/>
            </a:xfrm>
            <a:prstGeom prst="rect">
              <a:avLst/>
            </a:prstGeom>
            <a:gradFill rotWithShape="0">
              <a:gsLst>
                <a:gs pos="0">
                  <a:srgbClr val="D9CAEE"/>
                </a:gs>
                <a:gs pos="100000">
                  <a:srgbClr val="F1EAF8"/>
                </a:gs>
              </a:gsLst>
              <a:lin ang="16200000"/>
            </a:gradFill>
            <a:ln>
              <a:solidFill>
                <a:srgbClr val="7D5FA0"/>
              </a:solidFill>
              <a:prstDash val="dash"/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</a:rPr>
                <a:t>1 MB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750" name="CustomShape 23"/>
            <p:cNvSpPr/>
            <p:nvPr/>
          </p:nvSpPr>
          <p:spPr>
            <a:xfrm>
              <a:off x="762120" y="5029200"/>
              <a:ext cx="2113560" cy="364680"/>
            </a:xfrm>
            <a:prstGeom prst="rect">
              <a:avLst/>
            </a:prstGeom>
            <a:gradFill rotWithShape="0">
              <a:gsLst>
                <a:gs pos="0">
                  <a:srgbClr val="D9CAEE"/>
                </a:gs>
                <a:gs pos="100000">
                  <a:srgbClr val="F1EAF8"/>
                </a:gs>
              </a:gsLst>
              <a:lin ang="16200000"/>
            </a:gradFill>
            <a:ln>
              <a:solidFill>
                <a:srgbClr val="7D5FA0"/>
              </a:solidFill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Calibri"/>
                </a:rPr>
                <a:t>ptr1</a:t>
              </a:r>
              <a:r>
                <a:rPr lang="en-US" sz="1800" b="0" strike="noStrike" spc="-1">
                  <a:solidFill>
                    <a:srgbClr val="000000"/>
                  </a:solidFill>
                  <a:latin typeface="Calibri"/>
                </a:rPr>
                <a:t> = malloc (1 MB)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751" name="CustomShape 24"/>
            <p:cNvSpPr/>
            <p:nvPr/>
          </p:nvSpPr>
          <p:spPr>
            <a:xfrm>
              <a:off x="3733920" y="5029200"/>
              <a:ext cx="585720" cy="364680"/>
            </a:xfrm>
            <a:prstGeom prst="rect">
              <a:avLst/>
            </a:prstGeom>
            <a:noFill/>
            <a:ln>
              <a:noFill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Calibri"/>
                </a:rPr>
                <a:t>ptr1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752" name="Group 25"/>
          <p:cNvGrpSpPr/>
          <p:nvPr/>
        </p:nvGrpSpPr>
        <p:grpSpPr>
          <a:xfrm>
            <a:off x="775800" y="3836160"/>
            <a:ext cx="6134040" cy="569160"/>
            <a:chOff x="775800" y="3836160"/>
            <a:chExt cx="6134040" cy="569160"/>
          </a:xfrm>
        </p:grpSpPr>
        <p:sp>
          <p:nvSpPr>
            <p:cNvPr id="753" name="CustomShape 26"/>
            <p:cNvSpPr/>
            <p:nvPr/>
          </p:nvSpPr>
          <p:spPr>
            <a:xfrm>
              <a:off x="4343400" y="4269240"/>
              <a:ext cx="6091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arrow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54" name="CustomShape 27"/>
            <p:cNvSpPr/>
            <p:nvPr/>
          </p:nvSpPr>
          <p:spPr>
            <a:xfrm>
              <a:off x="4966200" y="3836160"/>
              <a:ext cx="1943640" cy="431640"/>
            </a:xfrm>
            <a:prstGeom prst="rect">
              <a:avLst/>
            </a:prstGeom>
            <a:gradFill rotWithShape="0">
              <a:gsLst>
                <a:gs pos="0">
                  <a:srgbClr val="FFC1BE"/>
                </a:gs>
                <a:gs pos="100000">
                  <a:srgbClr val="FFE5E5"/>
                </a:gs>
              </a:gsLst>
              <a:lin ang="16200000"/>
            </a:gradFill>
            <a:ln>
              <a:solidFill>
                <a:srgbClr val="BE4B48"/>
              </a:solidFill>
              <a:prstDash val="dash"/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</a:rPr>
                <a:t>3 MB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755" name="CustomShape 28"/>
            <p:cNvSpPr/>
            <p:nvPr/>
          </p:nvSpPr>
          <p:spPr>
            <a:xfrm>
              <a:off x="775800" y="4040640"/>
              <a:ext cx="2086200" cy="364680"/>
            </a:xfrm>
            <a:prstGeom prst="rect">
              <a:avLst/>
            </a:prstGeom>
            <a:gradFill rotWithShape="0">
              <a:gsLst>
                <a:gs pos="0">
                  <a:srgbClr val="FFC1BE"/>
                </a:gs>
                <a:gs pos="100000">
                  <a:srgbClr val="FFE5E5"/>
                </a:gs>
              </a:gsLst>
              <a:lin ang="16200000"/>
            </a:gradFill>
            <a:ln>
              <a:solidFill>
                <a:srgbClr val="BE4B48"/>
              </a:solidFill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Calibri"/>
                </a:rPr>
                <a:t>ptr2</a:t>
              </a:r>
              <a:r>
                <a:rPr lang="en-US" sz="1800" b="0" strike="noStrike" spc="-1">
                  <a:solidFill>
                    <a:srgbClr val="000000"/>
                  </a:solidFill>
                  <a:latin typeface="Calibri"/>
                </a:rPr>
                <a:t> = malloc (3 MB)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756" name="CustomShape 29"/>
            <p:cNvSpPr/>
            <p:nvPr/>
          </p:nvSpPr>
          <p:spPr>
            <a:xfrm>
              <a:off x="3737160" y="4040640"/>
              <a:ext cx="578880" cy="364680"/>
            </a:xfrm>
            <a:prstGeom prst="rect">
              <a:avLst/>
            </a:prstGeom>
            <a:noFill/>
            <a:ln>
              <a:noFill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Calibri"/>
                </a:rPr>
                <a:t>ptr2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757" name="Group 30"/>
          <p:cNvGrpSpPr/>
          <p:nvPr/>
        </p:nvGrpSpPr>
        <p:grpSpPr>
          <a:xfrm>
            <a:off x="762120" y="3516840"/>
            <a:ext cx="6147720" cy="392400"/>
            <a:chOff x="762120" y="3516840"/>
            <a:chExt cx="6147720" cy="392400"/>
          </a:xfrm>
        </p:grpSpPr>
        <p:sp>
          <p:nvSpPr>
            <p:cNvPr id="758" name="CustomShape 31"/>
            <p:cNvSpPr/>
            <p:nvPr/>
          </p:nvSpPr>
          <p:spPr>
            <a:xfrm>
              <a:off x="4343400" y="3822480"/>
              <a:ext cx="6091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arrow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59" name="CustomShape 32"/>
            <p:cNvSpPr/>
            <p:nvPr/>
          </p:nvSpPr>
          <p:spPr>
            <a:xfrm>
              <a:off x="4966200" y="3617640"/>
              <a:ext cx="1943640" cy="179640"/>
            </a:xfrm>
            <a:prstGeom prst="rect">
              <a:avLst/>
            </a:prstGeom>
            <a:gradFill rotWithShape="0">
              <a:gsLst>
                <a:gs pos="0">
                  <a:srgbClr val="FFDED0"/>
                </a:gs>
                <a:gs pos="100000">
                  <a:srgbClr val="FFF1EC"/>
                </a:gs>
              </a:gsLst>
              <a:lin ang="16200000"/>
            </a:gradFill>
            <a:ln>
              <a:solidFill>
                <a:srgbClr val="F59240"/>
              </a:solidFill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</a:rPr>
                <a:t>1 MB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760" name="CustomShape 33"/>
            <p:cNvSpPr/>
            <p:nvPr/>
          </p:nvSpPr>
          <p:spPr>
            <a:xfrm>
              <a:off x="762120" y="3516840"/>
              <a:ext cx="2113560" cy="364680"/>
            </a:xfrm>
            <a:prstGeom prst="rect">
              <a:avLst/>
            </a:prstGeom>
            <a:gradFill rotWithShape="0">
              <a:gsLst>
                <a:gs pos="0">
                  <a:srgbClr val="FFDED0"/>
                </a:gs>
                <a:gs pos="100000">
                  <a:srgbClr val="FFF1EC"/>
                </a:gs>
              </a:gsLst>
              <a:lin ang="16200000"/>
            </a:gradFill>
            <a:ln>
              <a:solidFill>
                <a:srgbClr val="F59240"/>
              </a:solidFill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Calibri"/>
                </a:rPr>
                <a:t>ptr3</a:t>
              </a:r>
              <a:r>
                <a:rPr lang="en-US" sz="1800" b="0" strike="noStrike" spc="-1">
                  <a:solidFill>
                    <a:srgbClr val="000000"/>
                  </a:solidFill>
                  <a:latin typeface="Calibri"/>
                </a:rPr>
                <a:t> = malloc (1 MB)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761" name="CustomShape 34"/>
            <p:cNvSpPr/>
            <p:nvPr/>
          </p:nvSpPr>
          <p:spPr>
            <a:xfrm>
              <a:off x="3733920" y="3544560"/>
              <a:ext cx="585720" cy="364680"/>
            </a:xfrm>
            <a:prstGeom prst="rect">
              <a:avLst/>
            </a:prstGeom>
            <a:noFill/>
            <a:ln>
              <a:noFill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Calibri"/>
                </a:rPr>
                <a:t>ptr3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762" name="Group 35"/>
          <p:cNvGrpSpPr/>
          <p:nvPr/>
        </p:nvGrpSpPr>
        <p:grpSpPr>
          <a:xfrm>
            <a:off x="775800" y="2992680"/>
            <a:ext cx="6134040" cy="507960"/>
            <a:chOff x="775800" y="2992680"/>
            <a:chExt cx="6134040" cy="507960"/>
          </a:xfrm>
        </p:grpSpPr>
        <p:sp>
          <p:nvSpPr>
            <p:cNvPr id="763" name="CustomShape 36"/>
            <p:cNvSpPr/>
            <p:nvPr/>
          </p:nvSpPr>
          <p:spPr>
            <a:xfrm>
              <a:off x="4343400" y="3364560"/>
              <a:ext cx="6091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arrow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64" name="CustomShape 37"/>
            <p:cNvSpPr/>
            <p:nvPr/>
          </p:nvSpPr>
          <p:spPr>
            <a:xfrm>
              <a:off x="4966200" y="2992680"/>
              <a:ext cx="1943640" cy="359640"/>
            </a:xfrm>
            <a:prstGeom prst="rect">
              <a:avLst/>
            </a:prstGeom>
            <a:gradFill rotWithShape="0">
              <a:gsLst>
                <a:gs pos="0">
                  <a:srgbClr val="E3FBC2"/>
                </a:gs>
                <a:gs pos="100000">
                  <a:srgbClr val="F4FFE6"/>
                </a:gs>
              </a:gsLst>
              <a:lin ang="16200000"/>
            </a:gradFill>
            <a:ln>
              <a:solidFill>
                <a:srgbClr val="98B855"/>
              </a:solidFill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</a:rPr>
                <a:t>2 MB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765" name="CustomShape 38"/>
            <p:cNvSpPr/>
            <p:nvPr/>
          </p:nvSpPr>
          <p:spPr>
            <a:xfrm>
              <a:off x="775800" y="3059640"/>
              <a:ext cx="2086200" cy="364680"/>
            </a:xfrm>
            <a:prstGeom prst="rect">
              <a:avLst/>
            </a:prstGeom>
            <a:gradFill rotWithShape="0">
              <a:gsLst>
                <a:gs pos="0">
                  <a:srgbClr val="E3FBC2"/>
                </a:gs>
                <a:gs pos="100000">
                  <a:srgbClr val="F4FFE6"/>
                </a:gs>
              </a:gsLst>
              <a:lin ang="16200000"/>
            </a:gradFill>
            <a:ln>
              <a:solidFill>
                <a:srgbClr val="98B855"/>
              </a:solidFill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Calibri"/>
                </a:rPr>
                <a:t>ptr4</a:t>
              </a:r>
              <a:r>
                <a:rPr lang="en-US" sz="1800" b="0" strike="noStrike" spc="-1">
                  <a:solidFill>
                    <a:srgbClr val="000000"/>
                  </a:solidFill>
                  <a:latin typeface="Calibri"/>
                </a:rPr>
                <a:t> = malloc (2 MB)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766" name="CustomShape 39"/>
            <p:cNvSpPr/>
            <p:nvPr/>
          </p:nvSpPr>
          <p:spPr>
            <a:xfrm>
              <a:off x="3737160" y="3135960"/>
              <a:ext cx="578880" cy="364680"/>
            </a:xfrm>
            <a:prstGeom prst="rect">
              <a:avLst/>
            </a:prstGeom>
            <a:noFill/>
            <a:ln>
              <a:noFill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Calibri"/>
                </a:rPr>
                <a:t>ptr4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767" name="TextShape 40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4E3FB1B-5F5E-4056-922A-7A735030D2A6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768" name="CustomShape 41"/>
          <p:cNvSpPr/>
          <p:nvPr/>
        </p:nvSpPr>
        <p:spPr>
          <a:xfrm>
            <a:off x="4952880" y="2362320"/>
            <a:ext cx="1980720" cy="3938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2 MB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69" name="CustomShape 42"/>
          <p:cNvSpPr/>
          <p:nvPr/>
        </p:nvSpPr>
        <p:spPr>
          <a:xfrm>
            <a:off x="4572000" y="5638680"/>
            <a:ext cx="380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arrow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70" name="CustomShape 43"/>
          <p:cNvSpPr/>
          <p:nvPr/>
        </p:nvSpPr>
        <p:spPr>
          <a:xfrm>
            <a:off x="3468600" y="5347080"/>
            <a:ext cx="14004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</a:rPr>
              <a:t>Last Allocated 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</a:rPr>
              <a:t>Space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953000" y="1702526"/>
            <a:ext cx="4143123" cy="4926874"/>
            <a:chOff x="4953000" y="1702526"/>
            <a:chExt cx="4143123" cy="4926874"/>
          </a:xfrm>
        </p:grpSpPr>
        <p:sp>
          <p:nvSpPr>
            <p:cNvPr id="5" name="Rectangle 4"/>
            <p:cNvSpPr/>
            <p:nvPr/>
          </p:nvSpPr>
          <p:spPr>
            <a:xfrm>
              <a:off x="4953000" y="5147400"/>
              <a:ext cx="19812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4 MB</a:t>
              </a:r>
              <a:endParaRPr lang="ar-EG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53000" y="2616926"/>
              <a:ext cx="19812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b="1" dirty="0"/>
                <a:t>.</a:t>
              </a:r>
            </a:p>
            <a:p>
              <a:pPr algn="ctr"/>
              <a:r>
                <a:rPr lang="en-US" sz="1200" b="1" dirty="0"/>
                <a:t>.</a:t>
              </a:r>
            </a:p>
            <a:p>
              <a:pPr algn="ctr"/>
              <a:r>
                <a:rPr lang="en-US" sz="1200" b="1" dirty="0"/>
                <a:t>.</a:t>
              </a:r>
              <a:endParaRPr lang="ar-EG" sz="1200" b="1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6934200" y="5870657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278189" y="5681246"/>
              <a:ext cx="1817934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USER_HEAP_START</a:t>
              </a:r>
              <a:endParaRPr lang="ar-EG" sz="1600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3000" y="4641600"/>
              <a:ext cx="19812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53000" y="3365863"/>
              <a:ext cx="19812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1 MB</a:t>
              </a:r>
              <a:endParaRPr lang="ar-EG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53000" y="3623400"/>
              <a:ext cx="19812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53000" y="5867400"/>
              <a:ext cx="19812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  <a:endParaRPr lang="ar-EG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53000" y="4288200"/>
              <a:ext cx="19812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2 MB</a:t>
              </a:r>
              <a:endParaRPr lang="ar-EG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53000" y="1702526"/>
              <a:ext cx="1981200" cy="6596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b="1" dirty="0"/>
                <a:t>.</a:t>
              </a:r>
            </a:p>
            <a:p>
              <a:pPr algn="ctr"/>
              <a:r>
                <a:rPr lang="en-US" sz="1200" b="1" dirty="0"/>
                <a:t>.</a:t>
              </a:r>
            </a:p>
            <a:p>
              <a:pPr algn="ctr"/>
              <a:r>
                <a:rPr lang="en-US" sz="1200" b="1" dirty="0"/>
                <a:t>.</a:t>
              </a:r>
              <a:endParaRPr lang="ar-EG" sz="1200" b="1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6934200" y="2365457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278189" y="2176046"/>
              <a:ext cx="1716239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USER_HEAP_MAX</a:t>
              </a:r>
              <a:endParaRPr lang="ar-EG" sz="16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49737" y="4753783"/>
              <a:ext cx="630301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3 MB</a:t>
              </a:r>
              <a:endParaRPr lang="ar-EG" sz="1600" b="1" dirty="0"/>
            </a:p>
          </p:txBody>
        </p:sp>
        <p:sp>
          <p:nvSpPr>
            <p:cNvPr id="28" name="Right Brace 27"/>
            <p:cNvSpPr/>
            <p:nvPr/>
          </p:nvSpPr>
          <p:spPr>
            <a:xfrm>
              <a:off x="6973389" y="4648200"/>
              <a:ext cx="216000" cy="5400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62800" y="3782709"/>
              <a:ext cx="630301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4 MB</a:t>
              </a:r>
              <a:endParaRPr lang="ar-EG" sz="1600" b="1" dirty="0"/>
            </a:p>
          </p:txBody>
        </p:sp>
        <p:sp>
          <p:nvSpPr>
            <p:cNvPr id="30" name="Right Brace 29"/>
            <p:cNvSpPr/>
            <p:nvPr/>
          </p:nvSpPr>
          <p:spPr>
            <a:xfrm>
              <a:off x="6986452" y="3632263"/>
              <a:ext cx="216000" cy="6480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Dynamic allocation/</a:t>
            </a:r>
            <a:r>
              <a:rPr lang="en-US" sz="3600" b="1" dirty="0" err="1"/>
              <a:t>Deallocation</a:t>
            </a:r>
            <a:r>
              <a:rPr lang="en-US" sz="3600" b="1" dirty="0"/>
              <a:t> </a:t>
            </a:r>
            <a:br>
              <a:rPr lang="en-US" sz="3600" b="1" dirty="0"/>
            </a:br>
            <a:r>
              <a:rPr lang="en-US" sz="3600" dirty="0"/>
              <a:t>[</a:t>
            </a:r>
            <a:r>
              <a:rPr lang="en-US" sz="3600" b="1" dirty="0" err="1">
                <a:solidFill>
                  <a:srgbClr val="FF0000"/>
                </a:solidFill>
              </a:rPr>
              <a:t>malloc</a:t>
            </a:r>
            <a:r>
              <a:rPr lang="en-US" sz="3600" b="1" dirty="0">
                <a:solidFill>
                  <a:srgbClr val="FF0000"/>
                </a:solidFill>
              </a:rPr>
              <a:t>() </a:t>
            </a:r>
            <a:r>
              <a:rPr lang="en-US" sz="3600" b="1" dirty="0"/>
              <a:t>/ free()</a:t>
            </a:r>
            <a:r>
              <a:rPr lang="en-US" sz="3600" dirty="0"/>
              <a:t>]</a:t>
            </a:r>
            <a:endParaRPr lang="ar-E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33800" cy="4525963"/>
          </a:xfrm>
        </p:spPr>
        <p:txBody>
          <a:bodyPr>
            <a:normAutofit/>
          </a:bodyPr>
          <a:lstStyle/>
          <a:p>
            <a:pPr marL="0" indent="0"/>
            <a:r>
              <a:rPr lang="en-US" sz="2800" b="1" dirty="0"/>
              <a:t>FIRST FIT Strategy</a:t>
            </a:r>
          </a:p>
          <a:p>
            <a:pPr marL="0" indent="0">
              <a:buNone/>
            </a:pPr>
            <a:endParaRPr lang="ar-EG" sz="1800" dirty="0">
              <a:latin typeface="Consolas" panose="020B06090202040302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62000" y="4988537"/>
            <a:ext cx="6148063" cy="409995"/>
            <a:chOff x="762000" y="4188743"/>
            <a:chExt cx="6148063" cy="409995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966063" y="4188743"/>
              <a:ext cx="1944000" cy="180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1 MB</a:t>
              </a:r>
              <a:endParaRPr lang="ar-EG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2000" y="4229406"/>
              <a:ext cx="2113784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ptr1</a:t>
              </a:r>
              <a:r>
                <a:rPr lang="en-US" dirty="0"/>
                <a:t> = </a:t>
              </a:r>
              <a:r>
                <a:rPr lang="en-US" dirty="0" err="1"/>
                <a:t>malloc</a:t>
              </a:r>
              <a:r>
                <a:rPr lang="en-US" dirty="0"/>
                <a:t> (1 MB)</a:t>
              </a:r>
              <a:endParaRPr lang="ar-EG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33800" y="4229406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ptr1</a:t>
              </a:r>
              <a:endParaRPr lang="ar-EG" sz="16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62000" y="3836126"/>
            <a:ext cx="6148063" cy="573986"/>
            <a:chOff x="762000" y="3492135"/>
            <a:chExt cx="6148063" cy="573986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4966063" y="3492135"/>
              <a:ext cx="1944000" cy="432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3 MB</a:t>
              </a:r>
              <a:endParaRPr lang="ar-EG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2000" y="3696789"/>
              <a:ext cx="2113784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ptr2</a:t>
              </a:r>
              <a:r>
                <a:rPr lang="en-US" dirty="0"/>
                <a:t> = </a:t>
              </a:r>
              <a:r>
                <a:rPr lang="en-US" dirty="0" err="1"/>
                <a:t>malloc</a:t>
              </a:r>
              <a:r>
                <a:rPr lang="en-US" dirty="0"/>
                <a:t> (3 MB)</a:t>
              </a:r>
              <a:endParaRPr lang="ar-EG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33800" y="3696789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ptr2</a:t>
              </a:r>
              <a:endParaRPr lang="ar-EG" sz="1600" b="1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62000" y="4691330"/>
            <a:ext cx="6148063" cy="396853"/>
            <a:chOff x="762000" y="4087891"/>
            <a:chExt cx="6148063" cy="396853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4966063" y="4188743"/>
              <a:ext cx="1944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1 MB</a:t>
              </a:r>
              <a:endParaRPr lang="ar-EG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62000" y="4087891"/>
              <a:ext cx="2113784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ptr3</a:t>
              </a:r>
              <a:r>
                <a:rPr lang="en-US" dirty="0"/>
                <a:t> = </a:t>
              </a:r>
              <a:r>
                <a:rPr lang="en-US" dirty="0" err="1"/>
                <a:t>malloc</a:t>
              </a:r>
              <a:r>
                <a:rPr lang="en-US" dirty="0"/>
                <a:t> (1 MB)</a:t>
              </a:r>
              <a:endParaRPr lang="ar-EG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33800" y="4115412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ptr3</a:t>
              </a:r>
              <a:endParaRPr lang="ar-EG" sz="1600" b="1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62000" y="2992800"/>
            <a:ext cx="6148063" cy="512400"/>
            <a:chOff x="762000" y="3553721"/>
            <a:chExt cx="6148063" cy="512400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4966063" y="3553721"/>
              <a:ext cx="1944000" cy="36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2 MB</a:t>
              </a:r>
              <a:endParaRPr lang="ar-EG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62000" y="3620589"/>
              <a:ext cx="2113784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ptr4</a:t>
              </a:r>
              <a:r>
                <a:rPr lang="en-US" dirty="0"/>
                <a:t> = </a:t>
              </a:r>
              <a:r>
                <a:rPr lang="en-US" dirty="0" err="1"/>
                <a:t>malloc</a:t>
              </a:r>
              <a:r>
                <a:rPr lang="en-US" dirty="0"/>
                <a:t> (2 MB)</a:t>
              </a:r>
              <a:endParaRPr lang="ar-EG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33800" y="3696789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ptr4</a:t>
              </a:r>
              <a:endParaRPr lang="ar-EG" sz="1600" b="1" dirty="0"/>
            </a:p>
          </p:txBody>
        </p: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953000" y="2362200"/>
            <a:ext cx="1981200" cy="3940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2 MB</a:t>
            </a:r>
            <a:endParaRPr lang="ar-EG" b="1" dirty="0"/>
          </a:p>
        </p:txBody>
      </p:sp>
    </p:spTree>
    <p:extLst>
      <p:ext uri="{BB962C8B-B14F-4D97-AF65-F5344CB8AC3E}">
        <p14:creationId xmlns:p14="http://schemas.microsoft.com/office/powerpoint/2010/main" val="262226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680E0-ED2C-022C-7DB5-8C9756AF0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8EF00-F264-C1E0-00A2-DABF72869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02" y="173831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Clr>
                <a:srgbClr val="000000"/>
              </a:buClr>
            </a:pPr>
            <a:r>
              <a:rPr lang="en-US" sz="2800" b="1" dirty="0"/>
              <a:t>WORST FIT Strategy</a:t>
            </a:r>
          </a:p>
          <a:p>
            <a:pPr marL="0" indent="0">
              <a:buNone/>
            </a:pPr>
            <a:endParaRPr lang="ar-EG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oup 30">
            <a:extLst>
              <a:ext uri="{FF2B5EF4-FFF2-40B4-BE49-F238E27FC236}">
                <a16:creationId xmlns:a16="http://schemas.microsoft.com/office/drawing/2014/main" id="{9EFF9F54-EA2F-E06B-1159-01C174BA1FF9}"/>
              </a:ext>
            </a:extLst>
          </p:cNvPr>
          <p:cNvGrpSpPr/>
          <p:nvPr/>
        </p:nvGrpSpPr>
        <p:grpSpPr>
          <a:xfrm>
            <a:off x="4952902" y="2432721"/>
            <a:ext cx="4189610" cy="4187743"/>
            <a:chOff x="4953000" y="2441657"/>
            <a:chExt cx="4189610" cy="418774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0DD0BDA-8A8A-5397-AF9E-78D18AA60827}"/>
                </a:ext>
              </a:extLst>
            </p:cNvPr>
            <p:cNvSpPr/>
            <p:nvPr/>
          </p:nvSpPr>
          <p:spPr>
            <a:xfrm>
              <a:off x="4953098" y="5215147"/>
              <a:ext cx="1981200" cy="347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2 MB</a:t>
              </a:r>
              <a:endParaRPr lang="ar-EG" b="1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1F83B5C-ED78-636E-38F6-36B57A14B1F2}"/>
                </a:ext>
              </a:extLst>
            </p:cNvPr>
            <p:cNvSpPr/>
            <p:nvPr/>
          </p:nvSpPr>
          <p:spPr>
            <a:xfrm>
              <a:off x="4953000" y="2616926"/>
              <a:ext cx="19812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b="1" dirty="0"/>
                <a:t>.</a:t>
              </a:r>
            </a:p>
            <a:p>
              <a:pPr algn="ctr"/>
              <a:r>
                <a:rPr lang="en-US" sz="1200" b="1" dirty="0"/>
                <a:t>.</a:t>
              </a:r>
            </a:p>
            <a:p>
              <a:pPr algn="ctr"/>
              <a:r>
                <a:rPr lang="en-US" sz="1200" b="1" dirty="0"/>
                <a:t>.</a:t>
              </a:r>
              <a:endParaRPr lang="ar-EG" sz="1200" b="1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0AB654-A581-F4CF-2D81-E2D2CE865E04}"/>
                </a:ext>
              </a:extLst>
            </p:cNvPr>
            <p:cNvCxnSpPr/>
            <p:nvPr/>
          </p:nvCxnSpPr>
          <p:spPr>
            <a:xfrm flipH="1">
              <a:off x="6934200" y="5882446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6950E0-3B9F-2EFF-BA0C-0DE3516EC179}"/>
                </a:ext>
              </a:extLst>
            </p:cNvPr>
            <p:cNvSpPr txBox="1"/>
            <p:nvPr/>
          </p:nvSpPr>
          <p:spPr>
            <a:xfrm>
              <a:off x="7278189" y="5774751"/>
              <a:ext cx="1864421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USER _HEAP_START</a:t>
              </a:r>
              <a:endParaRPr lang="ar-EG" sz="1600" b="1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F6B1BA-4A72-71E7-6302-53397EAA32FF}"/>
                </a:ext>
              </a:extLst>
            </p:cNvPr>
            <p:cNvSpPr/>
            <p:nvPr/>
          </p:nvSpPr>
          <p:spPr>
            <a:xfrm>
              <a:off x="4953000" y="4641600"/>
              <a:ext cx="19812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8E42158-F20F-FB8A-34EE-1BA41B42CE10}"/>
                </a:ext>
              </a:extLst>
            </p:cNvPr>
            <p:cNvSpPr/>
            <p:nvPr/>
          </p:nvSpPr>
          <p:spPr>
            <a:xfrm>
              <a:off x="4953000" y="3365863"/>
              <a:ext cx="19812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1 MB</a:t>
              </a:r>
              <a:endParaRPr lang="ar-EG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2B95ADC-CF62-7A99-B97D-13BAFA25BDD4}"/>
                </a:ext>
              </a:extLst>
            </p:cNvPr>
            <p:cNvSpPr/>
            <p:nvPr/>
          </p:nvSpPr>
          <p:spPr>
            <a:xfrm>
              <a:off x="4953000" y="3623400"/>
              <a:ext cx="19812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13E6493-683F-0844-B47F-A62F76694A5A}"/>
                </a:ext>
              </a:extLst>
            </p:cNvPr>
            <p:cNvSpPr/>
            <p:nvPr/>
          </p:nvSpPr>
          <p:spPr>
            <a:xfrm>
              <a:off x="4953000" y="5867400"/>
              <a:ext cx="19812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  <a:endParaRPr lang="ar-EG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B4B3D6-6703-38A3-4062-8E77A71EC0DB}"/>
                </a:ext>
              </a:extLst>
            </p:cNvPr>
            <p:cNvSpPr/>
            <p:nvPr/>
          </p:nvSpPr>
          <p:spPr>
            <a:xfrm>
              <a:off x="4953000" y="4288200"/>
              <a:ext cx="19812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2 MB</a:t>
              </a:r>
              <a:endParaRPr lang="ar-EG" b="1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687D65F-E2BD-99CA-8A3D-EB9798B3D538}"/>
                </a:ext>
              </a:extLst>
            </p:cNvPr>
            <p:cNvCxnSpPr/>
            <p:nvPr/>
          </p:nvCxnSpPr>
          <p:spPr>
            <a:xfrm flipH="1">
              <a:off x="6934200" y="2631068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3A0B733-4045-0EB3-8723-B22E2E9FA8FD}"/>
                </a:ext>
              </a:extLst>
            </p:cNvPr>
            <p:cNvSpPr txBox="1"/>
            <p:nvPr/>
          </p:nvSpPr>
          <p:spPr>
            <a:xfrm>
              <a:off x="7278189" y="2441657"/>
              <a:ext cx="1762727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USER _HEAP_MAX</a:t>
              </a:r>
              <a:endParaRPr lang="ar-EG" sz="1600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A375011-B11D-D3E5-E6E5-E1F0DDA5F5DE}"/>
                </a:ext>
              </a:extLst>
            </p:cNvPr>
            <p:cNvSpPr txBox="1"/>
            <p:nvPr/>
          </p:nvSpPr>
          <p:spPr>
            <a:xfrm>
              <a:off x="7149737" y="4753783"/>
              <a:ext cx="630301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3 MB</a:t>
              </a:r>
              <a:endParaRPr lang="ar-EG" sz="1600" b="1" dirty="0"/>
            </a:p>
          </p:txBody>
        </p: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61CF59A8-A50C-93C0-1006-EFDB1AD7BA46}"/>
                </a:ext>
              </a:extLst>
            </p:cNvPr>
            <p:cNvSpPr/>
            <p:nvPr/>
          </p:nvSpPr>
          <p:spPr>
            <a:xfrm>
              <a:off x="6973389" y="4648200"/>
              <a:ext cx="216000" cy="5400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1FA699-1A52-D428-98CA-7A5823ABAB4E}"/>
                </a:ext>
              </a:extLst>
            </p:cNvPr>
            <p:cNvSpPr txBox="1"/>
            <p:nvPr/>
          </p:nvSpPr>
          <p:spPr>
            <a:xfrm>
              <a:off x="7162800" y="3782709"/>
              <a:ext cx="630301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4 MB</a:t>
              </a:r>
              <a:endParaRPr lang="ar-EG" sz="1600" b="1" dirty="0"/>
            </a:p>
          </p:txBody>
        </p: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2A4E54EE-1EAE-FA8B-DA3B-F3D80E0A3001}"/>
                </a:ext>
              </a:extLst>
            </p:cNvPr>
            <p:cNvSpPr/>
            <p:nvPr/>
          </p:nvSpPr>
          <p:spPr>
            <a:xfrm>
              <a:off x="6986452" y="3632263"/>
              <a:ext cx="216000" cy="6480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6A6F3E-2C50-7688-BFBE-8D58964D9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b="1" strike="noStrike" spc="-1" dirty="0">
                <a:solidFill>
                  <a:srgbClr val="000000"/>
                </a:solidFill>
                <a:latin typeface="Calibri"/>
              </a:rPr>
              <a:t>Dynamic allocation/Deallocation </a:t>
            </a:r>
            <a:br>
              <a:rPr lang="en-US" sz="1400" dirty="0"/>
            </a:br>
            <a:r>
              <a:rPr lang="en-US" sz="3600" b="0" strike="noStrike" spc="-1" dirty="0">
                <a:solidFill>
                  <a:srgbClr val="000000"/>
                </a:solidFill>
                <a:latin typeface="Calibri"/>
              </a:rPr>
              <a:t>[</a:t>
            </a:r>
            <a:r>
              <a:rPr lang="en-US" sz="3600" b="1" strike="noStrike" spc="-1" dirty="0">
                <a:solidFill>
                  <a:srgbClr val="FF0000"/>
                </a:solidFill>
                <a:latin typeface="Calibri"/>
              </a:rPr>
              <a:t>malloc() </a:t>
            </a:r>
            <a:r>
              <a:rPr lang="en-US" sz="3600" b="1" strike="noStrike" spc="-1" dirty="0">
                <a:solidFill>
                  <a:srgbClr val="000000"/>
                </a:solidFill>
                <a:latin typeface="Calibri"/>
              </a:rPr>
              <a:t>/ free()</a:t>
            </a:r>
            <a:r>
              <a:rPr lang="en-US" sz="3600" b="0" strike="noStrike" spc="-1" dirty="0">
                <a:solidFill>
                  <a:srgbClr val="000000"/>
                </a:solidFill>
                <a:latin typeface="Calibri"/>
              </a:rPr>
              <a:t>]</a:t>
            </a:r>
            <a:endParaRPr lang="ar-EG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CDE5B01-B045-F22D-C7B3-8C9818A1ED86}"/>
              </a:ext>
            </a:extLst>
          </p:cNvPr>
          <p:cNvGrpSpPr/>
          <p:nvPr/>
        </p:nvGrpSpPr>
        <p:grpSpPr>
          <a:xfrm>
            <a:off x="762000" y="4999170"/>
            <a:ext cx="6148063" cy="409995"/>
            <a:chOff x="762000" y="4188743"/>
            <a:chExt cx="6148063" cy="409995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2039C0C-BB7C-1CB7-7E5E-C025EB8C7440}"/>
                </a:ext>
              </a:extLst>
            </p:cNvPr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4997325-47C7-8BDD-5F3E-9075F2C47A87}"/>
                </a:ext>
              </a:extLst>
            </p:cNvPr>
            <p:cNvSpPr/>
            <p:nvPr/>
          </p:nvSpPr>
          <p:spPr>
            <a:xfrm>
              <a:off x="4966063" y="4188743"/>
              <a:ext cx="1944000" cy="180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1 MB</a:t>
              </a:r>
              <a:endParaRPr lang="ar-EG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4AAC4FE-252C-85D2-724F-3F73D314D89A}"/>
                </a:ext>
              </a:extLst>
            </p:cNvPr>
            <p:cNvSpPr txBox="1"/>
            <p:nvPr/>
          </p:nvSpPr>
          <p:spPr>
            <a:xfrm>
              <a:off x="762000" y="4229406"/>
              <a:ext cx="2113784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ptr1</a:t>
              </a:r>
              <a:r>
                <a:rPr lang="en-US" dirty="0"/>
                <a:t> = malloc (1 MB)</a:t>
              </a:r>
              <a:endParaRPr lang="ar-EG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D1DC49F-FB5C-0EA4-5B8A-81E54E02B8B1}"/>
                </a:ext>
              </a:extLst>
            </p:cNvPr>
            <p:cNvSpPr txBox="1"/>
            <p:nvPr/>
          </p:nvSpPr>
          <p:spPr>
            <a:xfrm>
              <a:off x="3733799" y="4229406"/>
              <a:ext cx="696035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ptr1</a:t>
              </a:r>
              <a:endParaRPr lang="ar-EG" sz="1600" b="1" dirty="0"/>
            </a:p>
          </p:txBody>
        </p:sp>
      </p:grpSp>
      <p:grpSp>
        <p:nvGrpSpPr>
          <p:cNvPr id="22" name="Group 31">
            <a:extLst>
              <a:ext uri="{FF2B5EF4-FFF2-40B4-BE49-F238E27FC236}">
                <a16:creationId xmlns:a16="http://schemas.microsoft.com/office/drawing/2014/main" id="{7E565F74-25D5-A9DF-D098-734A0B63FD59}"/>
              </a:ext>
            </a:extLst>
          </p:cNvPr>
          <p:cNvGrpSpPr/>
          <p:nvPr/>
        </p:nvGrpSpPr>
        <p:grpSpPr>
          <a:xfrm>
            <a:off x="762000" y="3836126"/>
            <a:ext cx="6148063" cy="573986"/>
            <a:chOff x="762000" y="3492135"/>
            <a:chExt cx="6148063" cy="573986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177AD70-95BC-82F5-9B0D-E0A72BA59F26}"/>
                </a:ext>
              </a:extLst>
            </p:cNvPr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218B9B-806A-F4F7-3C65-74701106F045}"/>
                </a:ext>
              </a:extLst>
            </p:cNvPr>
            <p:cNvSpPr/>
            <p:nvPr/>
          </p:nvSpPr>
          <p:spPr>
            <a:xfrm>
              <a:off x="4966063" y="3492135"/>
              <a:ext cx="1944000" cy="432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3 MB</a:t>
              </a:r>
              <a:endParaRPr lang="ar-EG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6410DC7-BF69-A3D9-656F-8BCFB97168CA}"/>
                </a:ext>
              </a:extLst>
            </p:cNvPr>
            <p:cNvSpPr txBox="1"/>
            <p:nvPr/>
          </p:nvSpPr>
          <p:spPr>
            <a:xfrm>
              <a:off x="762000" y="3696789"/>
              <a:ext cx="2113784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ptr2</a:t>
              </a:r>
              <a:r>
                <a:rPr lang="en-US" dirty="0"/>
                <a:t> = malloc (3 MB)</a:t>
              </a:r>
              <a:endParaRPr lang="ar-EG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CFED7B9-556F-F4A1-3526-29C762BA915A}"/>
                </a:ext>
              </a:extLst>
            </p:cNvPr>
            <p:cNvSpPr txBox="1"/>
            <p:nvPr/>
          </p:nvSpPr>
          <p:spPr>
            <a:xfrm>
              <a:off x="3733800" y="3696789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ptr2</a:t>
              </a:r>
              <a:endParaRPr lang="ar-EG" sz="1600" b="1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78805A0-2DB1-C5EE-5A9C-F0FA5A7DD122}"/>
              </a:ext>
            </a:extLst>
          </p:cNvPr>
          <p:cNvGrpSpPr/>
          <p:nvPr/>
        </p:nvGrpSpPr>
        <p:grpSpPr>
          <a:xfrm>
            <a:off x="761999" y="4698848"/>
            <a:ext cx="6148064" cy="380448"/>
            <a:chOff x="761999" y="3593068"/>
            <a:chExt cx="6148064" cy="380448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8082F2C-F3E4-098D-C2B4-C741BBA71020}"/>
                </a:ext>
              </a:extLst>
            </p:cNvPr>
            <p:cNvCxnSpPr/>
            <p:nvPr/>
          </p:nvCxnSpPr>
          <p:spPr>
            <a:xfrm>
              <a:off x="4343400" y="384500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16D08CC-0EFE-05DA-84B4-BB9BB9A94E16}"/>
                </a:ext>
              </a:extLst>
            </p:cNvPr>
            <p:cNvSpPr/>
            <p:nvPr/>
          </p:nvSpPr>
          <p:spPr>
            <a:xfrm>
              <a:off x="4966063" y="3640273"/>
              <a:ext cx="1944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1 MB</a:t>
              </a:r>
              <a:endParaRPr lang="ar-EG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A9BD681-D4ED-6AE4-A348-4441C5E63875}"/>
                </a:ext>
              </a:extLst>
            </p:cNvPr>
            <p:cNvSpPr txBox="1"/>
            <p:nvPr/>
          </p:nvSpPr>
          <p:spPr>
            <a:xfrm>
              <a:off x="761999" y="3593068"/>
              <a:ext cx="2113785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ptr3</a:t>
              </a:r>
              <a:r>
                <a:rPr lang="en-US" dirty="0"/>
                <a:t> = malloc (1 MB)</a:t>
              </a:r>
              <a:endParaRPr lang="ar-EG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BAEBA2D-7C0F-AAEA-01BD-05B6C2440B13}"/>
                </a:ext>
              </a:extLst>
            </p:cNvPr>
            <p:cNvSpPr txBox="1"/>
            <p:nvPr/>
          </p:nvSpPr>
          <p:spPr>
            <a:xfrm>
              <a:off x="3733800" y="3604184"/>
              <a:ext cx="68287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ptr3</a:t>
              </a:r>
              <a:endParaRPr lang="ar-EG" sz="1600" b="1" dirty="0"/>
            </a:p>
          </p:txBody>
        </p:sp>
      </p:grp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D985EC73-6D39-E179-6FC9-6E1959701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4D8591-1DB6-561E-CF34-9DC56FC14091}"/>
              </a:ext>
            </a:extLst>
          </p:cNvPr>
          <p:cNvSpPr/>
          <p:nvPr/>
        </p:nvSpPr>
        <p:spPr>
          <a:xfrm>
            <a:off x="4953000" y="1785030"/>
            <a:ext cx="1981200" cy="8558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lvl="0" algn="ctr"/>
            <a:r>
              <a:rPr lang="en-US" sz="1200" b="1" dirty="0">
                <a:solidFill>
                  <a:prstClr val="black"/>
                </a:solidFill>
              </a:rPr>
              <a:t>.</a:t>
            </a:r>
          </a:p>
          <a:p>
            <a:pPr lvl="0" algn="ctr"/>
            <a:r>
              <a:rPr lang="en-US" sz="1200" b="1" dirty="0">
                <a:solidFill>
                  <a:prstClr val="black"/>
                </a:solidFill>
              </a:rPr>
              <a:t>.</a:t>
            </a:r>
          </a:p>
          <a:p>
            <a:pPr lvl="0" algn="ctr"/>
            <a:r>
              <a:rPr lang="en-US" sz="1200" b="1" dirty="0">
                <a:solidFill>
                  <a:prstClr val="black"/>
                </a:solidFill>
              </a:rPr>
              <a:t>.</a:t>
            </a:r>
            <a:endParaRPr lang="ar-EG" sz="1200" b="1" dirty="0">
              <a:solidFill>
                <a:prstClr val="black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79F499C-70D5-3604-E87B-64E0C01A6D03}"/>
              </a:ext>
            </a:extLst>
          </p:cNvPr>
          <p:cNvSpPr/>
          <p:nvPr/>
        </p:nvSpPr>
        <p:spPr>
          <a:xfrm>
            <a:off x="4952902" y="5540056"/>
            <a:ext cx="1981200" cy="3470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2 MB</a:t>
            </a:r>
            <a:endParaRPr lang="ar-EG" b="1" dirty="0"/>
          </a:p>
        </p:txBody>
      </p:sp>
    </p:spTree>
    <p:extLst>
      <p:ext uri="{BB962C8B-B14F-4D97-AF65-F5344CB8AC3E}">
        <p14:creationId xmlns:p14="http://schemas.microsoft.com/office/powerpoint/2010/main" val="97799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680E0-ED2C-022C-7DB5-8C9756AF0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8EF00-F264-C1E0-00A2-DABF72869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02" y="173831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Clr>
                <a:srgbClr val="000000"/>
              </a:buClr>
            </a:pPr>
            <a:r>
              <a:rPr lang="en-US" sz="2800" b="1" dirty="0"/>
              <a:t>WORST FIT Strategy</a:t>
            </a:r>
          </a:p>
          <a:p>
            <a:pPr marL="0" indent="0">
              <a:buNone/>
            </a:pPr>
            <a:endParaRPr lang="ar-EG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oup 30">
            <a:extLst>
              <a:ext uri="{FF2B5EF4-FFF2-40B4-BE49-F238E27FC236}">
                <a16:creationId xmlns:a16="http://schemas.microsoft.com/office/drawing/2014/main" id="{9EFF9F54-EA2F-E06B-1159-01C174BA1FF9}"/>
              </a:ext>
            </a:extLst>
          </p:cNvPr>
          <p:cNvGrpSpPr/>
          <p:nvPr/>
        </p:nvGrpSpPr>
        <p:grpSpPr>
          <a:xfrm>
            <a:off x="4952902" y="2432721"/>
            <a:ext cx="4189610" cy="4187743"/>
            <a:chOff x="4953000" y="2441657"/>
            <a:chExt cx="4189610" cy="418774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0DD0BDA-8A8A-5397-AF9E-78D18AA60827}"/>
                </a:ext>
              </a:extLst>
            </p:cNvPr>
            <p:cNvSpPr/>
            <p:nvPr/>
          </p:nvSpPr>
          <p:spPr>
            <a:xfrm>
              <a:off x="4953098" y="5215147"/>
              <a:ext cx="1981200" cy="347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2 MB</a:t>
              </a:r>
              <a:endParaRPr lang="ar-EG" b="1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1F83B5C-ED78-636E-38F6-36B57A14B1F2}"/>
                </a:ext>
              </a:extLst>
            </p:cNvPr>
            <p:cNvSpPr/>
            <p:nvPr/>
          </p:nvSpPr>
          <p:spPr>
            <a:xfrm>
              <a:off x="4953000" y="2616926"/>
              <a:ext cx="19812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b="1" dirty="0"/>
                <a:t>.</a:t>
              </a:r>
            </a:p>
            <a:p>
              <a:pPr algn="ctr"/>
              <a:r>
                <a:rPr lang="en-US" sz="1200" b="1" dirty="0"/>
                <a:t>.</a:t>
              </a:r>
            </a:p>
            <a:p>
              <a:pPr algn="ctr"/>
              <a:r>
                <a:rPr lang="en-US" sz="1200" b="1" dirty="0"/>
                <a:t>.</a:t>
              </a:r>
              <a:endParaRPr lang="ar-EG" sz="1200" b="1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0AB654-A581-F4CF-2D81-E2D2CE865E04}"/>
                </a:ext>
              </a:extLst>
            </p:cNvPr>
            <p:cNvCxnSpPr/>
            <p:nvPr/>
          </p:nvCxnSpPr>
          <p:spPr>
            <a:xfrm flipH="1">
              <a:off x="6934200" y="5882446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6950E0-3B9F-2EFF-BA0C-0DE3516EC179}"/>
                </a:ext>
              </a:extLst>
            </p:cNvPr>
            <p:cNvSpPr txBox="1"/>
            <p:nvPr/>
          </p:nvSpPr>
          <p:spPr>
            <a:xfrm>
              <a:off x="7278189" y="5774751"/>
              <a:ext cx="1864421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USER _HEAP_START</a:t>
              </a:r>
              <a:endParaRPr lang="ar-EG" sz="1600" b="1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F6B1BA-4A72-71E7-6302-53397EAA32FF}"/>
                </a:ext>
              </a:extLst>
            </p:cNvPr>
            <p:cNvSpPr/>
            <p:nvPr/>
          </p:nvSpPr>
          <p:spPr>
            <a:xfrm>
              <a:off x="4953000" y="4641600"/>
              <a:ext cx="19812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8E42158-F20F-FB8A-34EE-1BA41B42CE10}"/>
                </a:ext>
              </a:extLst>
            </p:cNvPr>
            <p:cNvSpPr/>
            <p:nvPr/>
          </p:nvSpPr>
          <p:spPr>
            <a:xfrm>
              <a:off x="4953000" y="3365863"/>
              <a:ext cx="19812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1 MB</a:t>
              </a:r>
              <a:endParaRPr lang="ar-EG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2B95ADC-CF62-7A99-B97D-13BAFA25BDD4}"/>
                </a:ext>
              </a:extLst>
            </p:cNvPr>
            <p:cNvSpPr/>
            <p:nvPr/>
          </p:nvSpPr>
          <p:spPr>
            <a:xfrm>
              <a:off x="4953000" y="3623400"/>
              <a:ext cx="19812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13E6493-683F-0844-B47F-A62F76694A5A}"/>
                </a:ext>
              </a:extLst>
            </p:cNvPr>
            <p:cNvSpPr/>
            <p:nvPr/>
          </p:nvSpPr>
          <p:spPr>
            <a:xfrm>
              <a:off x="4953000" y="5867400"/>
              <a:ext cx="19812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  <a:endParaRPr lang="ar-EG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B4B3D6-6703-38A3-4062-8E77A71EC0DB}"/>
                </a:ext>
              </a:extLst>
            </p:cNvPr>
            <p:cNvSpPr/>
            <p:nvPr/>
          </p:nvSpPr>
          <p:spPr>
            <a:xfrm>
              <a:off x="4953000" y="4288200"/>
              <a:ext cx="19812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2 MB</a:t>
              </a:r>
              <a:endParaRPr lang="ar-EG" b="1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687D65F-E2BD-99CA-8A3D-EB9798B3D538}"/>
                </a:ext>
              </a:extLst>
            </p:cNvPr>
            <p:cNvCxnSpPr/>
            <p:nvPr/>
          </p:nvCxnSpPr>
          <p:spPr>
            <a:xfrm flipH="1">
              <a:off x="6934200" y="2631068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3A0B733-4045-0EB3-8723-B22E2E9FA8FD}"/>
                </a:ext>
              </a:extLst>
            </p:cNvPr>
            <p:cNvSpPr txBox="1"/>
            <p:nvPr/>
          </p:nvSpPr>
          <p:spPr>
            <a:xfrm>
              <a:off x="7278189" y="2441657"/>
              <a:ext cx="1762727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USER _HEAP_MAX</a:t>
              </a:r>
              <a:endParaRPr lang="ar-EG" sz="1600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A375011-B11D-D3E5-E6E5-E1F0DDA5F5DE}"/>
                </a:ext>
              </a:extLst>
            </p:cNvPr>
            <p:cNvSpPr txBox="1"/>
            <p:nvPr/>
          </p:nvSpPr>
          <p:spPr>
            <a:xfrm>
              <a:off x="7149737" y="4753783"/>
              <a:ext cx="630301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3 MB</a:t>
              </a:r>
              <a:endParaRPr lang="ar-EG" sz="1600" b="1" dirty="0"/>
            </a:p>
          </p:txBody>
        </p: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61CF59A8-A50C-93C0-1006-EFDB1AD7BA46}"/>
                </a:ext>
              </a:extLst>
            </p:cNvPr>
            <p:cNvSpPr/>
            <p:nvPr/>
          </p:nvSpPr>
          <p:spPr>
            <a:xfrm>
              <a:off x="6973389" y="4648200"/>
              <a:ext cx="216000" cy="5400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1FA699-1A52-D428-98CA-7A5823ABAB4E}"/>
                </a:ext>
              </a:extLst>
            </p:cNvPr>
            <p:cNvSpPr txBox="1"/>
            <p:nvPr/>
          </p:nvSpPr>
          <p:spPr>
            <a:xfrm>
              <a:off x="7162800" y="3782709"/>
              <a:ext cx="630301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4 MB</a:t>
              </a:r>
              <a:endParaRPr lang="ar-EG" sz="1600" b="1" dirty="0"/>
            </a:p>
          </p:txBody>
        </p: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2A4E54EE-1EAE-FA8B-DA3B-F3D80E0A3001}"/>
                </a:ext>
              </a:extLst>
            </p:cNvPr>
            <p:cNvSpPr/>
            <p:nvPr/>
          </p:nvSpPr>
          <p:spPr>
            <a:xfrm>
              <a:off x="6986452" y="3632263"/>
              <a:ext cx="216000" cy="6480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6A6F3E-2C50-7688-BFBE-8D58964D9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b="1" strike="noStrike" spc="-1" dirty="0">
                <a:solidFill>
                  <a:srgbClr val="000000"/>
                </a:solidFill>
                <a:latin typeface="Calibri"/>
              </a:rPr>
              <a:t>Dynamic allocation/Deallocation </a:t>
            </a:r>
            <a:br>
              <a:rPr lang="en-US" sz="1400" dirty="0"/>
            </a:br>
            <a:r>
              <a:rPr lang="en-US" sz="3600" b="0" strike="noStrike" spc="-1" dirty="0">
                <a:solidFill>
                  <a:srgbClr val="000000"/>
                </a:solidFill>
                <a:latin typeface="Calibri"/>
              </a:rPr>
              <a:t>[</a:t>
            </a:r>
            <a:r>
              <a:rPr lang="en-US" sz="3600" b="1" strike="noStrike" spc="-1" dirty="0">
                <a:solidFill>
                  <a:srgbClr val="FF0000"/>
                </a:solidFill>
                <a:latin typeface="Calibri"/>
              </a:rPr>
              <a:t>malloc() </a:t>
            </a:r>
            <a:r>
              <a:rPr lang="en-US" sz="3600" b="1" strike="noStrike" spc="-1" dirty="0">
                <a:solidFill>
                  <a:srgbClr val="000000"/>
                </a:solidFill>
                <a:latin typeface="Calibri"/>
              </a:rPr>
              <a:t>/ free()</a:t>
            </a:r>
            <a:r>
              <a:rPr lang="en-US" sz="3600" b="0" strike="noStrike" spc="-1" dirty="0">
                <a:solidFill>
                  <a:srgbClr val="000000"/>
                </a:solidFill>
                <a:latin typeface="Calibri"/>
              </a:rPr>
              <a:t>]</a:t>
            </a:r>
            <a:endParaRPr lang="ar-EG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CDE5B01-B045-F22D-C7B3-8C9818A1ED86}"/>
              </a:ext>
            </a:extLst>
          </p:cNvPr>
          <p:cNvGrpSpPr/>
          <p:nvPr/>
        </p:nvGrpSpPr>
        <p:grpSpPr>
          <a:xfrm>
            <a:off x="762000" y="4999170"/>
            <a:ext cx="6148063" cy="409995"/>
            <a:chOff x="762000" y="4188743"/>
            <a:chExt cx="6148063" cy="409995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2039C0C-BB7C-1CB7-7E5E-C025EB8C7440}"/>
                </a:ext>
              </a:extLst>
            </p:cNvPr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4997325-47C7-8BDD-5F3E-9075F2C47A87}"/>
                </a:ext>
              </a:extLst>
            </p:cNvPr>
            <p:cNvSpPr/>
            <p:nvPr/>
          </p:nvSpPr>
          <p:spPr>
            <a:xfrm>
              <a:off x="4966063" y="4188743"/>
              <a:ext cx="1944000" cy="180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1 MB</a:t>
              </a:r>
              <a:endParaRPr lang="ar-EG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4AAC4FE-252C-85D2-724F-3F73D314D89A}"/>
                </a:ext>
              </a:extLst>
            </p:cNvPr>
            <p:cNvSpPr txBox="1"/>
            <p:nvPr/>
          </p:nvSpPr>
          <p:spPr>
            <a:xfrm>
              <a:off x="762000" y="4229406"/>
              <a:ext cx="2113784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ptr1</a:t>
              </a:r>
              <a:r>
                <a:rPr lang="en-US" dirty="0"/>
                <a:t> = malloc (1 MB)</a:t>
              </a:r>
              <a:endParaRPr lang="ar-EG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D1DC49F-FB5C-0EA4-5B8A-81E54E02B8B1}"/>
                </a:ext>
              </a:extLst>
            </p:cNvPr>
            <p:cNvSpPr txBox="1"/>
            <p:nvPr/>
          </p:nvSpPr>
          <p:spPr>
            <a:xfrm>
              <a:off x="3733799" y="4229406"/>
              <a:ext cx="696035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ptr1</a:t>
              </a:r>
              <a:endParaRPr lang="ar-EG" sz="1600" b="1" dirty="0"/>
            </a:p>
          </p:txBody>
        </p:sp>
      </p:grpSp>
      <p:grpSp>
        <p:nvGrpSpPr>
          <p:cNvPr id="22" name="Group 31">
            <a:extLst>
              <a:ext uri="{FF2B5EF4-FFF2-40B4-BE49-F238E27FC236}">
                <a16:creationId xmlns:a16="http://schemas.microsoft.com/office/drawing/2014/main" id="{7E565F74-25D5-A9DF-D098-734A0B63FD59}"/>
              </a:ext>
            </a:extLst>
          </p:cNvPr>
          <p:cNvGrpSpPr/>
          <p:nvPr/>
        </p:nvGrpSpPr>
        <p:grpSpPr>
          <a:xfrm>
            <a:off x="762000" y="3967744"/>
            <a:ext cx="6148063" cy="442368"/>
            <a:chOff x="762000" y="3623753"/>
            <a:chExt cx="6148063" cy="442368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177AD70-95BC-82F5-9B0D-E0A72BA59F26}"/>
                </a:ext>
              </a:extLst>
            </p:cNvPr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218B9B-806A-F4F7-3C65-74701106F045}"/>
                </a:ext>
              </a:extLst>
            </p:cNvPr>
            <p:cNvSpPr/>
            <p:nvPr/>
          </p:nvSpPr>
          <p:spPr>
            <a:xfrm>
              <a:off x="4966063" y="3623753"/>
              <a:ext cx="1944000" cy="299456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2 MB</a:t>
              </a:r>
              <a:endParaRPr lang="ar-EG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6410DC7-BF69-A3D9-656F-8BCFB97168CA}"/>
                </a:ext>
              </a:extLst>
            </p:cNvPr>
            <p:cNvSpPr txBox="1"/>
            <p:nvPr/>
          </p:nvSpPr>
          <p:spPr>
            <a:xfrm>
              <a:off x="762000" y="3696789"/>
              <a:ext cx="2113784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ptr2</a:t>
              </a:r>
              <a:r>
                <a:rPr lang="en-US" dirty="0"/>
                <a:t> = malloc (2 MB)</a:t>
              </a:r>
              <a:endParaRPr lang="ar-EG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CFED7B9-556F-F4A1-3526-29C762BA915A}"/>
                </a:ext>
              </a:extLst>
            </p:cNvPr>
            <p:cNvSpPr txBox="1"/>
            <p:nvPr/>
          </p:nvSpPr>
          <p:spPr>
            <a:xfrm>
              <a:off x="3733800" y="3696789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ptr2</a:t>
              </a:r>
              <a:endParaRPr lang="ar-EG" sz="1600" b="1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78805A0-2DB1-C5EE-5A9C-F0FA5A7DD122}"/>
              </a:ext>
            </a:extLst>
          </p:cNvPr>
          <p:cNvGrpSpPr/>
          <p:nvPr/>
        </p:nvGrpSpPr>
        <p:grpSpPr>
          <a:xfrm>
            <a:off x="761999" y="4698848"/>
            <a:ext cx="6158003" cy="380448"/>
            <a:chOff x="761999" y="3593068"/>
            <a:chExt cx="6158003" cy="380448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8082F2C-F3E4-098D-C2B4-C741BBA71020}"/>
                </a:ext>
              </a:extLst>
            </p:cNvPr>
            <p:cNvCxnSpPr/>
            <p:nvPr/>
          </p:nvCxnSpPr>
          <p:spPr>
            <a:xfrm>
              <a:off x="4343400" y="384500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16D08CC-0EFE-05DA-84B4-BB9BB9A94E16}"/>
                </a:ext>
              </a:extLst>
            </p:cNvPr>
            <p:cNvSpPr/>
            <p:nvPr/>
          </p:nvSpPr>
          <p:spPr>
            <a:xfrm>
              <a:off x="4976002" y="3694820"/>
              <a:ext cx="1944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1 MB</a:t>
              </a:r>
              <a:endParaRPr lang="ar-EG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A9BD681-D4ED-6AE4-A348-4441C5E63875}"/>
                </a:ext>
              </a:extLst>
            </p:cNvPr>
            <p:cNvSpPr txBox="1"/>
            <p:nvPr/>
          </p:nvSpPr>
          <p:spPr>
            <a:xfrm>
              <a:off x="761999" y="3593068"/>
              <a:ext cx="2113785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ptr3</a:t>
              </a:r>
              <a:r>
                <a:rPr lang="en-US" dirty="0"/>
                <a:t> = malloc (1 MB)</a:t>
              </a:r>
              <a:endParaRPr lang="ar-EG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BAEBA2D-7C0F-AAEA-01BD-05B6C2440B13}"/>
                </a:ext>
              </a:extLst>
            </p:cNvPr>
            <p:cNvSpPr txBox="1"/>
            <p:nvPr/>
          </p:nvSpPr>
          <p:spPr>
            <a:xfrm>
              <a:off x="3733800" y="3604184"/>
              <a:ext cx="68287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ptr3</a:t>
              </a:r>
              <a:endParaRPr lang="ar-EG" sz="1600" b="1" dirty="0"/>
            </a:p>
          </p:txBody>
        </p:sp>
      </p:grp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D985EC73-6D39-E179-6FC9-6E1959701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4D8591-1DB6-561E-CF34-9DC56FC14091}"/>
              </a:ext>
            </a:extLst>
          </p:cNvPr>
          <p:cNvSpPr/>
          <p:nvPr/>
        </p:nvSpPr>
        <p:spPr>
          <a:xfrm>
            <a:off x="4953000" y="1785030"/>
            <a:ext cx="1981200" cy="8558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lvl="0" algn="ctr"/>
            <a:r>
              <a:rPr lang="en-US" sz="1200" b="1" dirty="0">
                <a:solidFill>
                  <a:prstClr val="black"/>
                </a:solidFill>
              </a:rPr>
              <a:t>.</a:t>
            </a:r>
          </a:p>
          <a:p>
            <a:pPr lvl="0" algn="ctr"/>
            <a:r>
              <a:rPr lang="en-US" sz="1200" b="1" dirty="0">
                <a:solidFill>
                  <a:prstClr val="black"/>
                </a:solidFill>
              </a:rPr>
              <a:t>.</a:t>
            </a:r>
          </a:p>
          <a:p>
            <a:pPr lvl="0" algn="ctr"/>
            <a:r>
              <a:rPr lang="en-US" sz="1200" b="1" dirty="0">
                <a:solidFill>
                  <a:prstClr val="black"/>
                </a:solidFill>
              </a:rPr>
              <a:t>.</a:t>
            </a:r>
            <a:endParaRPr lang="ar-EG" sz="1200" b="1" dirty="0">
              <a:solidFill>
                <a:prstClr val="black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79F499C-70D5-3604-E87B-64E0C01A6D03}"/>
              </a:ext>
            </a:extLst>
          </p:cNvPr>
          <p:cNvSpPr/>
          <p:nvPr/>
        </p:nvSpPr>
        <p:spPr>
          <a:xfrm>
            <a:off x="4952902" y="5540056"/>
            <a:ext cx="1981200" cy="3470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2 MB</a:t>
            </a:r>
            <a:endParaRPr lang="ar-EG" b="1" dirty="0"/>
          </a:p>
        </p:txBody>
      </p:sp>
    </p:spTree>
    <p:extLst>
      <p:ext uri="{BB962C8B-B14F-4D97-AF65-F5344CB8AC3E}">
        <p14:creationId xmlns:p14="http://schemas.microsoft.com/office/powerpoint/2010/main" val="109964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Required Functions</a:t>
            </a:r>
          </a:p>
          <a:p>
            <a:pPr>
              <a:buFont typeface="+mj-lt"/>
              <a:buAutoNum type="arabicPeriod"/>
            </a:pPr>
            <a:endParaRPr lang="ar-EG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495800" y="1676400"/>
            <a:ext cx="4858531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[USER SIDE] </a:t>
            </a:r>
            <a:r>
              <a:rPr lang="en-US" sz="2000" b="1" dirty="0"/>
              <a:t>Lib/</a:t>
            </a:r>
            <a:r>
              <a:rPr lang="en-US" sz="2000" b="1" dirty="0" err="1"/>
              <a:t>uheap.c</a:t>
            </a:r>
            <a:br>
              <a:rPr lang="en-US" sz="2000" b="1" dirty="0"/>
            </a:br>
            <a:r>
              <a:rPr lang="en-US" sz="2000" b="1" dirty="0">
                <a:solidFill>
                  <a:srgbClr val="FF0000"/>
                </a:solidFill>
              </a:rPr>
              <a:t>[KERNEL SIDE] </a:t>
            </a:r>
            <a:r>
              <a:rPr lang="en-US" sz="2000" b="1" dirty="0"/>
              <a:t>kern/</a:t>
            </a:r>
            <a:r>
              <a:rPr lang="en-US" sz="2000" b="1" dirty="0" err="1"/>
              <a:t>memory_manager.c</a:t>
            </a:r>
            <a:endParaRPr lang="ar-EG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609600" y="2514600"/>
            <a:ext cx="838200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Consolas"/>
              </a:rPr>
              <a:t>void* </a:t>
            </a:r>
            <a:r>
              <a:rPr lang="en-US" sz="2000" b="1" dirty="0" err="1">
                <a:latin typeface="Consolas"/>
              </a:rPr>
              <a:t>malloc</a:t>
            </a:r>
            <a:r>
              <a:rPr lang="en-US" sz="2000" b="1" dirty="0">
                <a:latin typeface="Consolas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uint32 </a:t>
            </a:r>
            <a:r>
              <a:rPr lang="en-US" sz="2000" b="1" dirty="0">
                <a:latin typeface="Consolas"/>
              </a:rPr>
              <a:t>size)</a:t>
            </a:r>
          </a:p>
          <a:p>
            <a:endParaRPr lang="en-US" sz="1600" b="1" dirty="0">
              <a:latin typeface="Consolas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Implement the required strategy (sent to registered email) to search the heap for suitable space to the required allocation size (space should be on </a:t>
            </a:r>
            <a:r>
              <a:rPr lang="en-US" sz="2000" b="1" dirty="0"/>
              <a:t>4 KB BOUNDARY</a:t>
            </a:r>
            <a:r>
              <a:rPr lang="en-US" sz="20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if no suitable space found, return NULL, else,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Call </a:t>
            </a:r>
            <a:r>
              <a:rPr lang="en-US" sz="2000" b="1" dirty="0" err="1"/>
              <a:t>sys_allocateMem</a:t>
            </a:r>
            <a:r>
              <a:rPr lang="en-US" sz="2000" dirty="0"/>
              <a:t> to invoke the Kernel for allocation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Return pointer containing the virtual address of allocated space</a:t>
            </a:r>
            <a:endParaRPr lang="en-US" sz="2000" b="1" dirty="0">
              <a:latin typeface="Consolas"/>
            </a:endParaRPr>
          </a:p>
          <a:p>
            <a:endParaRPr lang="en-US" sz="1400" dirty="0">
              <a:solidFill>
                <a:srgbClr val="0000FF"/>
              </a:solidFill>
              <a:latin typeface="Consolas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onsolas"/>
              </a:rPr>
              <a:t>void </a:t>
            </a:r>
            <a:r>
              <a:rPr lang="en-US" sz="2000" b="1" dirty="0" err="1">
                <a:latin typeface="Consolas"/>
              </a:rPr>
              <a:t>allocateMem</a:t>
            </a:r>
            <a:r>
              <a:rPr lang="en-US" sz="2000" b="1" dirty="0">
                <a:latin typeface="Consolas"/>
              </a:rPr>
              <a:t>(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2000" b="1" dirty="0">
                <a:latin typeface="Consolas"/>
              </a:rPr>
              <a:t> </a:t>
            </a:r>
            <a:r>
              <a:rPr lang="en-US" sz="2000" b="1" dirty="0" err="1">
                <a:latin typeface="Consolas"/>
              </a:rPr>
              <a:t>Env</a:t>
            </a:r>
            <a:r>
              <a:rPr lang="en-US" sz="2000" b="1" dirty="0">
                <a:latin typeface="Consolas"/>
              </a:rPr>
              <a:t>* e,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uint32</a:t>
            </a:r>
            <a:r>
              <a:rPr lang="en-US" sz="2000" b="1" dirty="0">
                <a:latin typeface="Consolas"/>
              </a:rPr>
              <a:t> </a:t>
            </a:r>
            <a:r>
              <a:rPr lang="en-US" sz="2000" b="1" dirty="0" err="1">
                <a:latin typeface="Consolas"/>
              </a:rPr>
              <a:t>virtual_address</a:t>
            </a:r>
            <a:r>
              <a:rPr lang="en-US" sz="2000" b="1" dirty="0">
                <a:latin typeface="Consolas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uint32</a:t>
            </a:r>
            <a:r>
              <a:rPr lang="en-US" sz="2000" b="1" dirty="0">
                <a:latin typeface="Consolas"/>
              </a:rPr>
              <a:t> size)</a:t>
            </a:r>
          </a:p>
          <a:p>
            <a:endParaRPr lang="en-US" sz="1400" b="1" dirty="0">
              <a:latin typeface="Consolas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allocate ALL pages of the required size in the </a:t>
            </a:r>
            <a:r>
              <a:rPr lang="en-US" sz="2000" b="1" dirty="0"/>
              <a:t>Page File </a:t>
            </a:r>
            <a:r>
              <a:rPr lang="en-US" sz="2000" dirty="0"/>
              <a:t>(Don’t allocate any frame in the RAM) 	</a:t>
            </a:r>
          </a:p>
          <a:p>
            <a:endParaRPr lang="en-US" sz="1400" b="1" dirty="0">
              <a:latin typeface="Consolas"/>
            </a:endParaRPr>
          </a:p>
          <a:p>
            <a:endParaRPr lang="ar-EG" sz="1400" dirty="0">
              <a:solidFill>
                <a:srgbClr val="0000FF"/>
              </a:solidFill>
              <a:latin typeface="Consola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/>
              <a:t>Dynamic allocation/</a:t>
            </a:r>
            <a:r>
              <a:rPr lang="en-US" sz="3600" b="1" dirty="0" err="1"/>
              <a:t>Deallocation</a:t>
            </a:r>
            <a:r>
              <a:rPr lang="en-US" sz="3600" b="1" dirty="0"/>
              <a:t> </a:t>
            </a:r>
            <a:br>
              <a:rPr lang="en-US" sz="3600" b="1" dirty="0"/>
            </a:br>
            <a:r>
              <a:rPr lang="en-US" sz="3600" dirty="0"/>
              <a:t>[</a:t>
            </a:r>
            <a:r>
              <a:rPr lang="en-US" sz="3600" b="1" dirty="0" err="1">
                <a:solidFill>
                  <a:srgbClr val="FF0000"/>
                </a:solidFill>
              </a:rPr>
              <a:t>malloc</a:t>
            </a:r>
            <a:r>
              <a:rPr lang="en-US" sz="3600" b="1" dirty="0">
                <a:solidFill>
                  <a:srgbClr val="FF0000"/>
                </a:solidFill>
              </a:rPr>
              <a:t>() </a:t>
            </a:r>
            <a:r>
              <a:rPr lang="en-US" sz="3600" b="1" dirty="0"/>
              <a:t>/ free()</a:t>
            </a:r>
            <a:r>
              <a:rPr lang="en-US" sz="3600" dirty="0"/>
              <a:t>]</a:t>
            </a:r>
            <a:endParaRPr lang="ar-EG" sz="3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2" name="Curved Right Arrow 11"/>
          <p:cNvSpPr/>
          <p:nvPr/>
        </p:nvSpPr>
        <p:spPr>
          <a:xfrm>
            <a:off x="30480" y="4114800"/>
            <a:ext cx="609600" cy="1216152"/>
          </a:xfrm>
          <a:prstGeom prst="curvedRightArrow">
            <a:avLst>
              <a:gd name="adj1" fmla="val 25000"/>
              <a:gd name="adj2" fmla="val 50000"/>
              <a:gd name="adj3" fmla="val 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Right Arrow 12"/>
          <p:cNvSpPr/>
          <p:nvPr/>
        </p:nvSpPr>
        <p:spPr>
          <a:xfrm flipH="1" flipV="1">
            <a:off x="8305800" y="4041648"/>
            <a:ext cx="609600" cy="1216152"/>
          </a:xfrm>
          <a:prstGeom prst="curvedRightArrow">
            <a:avLst>
              <a:gd name="adj1" fmla="val 25000"/>
              <a:gd name="adj2" fmla="val 50000"/>
              <a:gd name="adj3" fmla="val 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8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953000" y="1702526"/>
            <a:ext cx="4143123" cy="4926874"/>
            <a:chOff x="4953000" y="1702526"/>
            <a:chExt cx="4143123" cy="4926874"/>
          </a:xfrm>
        </p:grpSpPr>
        <p:sp>
          <p:nvSpPr>
            <p:cNvPr id="5" name="Rectangle 4"/>
            <p:cNvSpPr/>
            <p:nvPr/>
          </p:nvSpPr>
          <p:spPr>
            <a:xfrm>
              <a:off x="4953000" y="5147400"/>
              <a:ext cx="19812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4 MB</a:t>
              </a:r>
              <a:endParaRPr lang="ar-EG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53000" y="2616926"/>
              <a:ext cx="19812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b="1" dirty="0"/>
                <a:t>.</a:t>
              </a:r>
            </a:p>
            <a:p>
              <a:pPr algn="ctr"/>
              <a:r>
                <a:rPr lang="en-US" sz="1200" b="1" dirty="0"/>
                <a:t>.</a:t>
              </a:r>
            </a:p>
            <a:p>
              <a:pPr algn="ctr"/>
              <a:r>
                <a:rPr lang="en-US" sz="1200" b="1" dirty="0"/>
                <a:t>.</a:t>
              </a:r>
              <a:endParaRPr lang="ar-EG" sz="1200" b="1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6934200" y="5870657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278189" y="5681246"/>
              <a:ext cx="1817934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USER_HEAP_START</a:t>
              </a:r>
              <a:endParaRPr lang="ar-EG" sz="1600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3000" y="4641600"/>
              <a:ext cx="19812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53000" y="3365863"/>
              <a:ext cx="19812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1 MB</a:t>
              </a:r>
              <a:endParaRPr lang="ar-EG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53000" y="3623400"/>
              <a:ext cx="19812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53000" y="5867400"/>
              <a:ext cx="19812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  <a:endParaRPr lang="ar-EG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53000" y="4288200"/>
              <a:ext cx="19812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2 MB</a:t>
              </a:r>
              <a:endParaRPr lang="ar-EG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53000" y="1702526"/>
              <a:ext cx="1981200" cy="6596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b="1" dirty="0"/>
                <a:t>.</a:t>
              </a:r>
            </a:p>
            <a:p>
              <a:pPr algn="ctr"/>
              <a:r>
                <a:rPr lang="en-US" sz="1200" b="1" dirty="0"/>
                <a:t>.</a:t>
              </a:r>
            </a:p>
            <a:p>
              <a:pPr algn="ctr"/>
              <a:r>
                <a:rPr lang="en-US" sz="1200" b="1" dirty="0"/>
                <a:t>.</a:t>
              </a:r>
              <a:endParaRPr lang="ar-EG" sz="1200" b="1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6934200" y="2365457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278189" y="2176046"/>
              <a:ext cx="1716239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USER_HEAP_MAX</a:t>
              </a:r>
              <a:endParaRPr lang="ar-EG" sz="1600" b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966063" y="4988537"/>
              <a:ext cx="1944000" cy="180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1 MB</a:t>
              </a:r>
              <a:endParaRPr lang="ar-EG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953000" y="2362200"/>
              <a:ext cx="1981200" cy="3940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2 MB</a:t>
              </a:r>
              <a:endParaRPr lang="ar-EG" b="1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961626" y="4626346"/>
              <a:ext cx="1981200" cy="1828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1 MB</a:t>
              </a:r>
              <a:endParaRPr lang="ar-EG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968704" y="4623756"/>
            <a:ext cx="806649" cy="540000"/>
            <a:chOff x="6973389" y="4648200"/>
            <a:chExt cx="806649" cy="540000"/>
          </a:xfrm>
        </p:grpSpPr>
        <p:sp>
          <p:nvSpPr>
            <p:cNvPr id="27" name="TextBox 26"/>
            <p:cNvSpPr txBox="1"/>
            <p:nvPr/>
          </p:nvSpPr>
          <p:spPr>
            <a:xfrm>
              <a:off x="7149737" y="4753783"/>
              <a:ext cx="630301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3 MB</a:t>
              </a:r>
              <a:endParaRPr lang="ar-EG" sz="1600" b="1" dirty="0"/>
            </a:p>
          </p:txBody>
        </p:sp>
        <p:sp>
          <p:nvSpPr>
            <p:cNvPr id="28" name="Right Brace 27"/>
            <p:cNvSpPr/>
            <p:nvPr/>
          </p:nvSpPr>
          <p:spPr>
            <a:xfrm>
              <a:off x="6973389" y="4648200"/>
              <a:ext cx="216000" cy="5400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Dynamic allocation/</a:t>
            </a:r>
            <a:r>
              <a:rPr lang="en-US" sz="3600" b="1" dirty="0" err="1"/>
              <a:t>Deallocation</a:t>
            </a:r>
            <a:r>
              <a:rPr lang="en-US" sz="3600" b="1" dirty="0"/>
              <a:t> </a:t>
            </a:r>
            <a:br>
              <a:rPr lang="en-US" sz="3600" b="1" dirty="0"/>
            </a:br>
            <a:r>
              <a:rPr lang="en-US" sz="3600" dirty="0"/>
              <a:t>[</a:t>
            </a:r>
            <a:r>
              <a:rPr lang="en-US" sz="3600" b="1" dirty="0" err="1"/>
              <a:t>malloc</a:t>
            </a:r>
            <a:r>
              <a:rPr lang="en-US" sz="3600" b="1" dirty="0"/>
              <a:t>() / </a:t>
            </a:r>
            <a:r>
              <a:rPr lang="en-US" sz="3600" b="1" dirty="0">
                <a:solidFill>
                  <a:srgbClr val="FF0000"/>
                </a:solidFill>
              </a:rPr>
              <a:t>free()</a:t>
            </a:r>
            <a:r>
              <a:rPr lang="en-US" sz="3600" dirty="0"/>
              <a:t>]</a:t>
            </a:r>
            <a:endParaRPr lang="ar-EG" sz="36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3733800" y="5029200"/>
            <a:ext cx="1219200" cy="369332"/>
            <a:chOff x="3733800" y="5029200"/>
            <a:chExt cx="1219200" cy="369332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4343400" y="5193268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733800" y="5029200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ptr1</a:t>
              </a:r>
              <a:endParaRPr lang="ar-EG" sz="1600" b="1" dirty="0"/>
            </a:p>
          </p:txBody>
        </p:sp>
      </p:grpSp>
      <p:grpSp>
        <p:nvGrpSpPr>
          <p:cNvPr id="22" name="Group 31"/>
          <p:cNvGrpSpPr/>
          <p:nvPr/>
        </p:nvGrpSpPr>
        <p:grpSpPr>
          <a:xfrm>
            <a:off x="3733800" y="3836126"/>
            <a:ext cx="3176263" cy="573986"/>
            <a:chOff x="3733800" y="3492135"/>
            <a:chExt cx="3176263" cy="573986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4966063" y="3492135"/>
              <a:ext cx="1944000" cy="432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3 MB</a:t>
              </a:r>
              <a:endParaRPr lang="ar-EG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33800" y="3696789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ptr2</a:t>
              </a:r>
              <a:endParaRPr lang="ar-EG" sz="1600" b="1" dirty="0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4974689" y="4792182"/>
            <a:ext cx="1944000" cy="1800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 MB</a:t>
            </a:r>
            <a:endParaRPr lang="ar-EG" dirty="0"/>
          </a:p>
        </p:txBody>
      </p:sp>
      <p:grpSp>
        <p:nvGrpSpPr>
          <p:cNvPr id="55" name="Group 54"/>
          <p:cNvGrpSpPr/>
          <p:nvPr/>
        </p:nvGrpSpPr>
        <p:grpSpPr>
          <a:xfrm>
            <a:off x="3742426" y="4718851"/>
            <a:ext cx="1219200" cy="369332"/>
            <a:chOff x="3742426" y="4718851"/>
            <a:chExt cx="1219200" cy="369332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352026" y="4996913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742426" y="4718851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ptr3</a:t>
              </a:r>
              <a:endParaRPr lang="ar-EG" sz="1600" b="1" dirty="0"/>
            </a:p>
          </p:txBody>
        </p:sp>
      </p:grpSp>
      <p:grpSp>
        <p:nvGrpSpPr>
          <p:cNvPr id="24" name="Group 51"/>
          <p:cNvGrpSpPr/>
          <p:nvPr/>
        </p:nvGrpSpPr>
        <p:grpSpPr>
          <a:xfrm>
            <a:off x="3733800" y="2992800"/>
            <a:ext cx="3176263" cy="512400"/>
            <a:chOff x="3733800" y="3553721"/>
            <a:chExt cx="3176263" cy="512400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4966063" y="3553721"/>
              <a:ext cx="1944000" cy="36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2 MB</a:t>
              </a:r>
              <a:endParaRPr lang="ar-EG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33800" y="3696789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ptr4</a:t>
              </a:r>
              <a:endParaRPr lang="ar-EG" sz="1600" b="1" dirty="0"/>
            </a:p>
          </p:txBody>
        </p: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1752600" y="4994910"/>
            <a:ext cx="5181600" cy="403622"/>
            <a:chOff x="1752600" y="4994910"/>
            <a:chExt cx="5181600" cy="403622"/>
          </a:xfrm>
        </p:grpSpPr>
        <p:sp>
          <p:nvSpPr>
            <p:cNvPr id="20" name="TextBox 19"/>
            <p:cNvSpPr txBox="1"/>
            <p:nvPr/>
          </p:nvSpPr>
          <p:spPr>
            <a:xfrm>
              <a:off x="1752600" y="5029200"/>
              <a:ext cx="1123184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dirty="0"/>
                <a:t>free(</a:t>
              </a:r>
              <a:r>
                <a:rPr lang="en-US" b="1" dirty="0"/>
                <a:t>ptr1</a:t>
              </a:r>
              <a:r>
                <a:rPr lang="en-US" dirty="0"/>
                <a:t>)</a:t>
              </a:r>
              <a:endParaRPr lang="ar-EG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953000" y="4994910"/>
              <a:ext cx="1981200" cy="1828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1 MB</a:t>
              </a:r>
              <a:endParaRPr lang="ar-EG" b="1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752600" y="4691330"/>
            <a:ext cx="5198852" cy="369332"/>
            <a:chOff x="1752600" y="4691330"/>
            <a:chExt cx="5198852" cy="369332"/>
          </a:xfrm>
        </p:grpSpPr>
        <p:sp>
          <p:nvSpPr>
            <p:cNvPr id="50" name="TextBox 49"/>
            <p:cNvSpPr txBox="1"/>
            <p:nvPr/>
          </p:nvSpPr>
          <p:spPr>
            <a:xfrm>
              <a:off x="1752600" y="4691330"/>
              <a:ext cx="1131810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dirty="0"/>
                <a:t>free(</a:t>
              </a:r>
              <a:r>
                <a:rPr lang="en-US" b="1" dirty="0"/>
                <a:t>ptr3</a:t>
              </a:r>
              <a:r>
                <a:rPr lang="en-US" dirty="0"/>
                <a:t>)</a:t>
              </a:r>
              <a:endParaRPr lang="ar-EG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970252" y="4800600"/>
              <a:ext cx="1981200" cy="1828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1 MB</a:t>
              </a:r>
              <a:endParaRPr lang="ar-EG" b="1" dirty="0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4953000" y="4639574"/>
            <a:ext cx="1981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3 MB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59540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Required Functions</a:t>
            </a:r>
          </a:p>
          <a:p>
            <a:pPr>
              <a:buFont typeface="+mj-lt"/>
              <a:buAutoNum type="arabicPeriod"/>
            </a:pPr>
            <a:endParaRPr lang="ar-EG" sz="1800" dirty="0"/>
          </a:p>
        </p:txBody>
      </p:sp>
      <p:sp>
        <p:nvSpPr>
          <p:cNvPr id="6" name="Rectangle 5"/>
          <p:cNvSpPr/>
          <p:nvPr/>
        </p:nvSpPr>
        <p:spPr>
          <a:xfrm>
            <a:off x="609600" y="2514600"/>
            <a:ext cx="8382000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Consolas"/>
              </a:rPr>
              <a:t>void </a:t>
            </a:r>
            <a:r>
              <a:rPr lang="en-US" sz="2000" b="1" dirty="0">
                <a:latin typeface="Consolas"/>
              </a:rPr>
              <a:t>free(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void* </a:t>
            </a:r>
            <a:r>
              <a:rPr lang="en-US" sz="2000" b="1" dirty="0" err="1">
                <a:latin typeface="Consolas"/>
              </a:rPr>
              <a:t>virtual_address</a:t>
            </a:r>
            <a:r>
              <a:rPr lang="en-US" sz="2000" b="1" dirty="0">
                <a:latin typeface="Consolas"/>
              </a:rPr>
              <a:t>)</a:t>
            </a:r>
          </a:p>
          <a:p>
            <a:endParaRPr lang="en-US" sz="2000" b="1" dirty="0"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Find the allocated size of the given </a:t>
            </a:r>
            <a:r>
              <a:rPr lang="en-US" sz="2000" dirty="0" err="1"/>
              <a:t>virtual_address</a:t>
            </a: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Frees this allocation from the user Heap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Call “</a:t>
            </a:r>
            <a:r>
              <a:rPr lang="en-US" sz="2000" b="1" dirty="0" err="1"/>
              <a:t>sys_freeMem</a:t>
            </a:r>
            <a:r>
              <a:rPr lang="en-US" sz="2000" dirty="0"/>
              <a:t>” to free the allocation from the memory &amp; page file</a:t>
            </a:r>
          </a:p>
          <a:p>
            <a:pPr marL="342900" indent="-342900"/>
            <a:endParaRPr lang="en-US" sz="2000" dirty="0">
              <a:solidFill>
                <a:srgbClr val="0000FF"/>
              </a:solidFill>
              <a:latin typeface="Consolas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onsolas"/>
              </a:rPr>
              <a:t>void </a:t>
            </a:r>
            <a:r>
              <a:rPr lang="en-US" sz="2000" b="1" dirty="0">
                <a:latin typeface="Consolas"/>
              </a:rPr>
              <a:t>__</a:t>
            </a:r>
            <a:r>
              <a:rPr lang="en-US" sz="2000" b="1" dirty="0" err="1">
                <a:latin typeface="Consolas"/>
              </a:rPr>
              <a:t>freeMem_with_buffering</a:t>
            </a:r>
            <a:r>
              <a:rPr lang="en-US" sz="2000" b="1" dirty="0">
                <a:latin typeface="Consolas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2000" b="1" dirty="0">
                <a:latin typeface="Consolas"/>
              </a:rPr>
              <a:t> Env* e,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uint32</a:t>
            </a:r>
            <a:r>
              <a:rPr lang="en-US" sz="2000" b="1" dirty="0">
                <a:latin typeface="Consolas"/>
              </a:rPr>
              <a:t> </a:t>
            </a:r>
            <a:r>
              <a:rPr lang="en-US" sz="2000" b="1" dirty="0" err="1">
                <a:latin typeface="Consolas"/>
              </a:rPr>
              <a:t>virtual_address</a:t>
            </a:r>
            <a:r>
              <a:rPr lang="en-US" sz="2000" b="1" dirty="0">
                <a:latin typeface="Consolas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uint32</a:t>
            </a:r>
            <a:r>
              <a:rPr lang="en-US" sz="2000" b="1" dirty="0">
                <a:latin typeface="Consolas"/>
              </a:rPr>
              <a:t> size)</a:t>
            </a:r>
          </a:p>
          <a:p>
            <a:endParaRPr lang="en-US" sz="2000" b="1" dirty="0">
              <a:latin typeface="Consolas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Free ALL pages of the given range from the Page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Free ONLY pages that are resident in the working set from the memory.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Free any BUFFERED pages in the given range.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Removes ONLY the empty page tables (i.e. not used) (no pages are mapped in the table)</a:t>
            </a:r>
          </a:p>
          <a:p>
            <a:endParaRPr lang="en-US" sz="2000" b="1" dirty="0">
              <a:latin typeface="Consolas"/>
            </a:endParaRPr>
          </a:p>
          <a:p>
            <a:endParaRPr lang="ar-EG" sz="1400" dirty="0">
              <a:solidFill>
                <a:srgbClr val="0000FF"/>
              </a:solidFill>
              <a:latin typeface="Consola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/>
              <a:t>Dynamic allocation/</a:t>
            </a:r>
            <a:r>
              <a:rPr lang="en-US" sz="3600" b="1" dirty="0" err="1"/>
              <a:t>Deallocation</a:t>
            </a:r>
            <a:r>
              <a:rPr lang="en-US" sz="3600" b="1" dirty="0"/>
              <a:t> </a:t>
            </a:r>
            <a:br>
              <a:rPr lang="en-US" sz="3600" b="1" dirty="0"/>
            </a:br>
            <a:r>
              <a:rPr lang="en-US" sz="3600" dirty="0"/>
              <a:t>[</a:t>
            </a:r>
            <a:r>
              <a:rPr lang="en-US" sz="3600" b="1" dirty="0" err="1"/>
              <a:t>malloc</a:t>
            </a:r>
            <a:r>
              <a:rPr lang="en-US" sz="3600" b="1" dirty="0"/>
              <a:t>() / </a:t>
            </a:r>
            <a:r>
              <a:rPr lang="en-US" sz="3600" b="1" dirty="0">
                <a:solidFill>
                  <a:srgbClr val="FF0000"/>
                </a:solidFill>
              </a:rPr>
              <a:t>free()</a:t>
            </a:r>
            <a:r>
              <a:rPr lang="en-US" sz="3600" dirty="0"/>
              <a:t>]</a:t>
            </a:r>
            <a:endParaRPr lang="ar-EG" sz="3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95800" y="1676400"/>
            <a:ext cx="4858531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[USER SIDE] </a:t>
            </a:r>
            <a:r>
              <a:rPr lang="en-US" sz="2000" b="1" dirty="0"/>
              <a:t>Lib/</a:t>
            </a:r>
            <a:r>
              <a:rPr lang="en-US" sz="2000" b="1" dirty="0" err="1"/>
              <a:t>uheap.c</a:t>
            </a:r>
            <a:br>
              <a:rPr lang="en-US" sz="2000" b="1" dirty="0"/>
            </a:br>
            <a:r>
              <a:rPr lang="en-US" sz="2000" b="1" dirty="0">
                <a:solidFill>
                  <a:srgbClr val="FF0000"/>
                </a:solidFill>
              </a:rPr>
              <a:t>[KERNEL SIDE] </a:t>
            </a:r>
            <a:r>
              <a:rPr lang="en-US" sz="2000" b="1" dirty="0"/>
              <a:t>kern/</a:t>
            </a:r>
            <a:r>
              <a:rPr lang="en-US" sz="2000" b="1" dirty="0" err="1"/>
              <a:t>memory_manager.c</a:t>
            </a:r>
            <a:endParaRPr lang="ar-EG" sz="2000" b="1" dirty="0"/>
          </a:p>
        </p:txBody>
      </p:sp>
      <p:sp>
        <p:nvSpPr>
          <p:cNvPr id="10" name="Curved Right Arrow 9"/>
          <p:cNvSpPr/>
          <p:nvPr/>
        </p:nvSpPr>
        <p:spPr>
          <a:xfrm>
            <a:off x="30480" y="3505200"/>
            <a:ext cx="609600" cy="1216152"/>
          </a:xfrm>
          <a:prstGeom prst="curvedRightArrow">
            <a:avLst>
              <a:gd name="adj1" fmla="val 25000"/>
              <a:gd name="adj2" fmla="val 50000"/>
              <a:gd name="adj3" fmla="val 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Right Arrow 10"/>
          <p:cNvSpPr/>
          <p:nvPr/>
        </p:nvSpPr>
        <p:spPr>
          <a:xfrm flipH="1" flipV="1">
            <a:off x="8544560" y="3584448"/>
            <a:ext cx="609600" cy="1216152"/>
          </a:xfrm>
          <a:prstGeom prst="curvedRightArrow">
            <a:avLst>
              <a:gd name="adj1" fmla="val 25000"/>
              <a:gd name="adj2" fmla="val 50000"/>
              <a:gd name="adj3" fmla="val 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27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Features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816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None/>
            </a:pPr>
            <a:r>
              <a:rPr lang="en-US" b="1" dirty="0"/>
              <a:t>[KERNEL]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Load and run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multiple user programs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n-US" sz="2600" b="1" i="1" dirty="0">
                <a:solidFill>
                  <a:schemeClr val="bg1">
                    <a:lumMod val="65000"/>
                  </a:schemeClr>
                </a:solidFill>
              </a:rPr>
              <a:t>DONE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Page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ea typeface="Times New Roman"/>
                <a:cs typeface="Arial"/>
              </a:rPr>
              <a:t> fault handler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ea typeface="Times New Roman"/>
                <a:cs typeface="Arial"/>
              </a:rPr>
              <a:t> during execution with buffering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tabLst>
                <a:tab pos="685800" algn="l"/>
              </a:tabLst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ea typeface="Times New Roman"/>
                <a:cs typeface="Arial"/>
              </a:rPr>
              <a:t>MODIFIED CLOCK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ea typeface="Times New Roman"/>
                <a:cs typeface="Arial"/>
              </a:rPr>
              <a:t>replacement algorithm</a:t>
            </a:r>
          </a:p>
          <a:p>
            <a:pPr marL="514350" indent="-514350">
              <a:spcBef>
                <a:spcPts val="1800"/>
              </a:spcBef>
              <a:buNone/>
            </a:pPr>
            <a:r>
              <a:rPr lang="en-US" b="1" dirty="0"/>
              <a:t>[USER]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User Heap: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dynamic allocation and free 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685800" algn="l"/>
              </a:tabLst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ea typeface="Times New Roman"/>
                <a:cs typeface="Arial"/>
              </a:rPr>
              <a:t>BEST FIT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ea typeface="Times New Roman"/>
                <a:cs typeface="Arial"/>
              </a:rPr>
              <a:t>strategy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685800" algn="l"/>
              </a:tabLst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cs typeface="Arial"/>
              </a:rPr>
              <a:t>FIRST FIT strategy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685800" algn="l"/>
              </a:tabLst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cs typeface="Arial"/>
              </a:rPr>
              <a:t>NEXT FIT strategy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685800" algn="l"/>
              </a:tabLst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cs typeface="Arial"/>
              </a:rPr>
              <a:t>WORST FIT strategy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685800" algn="l"/>
              </a:tabLst>
              <a:defRPr/>
            </a:pPr>
            <a:r>
              <a:rPr kumimoji="0" lang="en-US" sz="3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[COMMON]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Env Free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6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quick guide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9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Env Free</a:t>
            </a:r>
          </a:p>
        </p:txBody>
      </p:sp>
      <p:sp>
        <p:nvSpPr>
          <p:cNvPr id="787" name="TextShape 2"/>
          <p:cNvSpPr txBox="1"/>
          <p:nvPr/>
        </p:nvSpPr>
        <p:spPr>
          <a:xfrm>
            <a:off x="457200" y="1523880"/>
            <a:ext cx="8229240" cy="4952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514440" indent="-514080">
              <a:lnSpc>
                <a:spcPct val="100000"/>
              </a:lnSpc>
              <a:spcBef>
                <a:spcPts val="700"/>
              </a:spcBef>
              <a:tabLst>
                <a:tab pos="0" algn="l"/>
              </a:tabLst>
            </a:pPr>
            <a:r>
              <a:rPr lang="en-US" sz="3500" b="1" strike="noStrike" spc="-1" dirty="0">
                <a:solidFill>
                  <a:srgbClr val="000000"/>
                </a:solidFill>
                <a:latin typeface="Calibri"/>
              </a:rPr>
              <a:t>Free the entire environment (exit)</a:t>
            </a:r>
            <a:endParaRPr lang="en-US" sz="3500" b="0" strike="noStrike" spc="-1" dirty="0">
              <a:solidFill>
                <a:srgbClr val="000000"/>
              </a:solidFill>
              <a:latin typeface="Calibri"/>
            </a:endParaRPr>
          </a:p>
          <a:p>
            <a:pPr marL="971640" lvl="1" indent="-514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All pages in the page working set</a:t>
            </a:r>
          </a:p>
          <a:p>
            <a:pPr marL="971640" lvl="1" indent="-514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The working set itself</a:t>
            </a:r>
          </a:p>
          <a:p>
            <a:pPr marL="971640" lvl="1" indent="-514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All page tables in the entire user virtual memory</a:t>
            </a:r>
          </a:p>
          <a:p>
            <a:pPr marL="971640" lvl="1" indent="-514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Directory table</a:t>
            </a:r>
          </a:p>
          <a:p>
            <a:pPr marL="971640" lvl="1" indent="-514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All pages from page file, this code </a:t>
            </a:r>
            <a:r>
              <a:rPr lang="en-US" sz="2800" b="1" i="1" strike="noStrike" spc="-1" dirty="0">
                <a:solidFill>
                  <a:srgbClr val="000000"/>
                </a:solidFill>
                <a:latin typeface="Calibri"/>
              </a:rPr>
              <a:t>is already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written for you </a:t>
            </a:r>
            <a:r>
              <a:rPr lang="en-US" sz="2800" b="0" strike="noStrike" spc="-1" dirty="0">
                <a:solidFill>
                  <a:srgbClr val="000000"/>
                </a:solidFill>
                <a:latin typeface="Wingdings"/>
              </a:rPr>
              <a:t>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59A9D7-7B94-4830-BF8B-A232A07F7C5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Bonuses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ctr">
              <a:buNone/>
            </a:pPr>
            <a:endParaRPr lang="en-US" sz="4000" dirty="0">
              <a:ea typeface="Times New Roman"/>
              <a:cs typeface="Arial"/>
            </a:endParaRPr>
          </a:p>
          <a:p>
            <a:pPr marL="514350" indent="-514350" algn="ctr">
              <a:buNone/>
            </a:pPr>
            <a:r>
              <a:rPr lang="en-US" sz="4000" dirty="0">
                <a:ea typeface="Times New Roman"/>
                <a:cs typeface="Arial"/>
              </a:rPr>
              <a:t>Refer to the </a:t>
            </a:r>
          </a:p>
          <a:p>
            <a:pPr marL="514350" indent="-514350" algn="ctr">
              <a:buNone/>
            </a:pPr>
            <a:r>
              <a:rPr lang="en-US" sz="4000" b="1" dirty="0">
                <a:ea typeface="Times New Roman"/>
                <a:cs typeface="Arial"/>
              </a:rPr>
              <a:t>Project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59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ChangeArrowheads="1"/>
          </p:cNvSpPr>
          <p:nvPr/>
        </p:nvSpPr>
        <p:spPr bwMode="auto">
          <a:xfrm>
            <a:off x="1143000" y="1295400"/>
            <a:ext cx="6934200" cy="2116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ctr" eaLnBrk="0" hangingPunct="0"/>
            <a:r>
              <a:rPr lang="en-US" sz="4400" dirty="0">
                <a:solidFill>
                  <a:schemeClr val="tx2"/>
                </a:solidFill>
              </a:rPr>
              <a:t>Thank you for your care…</a:t>
            </a:r>
          </a:p>
          <a:p>
            <a:pPr algn="ctr" eaLnBrk="0" hangingPunct="0">
              <a:lnSpc>
                <a:spcPct val="200000"/>
              </a:lnSpc>
            </a:pPr>
            <a:r>
              <a:rPr lang="en-US" sz="2800" dirty="0">
                <a:solidFill>
                  <a:schemeClr val="tx2"/>
                </a:solidFill>
              </a:rPr>
              <a:t>Enjoy </a:t>
            </a:r>
            <a:r>
              <a:rPr lang="en-US" sz="2800" b="1" dirty="0">
                <a:solidFill>
                  <a:schemeClr val="tx2"/>
                </a:solidFill>
              </a:rPr>
              <a:t>making </a:t>
            </a:r>
            <a:r>
              <a:rPr lang="en-US" sz="2800" dirty="0">
                <a:solidFill>
                  <a:schemeClr val="tx2"/>
                </a:solidFill>
              </a:rPr>
              <a:t>your </a:t>
            </a:r>
            <a:r>
              <a:rPr lang="en-US" sz="2800" b="1" dirty="0">
                <a:solidFill>
                  <a:srgbClr val="FF0000"/>
                </a:solidFill>
              </a:rPr>
              <a:t>own FOS </a:t>
            </a:r>
            <a:r>
              <a:rPr lang="en-US" sz="2800" b="1" dirty="0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38915" name="Picture 7" descr="girls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3429000"/>
            <a:ext cx="231775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ALL </a:t>
            </a:r>
            <a:r>
              <a:rPr lang="en-US" dirty="0"/>
              <a:t>Required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10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600" b="1" dirty="0">
                <a:solidFill>
                  <a:srgbClr val="FF0000"/>
                </a:solidFill>
              </a:rPr>
              <a:t>Final Delivery</a:t>
            </a:r>
            <a:endParaRPr lang="en-US" sz="3600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Page Fault Handler		</a:t>
            </a:r>
            <a:r>
              <a:rPr lang="en-US" dirty="0"/>
              <a:t>[2 cases]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/>
              <a:t>User Heap 				</a:t>
            </a:r>
            <a:r>
              <a:rPr lang="en-US" sz="3000" dirty="0"/>
              <a:t>[4 functions]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Env Free</a:t>
            </a:r>
            <a:endParaRPr lang="ar-EG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45EE24-89E8-4821-B613-D3E7817433A4}"/>
              </a:ext>
            </a:extLst>
          </p:cNvPr>
          <p:cNvSpPr/>
          <p:nvPr/>
        </p:nvSpPr>
        <p:spPr>
          <a:xfrm>
            <a:off x="972885" y="5486400"/>
            <a:ext cx="71805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Date: </a:t>
            </a:r>
            <a:r>
              <a:rPr lang="en-US" sz="2800" b="1" dirty="0">
                <a:solidFill>
                  <a:srgbClr val="FF0000"/>
                </a:solidFill>
              </a:rPr>
              <a:t>Saturday 10</a:t>
            </a:r>
            <a:r>
              <a:rPr lang="en-US" sz="2800" b="1" i="1" dirty="0">
                <a:solidFill>
                  <a:srgbClr val="FF0000"/>
                </a:solidFill>
              </a:rPr>
              <a:t> MAY </a:t>
            </a:r>
            <a:r>
              <a:rPr lang="en-US" sz="2800" b="1" dirty="0">
                <a:solidFill>
                  <a:srgbClr val="FF0000"/>
                </a:solidFill>
              </a:rPr>
              <a:t>@10:00 PM)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755F08D-49CD-4E0A-8DB7-A765BB6CE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1153"/>
            <a:ext cx="9144000" cy="23092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5878A4-7FDD-4E8C-A362-07C602574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4230"/>
            <a:ext cx="9144000" cy="23090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should I write the Code?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600163" y="1219200"/>
            <a:ext cx="8086637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There’re shortcut links that direct you to the function definition</a:t>
            </a:r>
            <a:endParaRPr lang="ar-EG" sz="2400" dirty="0"/>
          </a:p>
        </p:txBody>
      </p:sp>
      <p:sp>
        <p:nvSpPr>
          <p:cNvPr id="6" name="Down Arrow 5"/>
          <p:cNvSpPr/>
          <p:nvPr/>
        </p:nvSpPr>
        <p:spPr>
          <a:xfrm rot="4059418">
            <a:off x="1385443" y="1688457"/>
            <a:ext cx="484632" cy="684255"/>
          </a:xfrm>
          <a:prstGeom prst="downArrow">
            <a:avLst>
              <a:gd name="adj1" fmla="val 38020"/>
              <a:gd name="adj2" fmla="val 529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7" name="TextBox 6"/>
          <p:cNvSpPr txBox="1"/>
          <p:nvPr/>
        </p:nvSpPr>
        <p:spPr>
          <a:xfrm>
            <a:off x="1935793" y="1676401"/>
            <a:ext cx="233140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[1] Click on “Tasks” Tab</a:t>
            </a:r>
            <a:endParaRPr lang="ar-EG" dirty="0"/>
          </a:p>
        </p:txBody>
      </p:sp>
      <p:sp>
        <p:nvSpPr>
          <p:cNvPr id="8" name="Down Arrow 7"/>
          <p:cNvSpPr/>
          <p:nvPr/>
        </p:nvSpPr>
        <p:spPr>
          <a:xfrm rot="1836352">
            <a:off x="4343170" y="1708808"/>
            <a:ext cx="484632" cy="2232364"/>
          </a:xfrm>
          <a:prstGeom prst="downArrow">
            <a:avLst>
              <a:gd name="adj1" fmla="val 38020"/>
              <a:gd name="adj2" fmla="val 5333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9" name="TextBox 8"/>
          <p:cNvSpPr txBox="1"/>
          <p:nvPr/>
        </p:nvSpPr>
        <p:spPr>
          <a:xfrm>
            <a:off x="5129375" y="1676401"/>
            <a:ext cx="401462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[2] Double Click on the required function</a:t>
            </a:r>
            <a:endParaRPr lang="ar-EG" dirty="0"/>
          </a:p>
        </p:txBody>
      </p:sp>
      <p:sp>
        <p:nvSpPr>
          <p:cNvPr id="12" name="TextBox 11"/>
          <p:cNvSpPr txBox="1"/>
          <p:nvPr/>
        </p:nvSpPr>
        <p:spPr>
          <a:xfrm>
            <a:off x="3581400" y="4343400"/>
            <a:ext cx="522764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[3] Function body, at which you should write the code</a:t>
            </a:r>
            <a:endParaRPr lang="ar-EG" dirty="0"/>
          </a:p>
        </p:txBody>
      </p:sp>
      <p:sp>
        <p:nvSpPr>
          <p:cNvPr id="13" name="Down Arrow 12"/>
          <p:cNvSpPr/>
          <p:nvPr/>
        </p:nvSpPr>
        <p:spPr>
          <a:xfrm rot="4210381">
            <a:off x="2636166" y="4162659"/>
            <a:ext cx="484632" cy="1408904"/>
          </a:xfrm>
          <a:prstGeom prst="downArrow">
            <a:avLst>
              <a:gd name="adj1" fmla="val 38020"/>
              <a:gd name="adj2" fmla="val 529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553200" y="6192282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D347FE4-07E9-4F5B-A9A8-42519E1512DB}"/>
              </a:ext>
            </a:extLst>
          </p:cNvPr>
          <p:cNvSpPr/>
          <p:nvPr/>
        </p:nvSpPr>
        <p:spPr>
          <a:xfrm>
            <a:off x="457200" y="2655333"/>
            <a:ext cx="4495800" cy="943249"/>
          </a:xfrm>
          <a:prstGeom prst="roundRect">
            <a:avLst/>
          </a:prstGeom>
          <a:solidFill>
            <a:srgbClr val="FFCC00">
              <a:alpha val="4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GIVEN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3C17B0E-4D40-405F-8E56-99BF48C82214}"/>
              </a:ext>
            </a:extLst>
          </p:cNvPr>
          <p:cNvSpPr/>
          <p:nvPr/>
        </p:nvSpPr>
        <p:spPr>
          <a:xfrm>
            <a:off x="457200" y="3627133"/>
            <a:ext cx="4495800" cy="716104"/>
          </a:xfrm>
          <a:prstGeom prst="roundRect">
            <a:avLst/>
          </a:prstGeom>
          <a:solidFill>
            <a:srgbClr val="FF3300">
              <a:alpha val="38824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REQUIRED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2" grpId="0"/>
      <p:bldP spid="13" grpId="0" animBg="1"/>
      <p:bldP spid="15" grpId="0" animBg="1"/>
      <p:bldP spid="15" grpId="1" animBg="1"/>
      <p:bldP spid="16" grpId="0" animBg="1"/>
      <p:bldP spid="1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about the steps?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229600" cy="609600"/>
          </a:xfrm>
        </p:spPr>
        <p:txBody>
          <a:bodyPr/>
          <a:lstStyle/>
          <a:p>
            <a:pPr algn="ctr">
              <a:buNone/>
            </a:pPr>
            <a:r>
              <a:rPr lang="en-US" dirty="0"/>
              <a:t>Refer to project </a:t>
            </a:r>
            <a:r>
              <a:rPr lang="en-US" b="1" dirty="0"/>
              <a:t>doc </a:t>
            </a:r>
            <a:r>
              <a:rPr lang="en-US" dirty="0"/>
              <a:t>&amp; </a:t>
            </a:r>
            <a:r>
              <a:rPr lang="en-US" b="1" dirty="0"/>
              <a:t>ppt</a:t>
            </a:r>
            <a:endParaRPr lang="ar-EG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Picture 8" descr="WordExcelPPT2.png">
            <a:extLst>
              <a:ext uri="{FF2B5EF4-FFF2-40B4-BE49-F238E27FC236}">
                <a16:creationId xmlns:a16="http://schemas.microsoft.com/office/drawing/2014/main" id="{7C43BA55-B628-409B-96A2-B7B2E2AE1B3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l="4086" t="62057" r="78142" b="14893"/>
          <a:stretch>
            <a:fillRect/>
          </a:stretch>
        </p:blipFill>
        <p:spPr>
          <a:xfrm>
            <a:off x="5971790" y="2817019"/>
            <a:ext cx="1343410" cy="1338262"/>
          </a:xfrm>
          <a:prstGeom prst="rect">
            <a:avLst/>
          </a:prstGeom>
        </p:spPr>
      </p:pic>
      <p:pic>
        <p:nvPicPr>
          <p:cNvPr id="1026" name="Picture 2" descr="Pdf Icons - Download 112 Free Pdf icons here">
            <a:extLst>
              <a:ext uri="{FF2B5EF4-FFF2-40B4-BE49-F238E27FC236}">
                <a16:creationId xmlns:a16="http://schemas.microsoft.com/office/drawing/2014/main" id="{55EA69DE-A072-468C-B058-EA0A6E893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880" y="2819400"/>
            <a:ext cx="1338262" cy="133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>
            <a:normAutofit/>
          </a:bodyPr>
          <a:lstStyle/>
          <a:p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How to Test Your Code?</a:t>
            </a:r>
            <a:b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(Tests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DON’T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guarantee full correct logic,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You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should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implement the correct logic as explained)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/>
          </a:bodyPr>
          <a:lstStyle/>
          <a:p>
            <a:r>
              <a:rPr lang="en-US" sz="3600" dirty="0"/>
              <a:t>There’re </a:t>
            </a:r>
            <a:r>
              <a:rPr lang="en-US" sz="3600" b="1" dirty="0"/>
              <a:t>test programs </a:t>
            </a:r>
            <a:r>
              <a:rPr lang="en-US" sz="3600" dirty="0"/>
              <a:t>that test </a:t>
            </a:r>
          </a:p>
          <a:p>
            <a:pPr lvl="1"/>
            <a:r>
              <a:rPr lang="en-US" sz="3200" dirty="0"/>
              <a:t>Each function separately</a:t>
            </a:r>
          </a:p>
          <a:p>
            <a:pPr lvl="1"/>
            <a:r>
              <a:rPr lang="en-US" sz="3200" dirty="0"/>
              <a:t>Entire project</a:t>
            </a:r>
          </a:p>
          <a:p>
            <a:r>
              <a:rPr lang="en-US" sz="3600" dirty="0"/>
              <a:t>Just run the test program &amp; it tell you if it succeed or 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Helper Functions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763000" cy="4525963"/>
          </a:xfrm>
        </p:spPr>
        <p:txBody>
          <a:bodyPr/>
          <a:lstStyle/>
          <a:p>
            <a:r>
              <a:rPr lang="en-US" dirty="0"/>
              <a:t>Set of </a:t>
            </a:r>
            <a:r>
              <a:rPr lang="en-US" b="1" dirty="0"/>
              <a:t>ready-made functions </a:t>
            </a:r>
            <a:r>
              <a:rPr lang="en-US" dirty="0"/>
              <a:t>are available to help you when writing your solution.</a:t>
            </a:r>
          </a:p>
          <a:p>
            <a:r>
              <a:rPr lang="en-US" b="1" dirty="0"/>
              <a:t>Detailed description </a:t>
            </a:r>
            <a:r>
              <a:rPr lang="en-US" dirty="0"/>
              <a:t>can be found in </a:t>
            </a:r>
            <a:r>
              <a:rPr lang="en-US" b="1" dirty="0">
                <a:solidFill>
                  <a:srgbClr val="FF0000"/>
                </a:solidFill>
              </a:rPr>
              <a:t>document.</a:t>
            </a:r>
            <a:endParaRPr lang="ar-EG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876800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Dropbox</a:t>
            </a:r>
            <a:r>
              <a:rPr lang="en-US" b="1" dirty="0"/>
              <a:t>-based… Fully automated</a:t>
            </a:r>
          </a:p>
          <a:p>
            <a:r>
              <a:rPr lang="en-US" b="1" dirty="0"/>
              <a:t>Test cases </a:t>
            </a:r>
            <a:r>
              <a:rPr lang="en-US" dirty="0"/>
              <a:t>will be used to evaluate your solution</a:t>
            </a:r>
          </a:p>
          <a:p>
            <a:r>
              <a:rPr lang="en-US" dirty="0"/>
              <a:t>Each case </a:t>
            </a:r>
            <a:r>
              <a:rPr lang="en-US" b="1" dirty="0"/>
              <a:t>is binary</a:t>
            </a:r>
            <a:r>
              <a:rPr lang="en-US" dirty="0"/>
              <a:t>: success (1) or not (0)</a:t>
            </a:r>
          </a:p>
          <a:p>
            <a:r>
              <a:rPr lang="en-US" b="1" dirty="0"/>
              <a:t>Make sure </a:t>
            </a:r>
            <a:r>
              <a:rPr lang="en-US" dirty="0"/>
              <a:t>they are run correctly before you deliver </a:t>
            </a:r>
            <a:r>
              <a:rPr lang="en-US" dirty="0" err="1"/>
              <a:t>isA</a:t>
            </a:r>
            <a:endParaRPr lang="en-US" dirty="0"/>
          </a:p>
          <a:p>
            <a:r>
              <a:rPr lang="en-US" b="1" dirty="0"/>
              <a:t>Delivery Dates:</a:t>
            </a:r>
          </a:p>
          <a:p>
            <a:pPr lvl="1"/>
            <a:r>
              <a:rPr lang="en-US" b="1" dirty="0"/>
              <a:t>Final Delivery: Saturday (</a:t>
            </a:r>
            <a:r>
              <a:rPr lang="en-US" b="1" i="1" dirty="0"/>
              <a:t>10 MAY @10:00 PM</a:t>
            </a:r>
            <a:r>
              <a:rPr lang="en-US" b="1" dirty="0"/>
              <a:t>)</a:t>
            </a:r>
            <a:endParaRPr lang="en-US" sz="3600" dirty="0"/>
          </a:p>
          <a:p>
            <a:r>
              <a:rPr lang="en-US" b="1" dirty="0"/>
              <a:t>ONE MILESTONE </a:t>
            </a:r>
            <a:r>
              <a:rPr lang="en-US" dirty="0"/>
              <a:t>IS </a:t>
            </a:r>
            <a:r>
              <a:rPr lang="en-US" b="1" dirty="0"/>
              <a:t>FINAL</a:t>
            </a:r>
            <a:r>
              <a:rPr lang="en-US" dirty="0"/>
              <a:t> delivery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MUST</a:t>
            </a:r>
            <a:r>
              <a:rPr lang="en-US" dirty="0"/>
              <a:t> deliver the required tasks and </a:t>
            </a:r>
            <a:r>
              <a:rPr lang="en-US" b="1" dirty="0">
                <a:solidFill>
                  <a:srgbClr val="FF0000"/>
                </a:solidFill>
              </a:rPr>
              <a:t>ENSURE</a:t>
            </a:r>
            <a:r>
              <a:rPr lang="en-US" b="1" dirty="0"/>
              <a:t> </a:t>
            </a:r>
            <a:r>
              <a:rPr lang="en-US" dirty="0"/>
              <a:t>they’re worked correctly</a:t>
            </a:r>
            <a:endParaRPr lang="en-US" sz="3600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3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2BD386589D5742ACAB8F93F7EEF1D3" ma:contentTypeVersion="8" ma:contentTypeDescription="Create a new document." ma:contentTypeScope="" ma:versionID="a6f2d4e7bb87ae9ad77a7344b542d713">
  <xsd:schema xmlns:xsd="http://www.w3.org/2001/XMLSchema" xmlns:xs="http://www.w3.org/2001/XMLSchema" xmlns:p="http://schemas.microsoft.com/office/2006/metadata/properties" xmlns:ns2="0f6e7068-2018-4ae5-a7e1-72d98bb24d27" targetNamespace="http://schemas.microsoft.com/office/2006/metadata/properties" ma:root="true" ma:fieldsID="2b541d3a2fb3f9ac83b6f231390ba8ec" ns2:_="">
    <xsd:import namespace="0f6e7068-2018-4ae5-a7e1-72d98bb24d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6e7068-2018-4ae5-a7e1-72d98bb24d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8D4673-44B5-4253-8A30-3B578813E32F}"/>
</file>

<file path=customXml/itemProps2.xml><?xml version="1.0" encoding="utf-8"?>
<ds:datastoreItem xmlns:ds="http://schemas.openxmlformats.org/officeDocument/2006/customXml" ds:itemID="{B509743A-1B17-4FCF-91DE-BB05F07B8EF9}"/>
</file>

<file path=customXml/itemProps3.xml><?xml version="1.0" encoding="utf-8"?>
<ds:datastoreItem xmlns:ds="http://schemas.openxmlformats.org/officeDocument/2006/customXml" ds:itemID="{7DBB1B14-BD3A-4EFC-9D9F-993E95B0BD6D}"/>
</file>

<file path=docProps/app.xml><?xml version="1.0" encoding="utf-8"?>
<Properties xmlns="http://schemas.openxmlformats.org/officeDocument/2006/extended-properties" xmlns:vt="http://schemas.openxmlformats.org/officeDocument/2006/docPropsVTypes">
  <TotalTime>18399</TotalTime>
  <Words>1877</Words>
  <Application>Microsoft Office PowerPoint</Application>
  <PresentationFormat>On-screen Show (4:3)</PresentationFormat>
  <Paragraphs>435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</vt:lpstr>
      <vt:lpstr>Consolas</vt:lpstr>
      <vt:lpstr>Times New Roman</vt:lpstr>
      <vt:lpstr>Wingdings</vt:lpstr>
      <vt:lpstr>Office Theme</vt:lpstr>
      <vt:lpstr>Operating Systems’25</vt:lpstr>
      <vt:lpstr>Agenda</vt:lpstr>
      <vt:lpstr>Project quick guide</vt:lpstr>
      <vt:lpstr>ALL Required Functions</vt:lpstr>
      <vt:lpstr>Where should I write the Code?</vt:lpstr>
      <vt:lpstr>What about the steps?</vt:lpstr>
      <vt:lpstr>How to Test Your Code? (Tests DON’T guarantee full correct logic, You should implement the correct logic as explained)</vt:lpstr>
      <vt:lpstr>Helper Functions</vt:lpstr>
      <vt:lpstr>Delivery</vt:lpstr>
      <vt:lpstr>ADVICES</vt:lpstr>
      <vt:lpstr>What’s New?</vt:lpstr>
      <vt:lpstr>Project Features</vt:lpstr>
      <vt:lpstr>Page Fault Handler</vt:lpstr>
      <vt:lpstr>Project Features</vt:lpstr>
      <vt:lpstr>[USER] Project Features</vt:lpstr>
      <vt:lpstr>Dynamic allocation/Deallocation  [malloc() / free()]</vt:lpstr>
      <vt:lpstr>Dynamic allocation/Deallocation  [malloc() / free()]</vt:lpstr>
      <vt:lpstr>Dynamic allocation/Deallocation  [malloc() / free()]</vt:lpstr>
      <vt:lpstr>Dynamic allocation/Deallocation  [malloc() / free()]</vt:lpstr>
      <vt:lpstr>Dynamic allocation/Deallocation  [malloc() / free()]</vt:lpstr>
      <vt:lpstr>Dynamic allocation/Deallocation  [malloc() / free()]</vt:lpstr>
      <vt:lpstr>PowerPoint Presentation</vt:lpstr>
      <vt:lpstr>Dynamic allocation/Deallocation  [malloc() / free()]</vt:lpstr>
      <vt:lpstr>Dynamic allocation/Deallocation  [malloc() / free()]</vt:lpstr>
      <vt:lpstr>Dynamic allocation/Deallocation  [malloc() / free()]</vt:lpstr>
      <vt:lpstr>Dynamic allocation/Deallocation  [malloc() / free()]</vt:lpstr>
      <vt:lpstr>Dynamic allocation/Deallocation  [malloc() / free()]</vt:lpstr>
      <vt:lpstr>Dynamic allocation/Deallocation  [malloc() / free()]</vt:lpstr>
      <vt:lpstr>Project Features</vt:lpstr>
      <vt:lpstr>PowerPoint Presentation</vt:lpstr>
      <vt:lpstr>Bonuses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Systems’13</dc:title>
  <dc:creator>Ahmed</dc:creator>
  <cp:lastModifiedBy>Hanan Hindy</cp:lastModifiedBy>
  <cp:revision>1028</cp:revision>
  <dcterms:created xsi:type="dcterms:W3CDTF">2006-08-16T00:00:00Z</dcterms:created>
  <dcterms:modified xsi:type="dcterms:W3CDTF">2025-04-28T07:51:14Z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0x010100552BD386589D5742ACAB8F93F7EEF1D3</vt:lpwstr>
  </property>
</Properties>
</file>