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notesMasterIdLst>
    <p:notesMasterId r:id="rId31"/>
  </p:notesMasterIdLst>
  <p:sldIdLst>
    <p:sldId id="256" r:id="rId4"/>
    <p:sldId id="257" r:id="rId5"/>
    <p:sldId id="258" r:id="rId6"/>
    <p:sldId id="384" r:id="rId7"/>
    <p:sldId id="44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93" r:id="rId19"/>
    <p:sldId id="412" r:id="rId20"/>
    <p:sldId id="499" r:id="rId21"/>
    <p:sldId id="306" r:id="rId22"/>
    <p:sldId id="307" r:id="rId23"/>
    <p:sldId id="498" r:id="rId24"/>
    <p:sldId id="483" r:id="rId25"/>
    <p:sldId id="309" r:id="rId26"/>
    <p:sldId id="310" r:id="rId27"/>
    <p:sldId id="303" r:id="rId28"/>
    <p:sldId id="312" r:id="rId29"/>
    <p:sldId id="31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0661DA-103F-4F2D-A772-3D5EB7AB41F1}" v="250" dt="2024-04-11T12:03:12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ustomXml" Target="../customXml/item2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38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Raafat salem" userId="1babce61-f1ed-40fe-a128-14126ad55c2b" providerId="ADAL" clId="{EB0661DA-103F-4F2D-A772-3D5EB7AB41F1}"/>
    <pc:docChg chg="undo redo custSel addSld delSld modSld">
      <pc:chgData name="Mohamed Raafat salem" userId="1babce61-f1ed-40fe-a128-14126ad55c2b" providerId="ADAL" clId="{EB0661DA-103F-4F2D-A772-3D5EB7AB41F1}" dt="2024-04-11T12:07:48.636" v="415" actId="20577"/>
      <pc:docMkLst>
        <pc:docMk/>
      </pc:docMkLst>
      <pc:sldChg chg="modSp mod">
        <pc:chgData name="Mohamed Raafat salem" userId="1babce61-f1ed-40fe-a128-14126ad55c2b" providerId="ADAL" clId="{EB0661DA-103F-4F2D-A772-3D5EB7AB41F1}" dt="2024-04-11T11:41:57.588" v="221" actId="6549"/>
        <pc:sldMkLst>
          <pc:docMk/>
          <pc:sldMk cId="0" sldId="257"/>
        </pc:sldMkLst>
        <pc:spChg chg="mod">
          <ac:chgData name="Mohamed Raafat salem" userId="1babce61-f1ed-40fe-a128-14126ad55c2b" providerId="ADAL" clId="{EB0661DA-103F-4F2D-A772-3D5EB7AB41F1}" dt="2024-04-11T11:41:57.588" v="221" actId="6549"/>
          <ac:spMkLst>
            <pc:docMk/>
            <pc:sldMk cId="0" sldId="257"/>
            <ac:spMk id="133" creationId="{00000000-0000-0000-0000-000000000000}"/>
          </ac:spMkLst>
        </pc:spChg>
      </pc:sldChg>
      <pc:sldChg chg="modSp mod modAnim">
        <pc:chgData name="Mohamed Raafat salem" userId="1babce61-f1ed-40fe-a128-14126ad55c2b" providerId="ADAL" clId="{EB0661DA-103F-4F2D-A772-3D5EB7AB41F1}" dt="2024-04-07T12:01:25.898" v="220" actId="5793"/>
        <pc:sldMkLst>
          <pc:docMk/>
          <pc:sldMk cId="0" sldId="258"/>
        </pc:sldMkLst>
        <pc:spChg chg="mod">
          <ac:chgData name="Mohamed Raafat salem" userId="1babce61-f1ed-40fe-a128-14126ad55c2b" providerId="ADAL" clId="{EB0661DA-103F-4F2D-A772-3D5EB7AB41F1}" dt="2024-04-07T12:01:25.898" v="220" actId="5793"/>
          <ac:spMkLst>
            <pc:docMk/>
            <pc:sldMk cId="0" sldId="258"/>
            <ac:spMk id="136" creationId="{00000000-0000-0000-0000-000000000000}"/>
          </ac:spMkLst>
        </pc:spChg>
      </pc:sldChg>
      <pc:sldChg chg="modSp modAnim">
        <pc:chgData name="Mohamed Raafat salem" userId="1babce61-f1ed-40fe-a128-14126ad55c2b" providerId="ADAL" clId="{EB0661DA-103F-4F2D-A772-3D5EB7AB41F1}" dt="2024-04-11T11:59:42.561" v="380" actId="6549"/>
        <pc:sldMkLst>
          <pc:docMk/>
          <pc:sldMk cId="0" sldId="262"/>
        </pc:sldMkLst>
        <pc:spChg chg="mod">
          <ac:chgData name="Mohamed Raafat salem" userId="1babce61-f1ed-40fe-a128-14126ad55c2b" providerId="ADAL" clId="{EB0661DA-103F-4F2D-A772-3D5EB7AB41F1}" dt="2024-04-11T11:58:32.302" v="370" actId="6549"/>
          <ac:spMkLst>
            <pc:docMk/>
            <pc:sldMk cId="0" sldId="262"/>
            <ac:spMk id="220" creationId="{00000000-0000-0000-0000-000000000000}"/>
          </ac:spMkLst>
        </pc:spChg>
      </pc:sldChg>
      <pc:sldChg chg="modSp mod">
        <pc:chgData name="Mohamed Raafat salem" userId="1babce61-f1ed-40fe-a128-14126ad55c2b" providerId="ADAL" clId="{EB0661DA-103F-4F2D-A772-3D5EB7AB41F1}" dt="2024-04-11T11:59:39.439" v="378" actId="14838"/>
        <pc:sldMkLst>
          <pc:docMk/>
          <pc:sldMk cId="0" sldId="264"/>
        </pc:sldMkLst>
        <pc:spChg chg="mod">
          <ac:chgData name="Mohamed Raafat salem" userId="1babce61-f1ed-40fe-a128-14126ad55c2b" providerId="ADAL" clId="{EB0661DA-103F-4F2D-A772-3D5EB7AB41F1}" dt="2024-04-11T11:59:39.439" v="378" actId="14838"/>
          <ac:spMkLst>
            <pc:docMk/>
            <pc:sldMk cId="0" sldId="264"/>
            <ac:spMk id="292" creationId="{00000000-0000-0000-0000-000000000000}"/>
          </ac:spMkLst>
        </pc:spChg>
      </pc:sldChg>
      <pc:sldChg chg="modSp mod">
        <pc:chgData name="Mohamed Raafat salem" userId="1babce61-f1ed-40fe-a128-14126ad55c2b" providerId="ADAL" clId="{EB0661DA-103F-4F2D-A772-3D5EB7AB41F1}" dt="2024-04-11T12:04:00.059" v="387" actId="20577"/>
        <pc:sldMkLst>
          <pc:docMk/>
          <pc:sldMk cId="0" sldId="271"/>
        </pc:sldMkLst>
        <pc:spChg chg="mod">
          <ac:chgData name="Mohamed Raafat salem" userId="1babce61-f1ed-40fe-a128-14126ad55c2b" providerId="ADAL" clId="{EB0661DA-103F-4F2D-A772-3D5EB7AB41F1}" dt="2024-04-11T12:04:00.059" v="387" actId="20577"/>
          <ac:spMkLst>
            <pc:docMk/>
            <pc:sldMk cId="0" sldId="271"/>
            <ac:spMk id="535" creationId="{00000000-0000-0000-0000-000000000000}"/>
          </ac:spMkLst>
        </pc:spChg>
      </pc:sldChg>
      <pc:sldChg chg="modSp modAnim">
        <pc:chgData name="Mohamed Raafat salem" userId="1babce61-f1ed-40fe-a128-14126ad55c2b" providerId="ADAL" clId="{EB0661DA-103F-4F2D-A772-3D5EB7AB41F1}" dt="2024-04-11T12:03:12.306" v="382" actId="6549"/>
        <pc:sldMkLst>
          <pc:docMk/>
          <pc:sldMk cId="0" sldId="273"/>
        </pc:sldMkLst>
        <pc:spChg chg="mod">
          <ac:chgData name="Mohamed Raafat salem" userId="1babce61-f1ed-40fe-a128-14126ad55c2b" providerId="ADAL" clId="{EB0661DA-103F-4F2D-A772-3D5EB7AB41F1}" dt="2024-04-11T12:03:12.306" v="382" actId="6549"/>
          <ac:spMkLst>
            <pc:docMk/>
            <pc:sldMk cId="0" sldId="273"/>
            <ac:spMk id="595" creationId="{00000000-0000-0000-0000-000000000000}"/>
          </ac:spMkLst>
        </pc:spChg>
        <pc:spChg chg="mod">
          <ac:chgData name="Mohamed Raafat salem" userId="1babce61-f1ed-40fe-a128-14126ad55c2b" providerId="ADAL" clId="{EB0661DA-103F-4F2D-A772-3D5EB7AB41F1}" dt="2024-04-11T12:00:32.784" v="381"/>
          <ac:spMkLst>
            <pc:docMk/>
            <pc:sldMk cId="0" sldId="273"/>
            <ac:spMk id="598" creationId="{00000000-0000-0000-0000-000000000000}"/>
          </ac:spMkLst>
        </pc:spChg>
      </pc:sldChg>
      <pc:sldChg chg="modSp mod">
        <pc:chgData name="Mohamed Raafat salem" userId="1babce61-f1ed-40fe-a128-14126ad55c2b" providerId="ADAL" clId="{EB0661DA-103F-4F2D-A772-3D5EB7AB41F1}" dt="2024-04-11T12:04:33.499" v="402" actId="404"/>
        <pc:sldMkLst>
          <pc:docMk/>
          <pc:sldMk cId="0" sldId="274"/>
        </pc:sldMkLst>
        <pc:spChg chg="mod">
          <ac:chgData name="Mohamed Raafat salem" userId="1babce61-f1ed-40fe-a128-14126ad55c2b" providerId="ADAL" clId="{EB0661DA-103F-4F2D-A772-3D5EB7AB41F1}" dt="2024-04-11T12:04:33.499" v="402" actId="404"/>
          <ac:spMkLst>
            <pc:docMk/>
            <pc:sldMk cId="0" sldId="274"/>
            <ac:spMk id="600" creationId="{00000000-0000-0000-0000-000000000000}"/>
          </ac:spMkLst>
        </pc:spChg>
      </pc:sldChg>
      <pc:sldChg chg="add del">
        <pc:chgData name="Mohamed Raafat salem" userId="1babce61-f1ed-40fe-a128-14126ad55c2b" providerId="ADAL" clId="{EB0661DA-103F-4F2D-A772-3D5EB7AB41F1}" dt="2024-04-07T00:10:34.794" v="74" actId="47"/>
        <pc:sldMkLst>
          <pc:docMk/>
          <pc:sldMk cId="0" sldId="275"/>
        </pc:sldMkLst>
      </pc:sldChg>
      <pc:sldChg chg="add del">
        <pc:chgData name="Mohamed Raafat salem" userId="1babce61-f1ed-40fe-a128-14126ad55c2b" providerId="ADAL" clId="{EB0661DA-103F-4F2D-A772-3D5EB7AB41F1}" dt="2024-04-07T00:10:38.425" v="75" actId="47"/>
        <pc:sldMkLst>
          <pc:docMk/>
          <pc:sldMk cId="0" sldId="276"/>
        </pc:sldMkLst>
      </pc:sldChg>
      <pc:sldChg chg="modSp mod">
        <pc:chgData name="Mohamed Raafat salem" userId="1babce61-f1ed-40fe-a128-14126ad55c2b" providerId="ADAL" clId="{EB0661DA-103F-4F2D-A772-3D5EB7AB41F1}" dt="2024-04-11T12:04:55.325" v="410" actId="14100"/>
        <pc:sldMkLst>
          <pc:docMk/>
          <pc:sldMk cId="0" sldId="277"/>
        </pc:sldMkLst>
        <pc:spChg chg="mod">
          <ac:chgData name="Mohamed Raafat salem" userId="1babce61-f1ed-40fe-a128-14126ad55c2b" providerId="ADAL" clId="{EB0661DA-103F-4F2D-A772-3D5EB7AB41F1}" dt="2024-04-11T12:04:55.325" v="410" actId="14100"/>
          <ac:spMkLst>
            <pc:docMk/>
            <pc:sldMk cId="0" sldId="277"/>
            <ac:spMk id="609" creationId="{00000000-0000-0000-0000-000000000000}"/>
          </ac:spMkLst>
        </pc:spChg>
      </pc:sldChg>
      <pc:sldChg chg="addSp delSp modSp mod modNotes">
        <pc:chgData name="Mohamed Raafat salem" userId="1babce61-f1ed-40fe-a128-14126ad55c2b" providerId="ADAL" clId="{EB0661DA-103F-4F2D-A772-3D5EB7AB41F1}" dt="2024-04-07T00:10:31.738" v="71" actId="14100"/>
        <pc:sldMkLst>
          <pc:docMk/>
          <pc:sldMk cId="0" sldId="279"/>
        </pc:sldMkLst>
        <pc:spChg chg="add del">
          <ac:chgData name="Mohamed Raafat salem" userId="1babce61-f1ed-40fe-a128-14126ad55c2b" providerId="ADAL" clId="{EB0661DA-103F-4F2D-A772-3D5EB7AB41F1}" dt="2024-04-07T00:09:55.839" v="34" actId="22"/>
          <ac:spMkLst>
            <pc:docMk/>
            <pc:sldMk cId="0" sldId="279"/>
            <ac:spMk id="3" creationId="{8B69909D-C6E4-2888-55C5-5799E2B0DFAE}"/>
          </ac:spMkLst>
        </pc:spChg>
        <pc:spChg chg="add del">
          <ac:chgData name="Mohamed Raafat salem" userId="1babce61-f1ed-40fe-a128-14126ad55c2b" providerId="ADAL" clId="{EB0661DA-103F-4F2D-A772-3D5EB7AB41F1}" dt="2024-04-07T00:10:03.009" v="50" actId="22"/>
          <ac:spMkLst>
            <pc:docMk/>
            <pc:sldMk cId="0" sldId="279"/>
            <ac:spMk id="5" creationId="{A7C1ADE2-D432-0657-D36C-E92793376BA3}"/>
          </ac:spMkLst>
        </pc:spChg>
        <pc:spChg chg="add del mod">
          <ac:chgData name="Mohamed Raafat salem" userId="1babce61-f1ed-40fe-a128-14126ad55c2b" providerId="ADAL" clId="{EB0661DA-103F-4F2D-A772-3D5EB7AB41F1}" dt="2024-04-07T00:10:29.570" v="62" actId="22"/>
          <ac:spMkLst>
            <pc:docMk/>
            <pc:sldMk cId="0" sldId="279"/>
            <ac:spMk id="7" creationId="{D8846029-06C5-2612-1B7D-9D9296B8B61C}"/>
          </ac:spMkLst>
        </pc:spChg>
        <pc:spChg chg="mod">
          <ac:chgData name="Mohamed Raafat salem" userId="1babce61-f1ed-40fe-a128-14126ad55c2b" providerId="ADAL" clId="{EB0661DA-103F-4F2D-A772-3D5EB7AB41F1}" dt="2024-04-07T00:09:08.508" v="18" actId="1076"/>
          <ac:spMkLst>
            <pc:docMk/>
            <pc:sldMk cId="0" sldId="279"/>
            <ac:spMk id="615" creationId="{00000000-0000-0000-0000-000000000000}"/>
          </ac:spMkLst>
        </pc:spChg>
        <pc:spChg chg="add del mod">
          <ac:chgData name="Mohamed Raafat salem" userId="1babce61-f1ed-40fe-a128-14126ad55c2b" providerId="ADAL" clId="{EB0661DA-103F-4F2D-A772-3D5EB7AB41F1}" dt="2024-04-07T00:10:31.738" v="71" actId="14100"/>
          <ac:spMkLst>
            <pc:docMk/>
            <pc:sldMk cId="0" sldId="279"/>
            <ac:spMk id="619" creationId="{00000000-0000-0000-0000-000000000000}"/>
          </ac:spMkLst>
        </pc:spChg>
        <pc:spChg chg="mod">
          <ac:chgData name="Mohamed Raafat salem" userId="1babce61-f1ed-40fe-a128-14126ad55c2b" providerId="ADAL" clId="{EB0661DA-103F-4F2D-A772-3D5EB7AB41F1}" dt="2024-04-07T00:10:28.149" v="57" actId="21"/>
          <ac:spMkLst>
            <pc:docMk/>
            <pc:sldMk cId="0" sldId="279"/>
            <ac:spMk id="621" creationId="{00000000-0000-0000-0000-000000000000}"/>
          </ac:spMkLst>
        </pc:spChg>
        <pc:grpChg chg="mod">
          <ac:chgData name="Mohamed Raafat salem" userId="1babce61-f1ed-40fe-a128-14126ad55c2b" providerId="ADAL" clId="{EB0661DA-103F-4F2D-A772-3D5EB7AB41F1}" dt="2024-04-07T00:09:54.747" v="33" actId="1076"/>
          <ac:grpSpMkLst>
            <pc:docMk/>
            <pc:sldMk cId="0" sldId="279"/>
            <ac:grpSpMk id="616" creationId="{00000000-0000-0000-0000-000000000000}"/>
          </ac:grpSpMkLst>
        </pc:grpChg>
      </pc:sldChg>
      <pc:sldChg chg="modSp mod">
        <pc:chgData name="Mohamed Raafat salem" userId="1babce61-f1ed-40fe-a128-14126ad55c2b" providerId="ADAL" clId="{EB0661DA-103F-4F2D-A772-3D5EB7AB41F1}" dt="2024-04-11T12:07:48.636" v="415" actId="20577"/>
        <pc:sldMkLst>
          <pc:docMk/>
          <pc:sldMk cId="0" sldId="286"/>
        </pc:sldMkLst>
        <pc:spChg chg="mod">
          <ac:chgData name="Mohamed Raafat salem" userId="1babce61-f1ed-40fe-a128-14126ad55c2b" providerId="ADAL" clId="{EB0661DA-103F-4F2D-A772-3D5EB7AB41F1}" dt="2024-04-11T12:07:48.636" v="415" actId="20577"/>
          <ac:spMkLst>
            <pc:docMk/>
            <pc:sldMk cId="0" sldId="286"/>
            <ac:spMk id="648" creationId="{00000000-0000-0000-0000-000000000000}"/>
          </ac:spMkLst>
        </pc:spChg>
      </pc:sldChg>
      <pc:sldChg chg="del">
        <pc:chgData name="Mohamed Raafat salem" userId="1babce61-f1ed-40fe-a128-14126ad55c2b" providerId="ADAL" clId="{EB0661DA-103F-4F2D-A772-3D5EB7AB41F1}" dt="2024-04-07T09:34:27.226" v="76" actId="47"/>
        <pc:sldMkLst>
          <pc:docMk/>
          <pc:sldMk cId="0" sldId="302"/>
        </pc:sldMkLst>
      </pc:sldChg>
      <pc:sldChg chg="add del">
        <pc:chgData name="Mohamed Raafat salem" userId="1babce61-f1ed-40fe-a128-14126ad55c2b" providerId="ADAL" clId="{EB0661DA-103F-4F2D-A772-3D5EB7AB41F1}" dt="2024-04-11T11:49:32.612" v="315"/>
        <pc:sldMkLst>
          <pc:docMk/>
          <pc:sldMk cId="0" sldId="303"/>
        </pc:sldMkLst>
      </pc:sldChg>
      <pc:sldChg chg="del">
        <pc:chgData name="Mohamed Raafat salem" userId="1babce61-f1ed-40fe-a128-14126ad55c2b" providerId="ADAL" clId="{EB0661DA-103F-4F2D-A772-3D5EB7AB41F1}" dt="2024-04-07T09:34:27.226" v="76" actId="47"/>
        <pc:sldMkLst>
          <pc:docMk/>
          <pc:sldMk cId="0" sldId="304"/>
        </pc:sldMkLst>
      </pc:sldChg>
      <pc:sldChg chg="modSp mod">
        <pc:chgData name="Mohamed Raafat salem" userId="1babce61-f1ed-40fe-a128-14126ad55c2b" providerId="ADAL" clId="{EB0661DA-103F-4F2D-A772-3D5EB7AB41F1}" dt="2024-04-11T11:55:43.688" v="348" actId="948"/>
        <pc:sldMkLst>
          <pc:docMk/>
          <pc:sldMk cId="0" sldId="307"/>
        </pc:sldMkLst>
        <pc:graphicFrameChg chg="mod modGraphic">
          <ac:chgData name="Mohamed Raafat salem" userId="1babce61-f1ed-40fe-a128-14126ad55c2b" providerId="ADAL" clId="{EB0661DA-103F-4F2D-A772-3D5EB7AB41F1}" dt="2024-04-11T11:55:43.688" v="348" actId="948"/>
          <ac:graphicFrameMkLst>
            <pc:docMk/>
            <pc:sldMk cId="0" sldId="307"/>
            <ac:graphicFrameMk id="811" creationId="{00000000-0000-0000-0000-000000000000}"/>
          </ac:graphicFrameMkLst>
        </pc:graphicFrameChg>
      </pc:sldChg>
      <pc:sldChg chg="del">
        <pc:chgData name="Mohamed Raafat salem" userId="1babce61-f1ed-40fe-a128-14126ad55c2b" providerId="ADAL" clId="{EB0661DA-103F-4F2D-A772-3D5EB7AB41F1}" dt="2024-04-11T11:49:41.169" v="316" actId="47"/>
        <pc:sldMkLst>
          <pc:docMk/>
          <pc:sldMk cId="0" sldId="311"/>
        </pc:sldMkLst>
      </pc:sldChg>
      <pc:sldChg chg="modSp mod modAnim">
        <pc:chgData name="Mohamed Raafat salem" userId="1babce61-f1ed-40fe-a128-14126ad55c2b" providerId="ADAL" clId="{EB0661DA-103F-4F2D-A772-3D5EB7AB41F1}" dt="2024-04-11T11:47:05.846" v="312" actId="403"/>
        <pc:sldMkLst>
          <pc:docMk/>
          <pc:sldMk cId="0" sldId="313"/>
        </pc:sldMkLst>
        <pc:spChg chg="mod">
          <ac:chgData name="Mohamed Raafat salem" userId="1babce61-f1ed-40fe-a128-14126ad55c2b" providerId="ADAL" clId="{EB0661DA-103F-4F2D-A772-3D5EB7AB41F1}" dt="2024-04-11T11:43:32.195" v="226" actId="14100"/>
          <ac:spMkLst>
            <pc:docMk/>
            <pc:sldMk cId="0" sldId="313"/>
            <ac:spMk id="837" creationId="{00000000-0000-0000-0000-000000000000}"/>
          </ac:spMkLst>
        </pc:spChg>
        <pc:spChg chg="mod">
          <ac:chgData name="Mohamed Raafat salem" userId="1babce61-f1ed-40fe-a128-14126ad55c2b" providerId="ADAL" clId="{EB0661DA-103F-4F2D-A772-3D5EB7AB41F1}" dt="2024-04-11T11:47:05.846" v="312" actId="403"/>
          <ac:spMkLst>
            <pc:docMk/>
            <pc:sldMk cId="0" sldId="313"/>
            <ac:spMk id="8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7B99772-B9E6-41F0-9A69-31C75D88557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Need to be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63D1-3FC3-4656-B103-9D505E488994}" type="slidenum">
              <a:rPr lang="ar-EG" smtClean="0"/>
              <a:pPr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5122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51" name="TextShape 3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B2A4B01A-72EA-4311-A4CD-14FF17C295BB}" type="slidenum">
              <a:rPr lang="en-US" sz="1200" b="0" strike="noStrike" spc="-1">
                <a:latin typeface="Times New Roman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4F7-DDAA-4308-8A59-A219C6052592}" type="datetime1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48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AD97-EA89-4723-A9B4-E4C59FF7CC2F}" type="datetime1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840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4F7-DDAA-4308-8A59-A219C6052592}" type="datetime1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1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093B-AF4F-48C7-A1FC-4D131DCD1D3E}" type="datetime1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2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B330-E063-4379-BA29-A13098A5210B}" type="datetime1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8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885B-E7A0-40C5-9E18-B1F24F1F75DE}" type="datetime1">
              <a:rPr lang="en-US" smtClean="0"/>
              <a:pPr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236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FCF1-87FF-48AC-AD6E-0F47C31B54D3}" type="datetime1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05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3B97-DBA8-4D53-975C-9CE5AEF2AAC5}" type="datetime1">
              <a:rPr lang="en-US" smtClean="0"/>
              <a:pPr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162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87A-1026-4CA6-AEAC-631207F00851}" type="datetime1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157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B5C6-0FCB-4A48-A33D-A5BCD4F5C649}" type="datetime1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58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3F4-35A4-46F0-963C-DA871E44108F}" type="datetime1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195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9CAA-BB16-4F93-A683-CB6C9DD0E275}" type="datetime1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3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6D2ED8B-7797-478C-A165-D79FB2D0DB34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4/7/2025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872630-DC59-4CAC-A246-E5F23306861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4A26903-3A4D-4C0A-AFCF-8FA9E031F12D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4/7/2025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7F77C7A-CD4B-466B-AF82-10C802F5809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9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430AC-8D90-4E69-B7A8-003A04B8EFAB}" type="datetime1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elpers/Steps%20to%20import%20the%20project.pdf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elpers/Steps%20to%20import%20the%20project.pdf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Operating Systems’25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</a:rPr>
              <a:t>Project Description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C66CFA1-B63D-4E9F-B111-77D7BBFE142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Kernel Heap</a:t>
            </a:r>
          </a:p>
        </p:txBody>
      </p:sp>
      <p:sp>
        <p:nvSpPr>
          <p:cNvPr id="301" name="CustomShap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2" name="CustomShape 3"/>
          <p:cNvSpPr/>
          <p:nvPr/>
        </p:nvSpPr>
        <p:spPr>
          <a:xfrm>
            <a:off x="304920" y="1295280"/>
            <a:ext cx="822924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Solution: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2163960" y="1310760"/>
            <a:ext cx="6933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3000"/>
          </a:bodyPr>
          <a:lstStyle/>
          <a:p>
            <a:pPr marL="343080" indent="-342720"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Kernel Heap for dynamic allocations (</a:t>
            </a:r>
            <a:r>
              <a:rPr lang="en-US" sz="2800" b="1" strike="noStrike" spc="-1">
                <a:solidFill>
                  <a:srgbClr val="FF0000"/>
                </a:solidFill>
                <a:latin typeface="Calibri"/>
              </a:rPr>
              <a:t>No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1-1 map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5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6" name="CustomShape 7"/>
          <p:cNvSpPr/>
          <p:nvPr/>
        </p:nvSpPr>
        <p:spPr>
          <a:xfrm>
            <a:off x="990720" y="1752480"/>
            <a:ext cx="7238520" cy="52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7" name="CustomShape 8"/>
          <p:cNvSpPr/>
          <p:nvPr/>
        </p:nvSpPr>
        <p:spPr>
          <a:xfrm>
            <a:off x="2234880" y="2905560"/>
            <a:ext cx="815760" cy="34358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CustomShape 9"/>
          <p:cNvSpPr/>
          <p:nvPr/>
        </p:nvSpPr>
        <p:spPr>
          <a:xfrm>
            <a:off x="2234880" y="2905560"/>
            <a:ext cx="815760" cy="1981440"/>
          </a:xfrm>
          <a:prstGeom prst="rect">
            <a:avLst/>
          </a:prstGeom>
          <a:solidFill>
            <a:srgbClr val="DAEEF3"/>
          </a:solidFill>
          <a:ln w="25560">
            <a:solidFill>
              <a:srgbClr val="243F6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CustomShape 10"/>
          <p:cNvSpPr/>
          <p:nvPr/>
        </p:nvSpPr>
        <p:spPr>
          <a:xfrm>
            <a:off x="2078640" y="4684680"/>
            <a:ext cx="1114200" cy="215640"/>
          </a:xfrm>
          <a:prstGeom prst="rect">
            <a:avLst/>
          </a:prstGeom>
          <a:noFill/>
          <a:ln w="9360">
            <a:noFill/>
          </a:ln>
          <a:effectLst>
            <a:outerShdw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800" b="1" strike="noStrike" spc="-1">
                <a:solidFill>
                  <a:srgbClr val="000000"/>
                </a:solidFill>
                <a:latin typeface="Calibri"/>
                <a:ea typeface="Calibri"/>
              </a:rPr>
              <a:t>KERNEL_BASE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310" name="CustomShape 11"/>
          <p:cNvSpPr/>
          <p:nvPr/>
        </p:nvSpPr>
        <p:spPr>
          <a:xfrm>
            <a:off x="6451200" y="4130640"/>
            <a:ext cx="827280" cy="23360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311" name="Group 12"/>
          <p:cNvGrpSpPr/>
          <p:nvPr/>
        </p:nvGrpSpPr>
        <p:grpSpPr>
          <a:xfrm>
            <a:off x="2952720" y="4035960"/>
            <a:ext cx="3507120" cy="2695680"/>
            <a:chOff x="2952720" y="4035960"/>
            <a:chExt cx="3507120" cy="2695680"/>
          </a:xfrm>
        </p:grpSpPr>
        <p:sp>
          <p:nvSpPr>
            <p:cNvPr id="312" name="CustomShape 13"/>
            <p:cNvSpPr/>
            <p:nvPr/>
          </p:nvSpPr>
          <p:spPr>
            <a:xfrm>
              <a:off x="3094200" y="4251960"/>
              <a:ext cx="3365640" cy="1424160"/>
            </a:xfrm>
            <a:prstGeom prst="bentConnector3">
              <a:avLst>
                <a:gd name="adj1" fmla="val 21468"/>
              </a:avLst>
            </a:prstGeom>
            <a:noFill/>
            <a:ln w="38160">
              <a:solidFill>
                <a:srgbClr val="FABF8F"/>
              </a:solidFill>
              <a:prstDash val="lgDash"/>
              <a:miter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3" name="CustomShape 14"/>
            <p:cNvSpPr/>
            <p:nvPr/>
          </p:nvSpPr>
          <p:spPr>
            <a:xfrm>
              <a:off x="3778920" y="6436800"/>
              <a:ext cx="1811160" cy="294840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94B64E"/>
              </a:solidFill>
              <a:miter/>
            </a:ln>
            <a:effectLst>
              <a:outerShdw dist="2016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05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KHS = KERNEL_HEAP_START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314" name="CustomShape 15"/>
            <p:cNvSpPr/>
            <p:nvPr/>
          </p:nvSpPr>
          <p:spPr>
            <a:xfrm>
              <a:off x="2952720" y="4035960"/>
              <a:ext cx="1113480" cy="215640"/>
            </a:xfrm>
            <a:prstGeom prst="rect">
              <a:avLst/>
            </a:prstGeom>
            <a:noFill/>
            <a:ln w="9360">
              <a:noFill/>
            </a:ln>
            <a:effectLst>
              <a:outerShdw dist="2016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VA = KHS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315" name="CustomShape 16"/>
          <p:cNvSpPr/>
          <p:nvPr/>
        </p:nvSpPr>
        <p:spPr>
          <a:xfrm>
            <a:off x="1459440" y="6477120"/>
            <a:ext cx="2197800" cy="507240"/>
          </a:xfrm>
          <a:prstGeom prst="rect">
            <a:avLst/>
          </a:prstGeom>
          <a:noFill/>
          <a:ln w="9360">
            <a:noFill/>
          </a:ln>
          <a:effectLst>
            <a:outerShdw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Program’s Virtual Memory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6" name="CustomShape 17"/>
          <p:cNvSpPr/>
          <p:nvPr/>
        </p:nvSpPr>
        <p:spPr>
          <a:xfrm>
            <a:off x="6296760" y="6480360"/>
            <a:ext cx="1114200" cy="377280"/>
          </a:xfrm>
          <a:prstGeom prst="rect">
            <a:avLst/>
          </a:prstGeom>
          <a:noFill/>
          <a:ln w="9360">
            <a:noFill/>
          </a:ln>
          <a:effectLst>
            <a:outerShdw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RAM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7" name="CustomShape 18"/>
          <p:cNvSpPr/>
          <p:nvPr/>
        </p:nvSpPr>
        <p:spPr>
          <a:xfrm>
            <a:off x="4420800" y="2571120"/>
            <a:ext cx="441000" cy="1023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8" name="CustomShape 19"/>
          <p:cNvSpPr/>
          <p:nvPr/>
        </p:nvSpPr>
        <p:spPr>
          <a:xfrm>
            <a:off x="4198320" y="3420720"/>
            <a:ext cx="221040" cy="23652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r" rtl="1">
              <a:lnSpc>
                <a:spcPct val="100000"/>
              </a:lnSpc>
              <a:tabLst>
                <a:tab pos="0" algn="l"/>
              </a:tabLst>
            </a:pPr>
            <a:r>
              <a:rPr lang="en-US" sz="9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19" name="CustomShape 20"/>
          <p:cNvSpPr/>
          <p:nvPr/>
        </p:nvSpPr>
        <p:spPr>
          <a:xfrm>
            <a:off x="4022640" y="2549520"/>
            <a:ext cx="507960" cy="22716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900" b="0" strike="noStrike" spc="-1">
                <a:solidFill>
                  <a:srgbClr val="000000"/>
                </a:solidFill>
                <a:latin typeface="Calibri"/>
                <a:ea typeface="Calibri"/>
              </a:rPr>
              <a:t>1023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20" name="CustomShape 21"/>
          <p:cNvSpPr/>
          <p:nvPr/>
        </p:nvSpPr>
        <p:spPr>
          <a:xfrm>
            <a:off x="3581280" y="2176920"/>
            <a:ext cx="1772640" cy="24732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r" rtl="1"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244061"/>
                </a:solidFill>
                <a:latin typeface="Calibri"/>
                <a:ea typeface="Times New Roman"/>
              </a:rPr>
              <a:t>PTR_PAGE_DIRECTORY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1" name="CustomShape 22"/>
          <p:cNvSpPr/>
          <p:nvPr/>
        </p:nvSpPr>
        <p:spPr>
          <a:xfrm>
            <a:off x="4641480" y="2375640"/>
            <a:ext cx="360" cy="18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579B8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322" name="Group 23"/>
          <p:cNvGrpSpPr/>
          <p:nvPr/>
        </p:nvGrpSpPr>
        <p:grpSpPr>
          <a:xfrm>
            <a:off x="990720" y="4012200"/>
            <a:ext cx="1102320" cy="1456200"/>
            <a:chOff x="990720" y="4012200"/>
            <a:chExt cx="1102320" cy="1456200"/>
          </a:xfrm>
        </p:grpSpPr>
        <p:sp>
          <p:nvSpPr>
            <p:cNvPr id="323" name="CustomShape 24"/>
            <p:cNvSpPr/>
            <p:nvPr/>
          </p:nvSpPr>
          <p:spPr>
            <a:xfrm>
              <a:off x="1056960" y="4014360"/>
              <a:ext cx="485280" cy="25884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243F6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800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600" b="1" strike="noStrike" spc="-1">
                  <a:solidFill>
                    <a:srgbClr val="FFC000"/>
                  </a:solidFill>
                  <a:latin typeface="Calibri"/>
                  <a:ea typeface="Times New Roman"/>
                </a:rPr>
                <a:t>984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24" name="CustomShape 25"/>
            <p:cNvSpPr/>
            <p:nvPr/>
          </p:nvSpPr>
          <p:spPr>
            <a:xfrm>
              <a:off x="1509480" y="4012200"/>
              <a:ext cx="297720" cy="25884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243F6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4680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9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25" name="CustomShape 26"/>
            <p:cNvSpPr/>
            <p:nvPr/>
          </p:nvSpPr>
          <p:spPr>
            <a:xfrm>
              <a:off x="1793880" y="4014360"/>
              <a:ext cx="299160" cy="258840"/>
            </a:xfrm>
            <a:prstGeom prst="rect">
              <a:avLst/>
            </a:prstGeom>
            <a:solidFill>
              <a:srgbClr val="4F81BD"/>
            </a:solidFill>
            <a:ln w="25560">
              <a:solidFill>
                <a:srgbClr val="243F6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4680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9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0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26" name="CustomShape 27"/>
            <p:cNvSpPr/>
            <p:nvPr/>
          </p:nvSpPr>
          <p:spPr>
            <a:xfrm>
              <a:off x="990720" y="4597920"/>
              <a:ext cx="1092240" cy="870480"/>
            </a:xfrm>
            <a:custGeom>
              <a:avLst/>
              <a:gdLst/>
              <a:ahLst/>
              <a:cxnLst/>
              <a:rect l="l" t="t" r="r" b="b"/>
              <a:pathLst>
                <a:path w="43200" h="43200">
                  <a:moveTo>
                    <a:pt x="3900" y="14370"/>
                  </a:moveTo>
                  <a:cubicBezTo>
                    <a:pt x="3629" y="11657"/>
                    <a:pt x="4261" y="8921"/>
                    <a:pt x="5623" y="6907"/>
                  </a:cubicBezTo>
                  <a:cubicBezTo>
                    <a:pt x="7775" y="3726"/>
                    <a:pt x="11264" y="3017"/>
                    <a:pt x="14005" y="5202"/>
                  </a:cubicBezTo>
                  <a:cubicBezTo>
                    <a:pt x="15678" y="909"/>
                    <a:pt x="19914" y="22"/>
                    <a:pt x="22456" y="3432"/>
                  </a:cubicBezTo>
                  <a:cubicBezTo>
                    <a:pt x="23097" y="1683"/>
                    <a:pt x="24328" y="474"/>
                    <a:pt x="25749" y="200"/>
                  </a:cubicBezTo>
                  <a:cubicBezTo>
                    <a:pt x="27313" y="-102"/>
                    <a:pt x="28875" y="770"/>
                    <a:pt x="29833" y="2481"/>
                  </a:cubicBezTo>
                  <a:cubicBezTo>
                    <a:pt x="31215" y="267"/>
                    <a:pt x="33501" y="-460"/>
                    <a:pt x="35463" y="690"/>
                  </a:cubicBezTo>
                  <a:cubicBezTo>
                    <a:pt x="36958" y="1566"/>
                    <a:pt x="38030" y="3400"/>
                    <a:pt x="38318" y="5576"/>
                  </a:cubicBezTo>
                  <a:cubicBezTo>
                    <a:pt x="40046" y="6218"/>
                    <a:pt x="41422" y="7998"/>
                    <a:pt x="41982" y="10318"/>
                  </a:cubicBezTo>
                  <a:cubicBezTo>
                    <a:pt x="42389" y="12002"/>
                    <a:pt x="42331" y="13831"/>
                    <a:pt x="41818" y="15460"/>
                  </a:cubicBezTo>
                  <a:cubicBezTo>
                    <a:pt x="43079" y="17694"/>
                    <a:pt x="43520" y="20590"/>
                    <a:pt x="43016" y="23322"/>
                  </a:cubicBezTo>
                  <a:cubicBezTo>
                    <a:pt x="42346" y="26954"/>
                    <a:pt x="40128" y="29674"/>
                    <a:pt x="37404" y="30204"/>
                  </a:cubicBezTo>
                  <a:cubicBezTo>
                    <a:pt x="37391" y="32471"/>
                    <a:pt x="36658" y="34621"/>
                    <a:pt x="35395" y="36101"/>
                  </a:cubicBezTo>
                  <a:cubicBezTo>
                    <a:pt x="33476" y="38350"/>
                    <a:pt x="30704" y="38639"/>
                    <a:pt x="28555" y="36815"/>
                  </a:cubicBezTo>
                  <a:cubicBezTo>
                    <a:pt x="27860" y="39948"/>
                    <a:pt x="25999" y="42343"/>
                    <a:pt x="23667" y="43106"/>
                  </a:cubicBezTo>
                  <a:cubicBezTo>
                    <a:pt x="20919" y="44005"/>
                    <a:pt x="18051" y="42473"/>
                    <a:pt x="16480" y="39266"/>
                  </a:cubicBezTo>
                  <a:cubicBezTo>
                    <a:pt x="12772" y="42310"/>
                    <a:pt x="7956" y="40599"/>
                    <a:pt x="5804" y="35472"/>
                  </a:cubicBezTo>
                  <a:cubicBezTo>
                    <a:pt x="3690" y="35809"/>
                    <a:pt x="1705" y="34024"/>
                    <a:pt x="1110" y="31250"/>
                  </a:cubicBezTo>
                  <a:cubicBezTo>
                    <a:pt x="679" y="29243"/>
                    <a:pt x="1060" y="27077"/>
                    <a:pt x="2113" y="25551"/>
                  </a:cubicBezTo>
                  <a:cubicBezTo>
                    <a:pt x="619" y="24354"/>
                    <a:pt x="-213" y="22057"/>
                    <a:pt x="-5" y="19704"/>
                  </a:cubicBezTo>
                  <a:cubicBezTo>
                    <a:pt x="239" y="16949"/>
                    <a:pt x="1845" y="14791"/>
                    <a:pt x="3863" y="14507"/>
                  </a:cubicBezTo>
                  <a:cubicBezTo>
                    <a:pt x="3875" y="14461"/>
                    <a:pt x="3888" y="14416"/>
                    <a:pt x="3900" y="14370"/>
                  </a:cubicBezTo>
                  <a:close/>
                  <a:moveTo>
                    <a:pt x="4693" y="26177"/>
                  </a:moveTo>
                  <a:cubicBezTo>
                    <a:pt x="3809" y="26271"/>
                    <a:pt x="2925" y="25993"/>
                    <a:pt x="2160" y="25380"/>
                  </a:cubicBezTo>
                  <a:moveTo>
                    <a:pt x="6928" y="34899"/>
                  </a:moveTo>
                  <a:cubicBezTo>
                    <a:pt x="6573" y="35092"/>
                    <a:pt x="6200" y="35220"/>
                    <a:pt x="5820" y="35280"/>
                  </a:cubicBezTo>
                  <a:moveTo>
                    <a:pt x="16478" y="39090"/>
                  </a:moveTo>
                  <a:cubicBezTo>
                    <a:pt x="16211" y="38544"/>
                    <a:pt x="15987" y="37961"/>
                    <a:pt x="15810" y="37350"/>
                  </a:cubicBezTo>
                  <a:moveTo>
                    <a:pt x="28827" y="34751"/>
                  </a:moveTo>
                  <a:cubicBezTo>
                    <a:pt x="28788" y="35398"/>
                    <a:pt x="28698" y="36038"/>
                    <a:pt x="28560" y="36660"/>
                  </a:cubicBezTo>
                  <a:moveTo>
                    <a:pt x="34129" y="22954"/>
                  </a:moveTo>
                  <a:cubicBezTo>
                    <a:pt x="36133" y="24282"/>
                    <a:pt x="37398" y="27058"/>
                    <a:pt x="37380" y="30090"/>
                  </a:cubicBezTo>
                  <a:moveTo>
                    <a:pt x="41798" y="15354"/>
                  </a:move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cubicBezTo>
                    <a:pt x="38379" y="5843"/>
                    <a:pt x="38405" y="6266"/>
                    <a:pt x="38400" y="6690"/>
                  </a:cubicBezTo>
                  <a:moveTo>
                    <a:pt x="29078" y="3952"/>
                  </a:moveTo>
                  <a:cubicBezTo>
                    <a:pt x="29267" y="3369"/>
                    <a:pt x="29516" y="2826"/>
                    <a:pt x="29820" y="2340"/>
                  </a:cubicBezTo>
                  <a:moveTo>
                    <a:pt x="22141" y="4720"/>
                  </a:moveTo>
                  <a:cubicBezTo>
                    <a:pt x="22218" y="4238"/>
                    <a:pt x="22339" y="3771"/>
                    <a:pt x="22500" y="3330"/>
                  </a:cubicBezTo>
                  <a:moveTo>
                    <a:pt x="14000" y="5192"/>
                  </a:moveTo>
                  <a:cubicBezTo>
                    <a:pt x="14472" y="5568"/>
                    <a:pt x="14908" y="6021"/>
                    <a:pt x="15300" y="6540"/>
                  </a:cubicBezTo>
                  <a:moveTo>
                    <a:pt x="4127" y="15789"/>
                  </a:moveTo>
                  <a:cubicBezTo>
                    <a:pt x="4024" y="15325"/>
                    <a:pt x="3948" y="14851"/>
                    <a:pt x="3900" y="14370"/>
                  </a:cubicBezTo>
                </a:path>
              </a:pathLst>
            </a:custGeom>
            <a:solidFill>
              <a:srgbClr val="FFFFFF"/>
            </a:solidFill>
            <a:ln w="25560">
              <a:solidFill>
                <a:srgbClr val="FF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Times New Roman"/>
                </a:rPr>
                <a:t>Index of Kernel Heap PT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27" name="CustomShape 28"/>
            <p:cNvSpPr/>
            <p:nvPr/>
          </p:nvSpPr>
          <p:spPr>
            <a:xfrm>
              <a:off x="1288440" y="4285800"/>
              <a:ext cx="87840" cy="36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F79646"/>
              </a:solidFill>
              <a:round/>
              <a:tailEnd type="triangle" w="med" len="med"/>
            </a:ln>
            <a:effectLst>
              <a:outerShdw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28" name="Group 29"/>
          <p:cNvGrpSpPr/>
          <p:nvPr/>
        </p:nvGrpSpPr>
        <p:grpSpPr>
          <a:xfrm>
            <a:off x="1782000" y="2971440"/>
            <a:ext cx="1711440" cy="1265040"/>
            <a:chOff x="1782000" y="2971440"/>
            <a:chExt cx="1711440" cy="1265040"/>
          </a:xfrm>
        </p:grpSpPr>
        <p:grpSp>
          <p:nvGrpSpPr>
            <p:cNvPr id="329" name="Group 30"/>
            <p:cNvGrpSpPr/>
            <p:nvPr/>
          </p:nvGrpSpPr>
          <p:grpSpPr>
            <a:xfrm>
              <a:off x="1782000" y="2971440"/>
              <a:ext cx="1711440" cy="1265040"/>
              <a:chOff x="1782000" y="2971440"/>
              <a:chExt cx="1711440" cy="1265040"/>
            </a:xfrm>
          </p:grpSpPr>
          <p:sp>
            <p:nvSpPr>
              <p:cNvPr id="330" name="Line 31"/>
              <p:cNvSpPr/>
              <p:nvPr/>
            </p:nvSpPr>
            <p:spPr>
              <a:xfrm>
                <a:off x="1782000" y="2971440"/>
                <a:ext cx="1699560" cy="720"/>
              </a:xfrm>
              <a:prstGeom prst="line">
                <a:avLst/>
              </a:prstGeom>
              <a:ln w="28440">
                <a:solidFill>
                  <a:srgbClr val="C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31" name="Line 32"/>
              <p:cNvSpPr/>
              <p:nvPr/>
            </p:nvSpPr>
            <p:spPr>
              <a:xfrm>
                <a:off x="1793880" y="4236480"/>
                <a:ext cx="1699560" cy="0"/>
              </a:xfrm>
              <a:prstGeom prst="line">
                <a:avLst/>
              </a:prstGeom>
              <a:ln w="28440">
                <a:solidFill>
                  <a:srgbClr val="C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CustomShape 33"/>
              <p:cNvSpPr/>
              <p:nvPr/>
            </p:nvSpPr>
            <p:spPr>
              <a:xfrm>
                <a:off x="2234880" y="2972520"/>
                <a:ext cx="815760" cy="1242360"/>
              </a:xfrm>
              <a:prstGeom prst="rect">
                <a:avLst/>
              </a:prstGeom>
              <a:solidFill>
                <a:srgbClr val="FFFFFF"/>
              </a:solidFill>
              <a:ln w="6480">
                <a:solidFill>
                  <a:srgbClr val="243F6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200" b="1" strike="noStrike" spc="-1">
                    <a:solidFill>
                      <a:srgbClr val="000000"/>
                    </a:solidFill>
                    <a:latin typeface="Arial"/>
                  </a:rPr>
                  <a:t>Kernel Heap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333" name="CustomShape 34"/>
            <p:cNvSpPr/>
            <p:nvPr/>
          </p:nvSpPr>
          <p:spPr>
            <a:xfrm flipV="1">
              <a:off x="2149560" y="2986560"/>
              <a:ext cx="10800" cy="122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C454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34" name="Group 35"/>
          <p:cNvGrpSpPr/>
          <p:nvPr/>
        </p:nvGrpSpPr>
        <p:grpSpPr>
          <a:xfrm>
            <a:off x="4042440" y="1799280"/>
            <a:ext cx="2590200" cy="1812240"/>
            <a:chOff x="4042440" y="1799280"/>
            <a:chExt cx="2590200" cy="1812240"/>
          </a:xfrm>
        </p:grpSpPr>
        <p:sp>
          <p:nvSpPr>
            <p:cNvPr id="335" name="CustomShape 36"/>
            <p:cNvSpPr/>
            <p:nvPr/>
          </p:nvSpPr>
          <p:spPr>
            <a:xfrm>
              <a:off x="4042440" y="2769840"/>
              <a:ext cx="507960" cy="22644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000" b="1" strike="noStrike" spc="-1">
                  <a:solidFill>
                    <a:srgbClr val="E36C0A"/>
                  </a:solidFill>
                  <a:latin typeface="Calibri"/>
                  <a:ea typeface="Calibri"/>
                </a:rPr>
                <a:t>984</a:t>
              </a:r>
              <a:endParaRPr lang="en-US" sz="1000" b="0" strike="noStrike" spc="-1">
                <a:latin typeface="Arial"/>
              </a:endParaRPr>
            </a:p>
          </p:txBody>
        </p:sp>
        <p:grpSp>
          <p:nvGrpSpPr>
            <p:cNvPr id="336" name="Group 37"/>
            <p:cNvGrpSpPr/>
            <p:nvPr/>
          </p:nvGrpSpPr>
          <p:grpSpPr>
            <a:xfrm>
              <a:off x="4420800" y="1799280"/>
              <a:ext cx="2211840" cy="1812240"/>
              <a:chOff x="4420800" y="1799280"/>
              <a:chExt cx="2211840" cy="1812240"/>
            </a:xfrm>
          </p:grpSpPr>
          <p:sp>
            <p:nvSpPr>
              <p:cNvPr id="337" name="CustomShape 38"/>
              <p:cNvSpPr/>
              <p:nvPr/>
            </p:nvSpPr>
            <p:spPr>
              <a:xfrm>
                <a:off x="4420800" y="2822400"/>
                <a:ext cx="441000" cy="162720"/>
              </a:xfrm>
              <a:prstGeom prst="rect">
                <a:avLst/>
              </a:prstGeom>
              <a:solidFill>
                <a:srgbClr val="4F81BD"/>
              </a:solidFill>
              <a:ln w="12600">
                <a:solidFill>
                  <a:srgbClr val="243F6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CustomShape 39"/>
              <p:cNvSpPr/>
              <p:nvPr/>
            </p:nvSpPr>
            <p:spPr>
              <a:xfrm>
                <a:off x="5403600" y="2487240"/>
                <a:ext cx="539640" cy="102276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560">
                <a:solidFill>
                  <a:srgbClr val="205867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rIns="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>
                    <a:solidFill>
                      <a:srgbClr val="000000"/>
                    </a:solidFill>
                    <a:latin typeface="Calibri"/>
                  </a:rPr>
                  <a:t>Empty</a:t>
                </a:r>
                <a:endParaRPr lang="en-US" sz="1400" b="0" strike="noStrike" spc="-1">
                  <a:latin typeface="Arial"/>
                </a:endParaRPr>
              </a:p>
            </p:txBody>
          </p:sp>
          <p:sp>
            <p:nvSpPr>
              <p:cNvPr id="339" name="CustomShape 40"/>
              <p:cNvSpPr/>
              <p:nvPr/>
            </p:nvSpPr>
            <p:spPr>
              <a:xfrm>
                <a:off x="5325480" y="2216520"/>
                <a:ext cx="1018080" cy="224280"/>
              </a:xfrm>
              <a:prstGeom prst="rect">
                <a:avLst/>
              </a:prstGeom>
              <a:solidFill>
                <a:srgbClr val="FFFFFF"/>
              </a:solidFill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trike="noStrike" spc="-1">
                    <a:solidFill>
                      <a:srgbClr val="244061"/>
                    </a:solidFill>
                    <a:latin typeface="Calibri"/>
                    <a:ea typeface="Calibri"/>
                  </a:rPr>
                  <a:t>PT#984</a:t>
                </a:r>
                <a:endParaRPr lang="en-US" sz="1400" b="0" strike="noStrike" spc="-1">
                  <a:latin typeface="Arial"/>
                </a:endParaRPr>
              </a:p>
            </p:txBody>
          </p:sp>
          <p:sp>
            <p:nvSpPr>
              <p:cNvPr id="340" name="CustomShape 41"/>
              <p:cNvSpPr/>
              <p:nvPr/>
            </p:nvSpPr>
            <p:spPr>
              <a:xfrm>
                <a:off x="4862160" y="2904120"/>
                <a:ext cx="547200" cy="532440"/>
              </a:xfrm>
              <a:prstGeom prst="bentConnector3">
                <a:avLst>
                  <a:gd name="adj1" fmla="val 50000"/>
                </a:avLst>
              </a:prstGeom>
              <a:noFill/>
              <a:ln w="9360">
                <a:solidFill>
                  <a:srgbClr val="4579B8"/>
                </a:solidFill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CustomShape 42"/>
              <p:cNvSpPr/>
              <p:nvPr/>
            </p:nvSpPr>
            <p:spPr>
              <a:xfrm>
                <a:off x="5148000" y="3375720"/>
                <a:ext cx="221040" cy="23580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900" b="1" strike="noStrike" spc="-1">
                    <a:solidFill>
                      <a:srgbClr val="CC3399"/>
                    </a:solidFill>
                    <a:latin typeface="Calibri"/>
                    <a:ea typeface="Calibri"/>
                  </a:rPr>
                  <a:t>0</a:t>
                </a:r>
                <a:endParaRPr lang="en-US" sz="900" b="0" strike="noStrike" spc="-1">
                  <a:latin typeface="Arial"/>
                </a:endParaRPr>
              </a:p>
            </p:txBody>
          </p:sp>
          <p:sp>
            <p:nvSpPr>
              <p:cNvPr id="342" name="CustomShape 43"/>
              <p:cNvSpPr/>
              <p:nvPr/>
            </p:nvSpPr>
            <p:spPr>
              <a:xfrm>
                <a:off x="4810680" y="1799280"/>
                <a:ext cx="1821960" cy="432720"/>
              </a:xfrm>
              <a:custGeom>
                <a:avLst/>
                <a:gdLst/>
                <a:ahLst/>
                <a:cxnLst/>
                <a:rect l="l" t="t" r="r" b="b"/>
                <a:pathLst>
                  <a:path w="43200" h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rgbClr val="FFFF00"/>
              </a:solidFill>
              <a:ln w="255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200" b="1" strike="noStrike" spc="-1">
                    <a:solidFill>
                      <a:srgbClr val="002060"/>
                    </a:solidFill>
                    <a:latin typeface="Calibri"/>
                    <a:ea typeface="Calibri"/>
                  </a:rPr>
                  <a:t>KERNEL’S TABLES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</p:grpSp>
      <p:grpSp>
        <p:nvGrpSpPr>
          <p:cNvPr id="343" name="Group 44"/>
          <p:cNvGrpSpPr/>
          <p:nvPr/>
        </p:nvGrpSpPr>
        <p:grpSpPr>
          <a:xfrm>
            <a:off x="5486400" y="5438160"/>
            <a:ext cx="2362680" cy="332280"/>
            <a:chOff x="5486400" y="5438160"/>
            <a:chExt cx="2362680" cy="332280"/>
          </a:xfrm>
        </p:grpSpPr>
        <p:sp>
          <p:nvSpPr>
            <p:cNvPr id="344" name="CustomShape 45"/>
            <p:cNvSpPr/>
            <p:nvPr/>
          </p:nvSpPr>
          <p:spPr>
            <a:xfrm>
              <a:off x="6451200" y="5438160"/>
              <a:ext cx="827280" cy="236520"/>
            </a:xfrm>
            <a:prstGeom prst="roundRect">
              <a:avLst>
                <a:gd name="adj" fmla="val 16667"/>
              </a:avLst>
            </a:prstGeom>
            <a:solidFill>
              <a:srgbClr val="FABF8F"/>
            </a:solidFill>
            <a:ln w="9360">
              <a:solidFill>
                <a:srgbClr val="795D9B"/>
              </a:solidFill>
              <a:round/>
            </a:ln>
            <a:effectLst>
              <a:outerShdw dist="2016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  <a:ea typeface="Times New Roman"/>
                </a:rPr>
                <a:t>New DIR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45" name="CustomShape 46"/>
            <p:cNvSpPr/>
            <p:nvPr/>
          </p:nvSpPr>
          <p:spPr>
            <a:xfrm>
              <a:off x="5486400" y="5554800"/>
              <a:ext cx="1046520" cy="215640"/>
            </a:xfrm>
            <a:prstGeom prst="rect">
              <a:avLst/>
            </a:prstGeom>
            <a:noFill/>
            <a:ln w="9360">
              <a:noFill/>
            </a:ln>
            <a:effectLst>
              <a:outerShdw dist="2016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1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PA = 16 KB</a:t>
              </a:r>
              <a:endParaRPr lang="en-US" sz="1100" b="0" strike="noStrike" spc="-1">
                <a:latin typeface="Arial"/>
              </a:endParaRPr>
            </a:p>
          </p:txBody>
        </p:sp>
        <p:sp>
          <p:nvSpPr>
            <p:cNvPr id="346" name="CustomShape 47"/>
            <p:cNvSpPr/>
            <p:nvPr/>
          </p:nvSpPr>
          <p:spPr>
            <a:xfrm>
              <a:off x="7330680" y="5468760"/>
              <a:ext cx="518400" cy="204120"/>
            </a:xfrm>
            <a:prstGeom prst="rect">
              <a:avLst/>
            </a:prstGeom>
            <a:solidFill>
              <a:srgbClr val="FFFFFF"/>
            </a:solidFill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100" b="1" strike="noStrike" spc="-1">
                  <a:solidFill>
                    <a:srgbClr val="FF0000"/>
                  </a:solidFill>
                  <a:latin typeface="Calibri"/>
                  <a:ea typeface="Times New Roman"/>
                </a:rPr>
                <a:t>Frame#4</a:t>
              </a:r>
              <a:endParaRPr lang="en-US" sz="1100" b="0" strike="noStrike" spc="-1">
                <a:latin typeface="Arial"/>
              </a:endParaRPr>
            </a:p>
          </p:txBody>
        </p:sp>
      </p:grpSp>
      <p:sp>
        <p:nvSpPr>
          <p:cNvPr id="347" name="CustomShape 48"/>
          <p:cNvSpPr/>
          <p:nvPr/>
        </p:nvSpPr>
        <p:spPr>
          <a:xfrm>
            <a:off x="6449760" y="4577760"/>
            <a:ext cx="826560" cy="854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rtl="1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.</a:t>
            </a:r>
            <a:endParaRPr lang="en-US" sz="1100" b="0" strike="noStrike" spc="-1">
              <a:latin typeface="Arial"/>
            </a:endParaRPr>
          </a:p>
          <a:p>
            <a:pPr algn="ctr" rtl="1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.</a:t>
            </a:r>
            <a:endParaRPr lang="en-US" sz="1100" b="0" strike="noStrike" spc="-1">
              <a:latin typeface="Arial"/>
            </a:endParaRPr>
          </a:p>
          <a:p>
            <a:pPr algn="ctr" rtl="1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.</a:t>
            </a:r>
            <a:endParaRPr lang="en-US" sz="1100" b="0" strike="noStrike" spc="-1">
              <a:latin typeface="Arial"/>
            </a:endParaRPr>
          </a:p>
        </p:txBody>
      </p:sp>
      <p:grpSp>
        <p:nvGrpSpPr>
          <p:cNvPr id="348" name="Group 49"/>
          <p:cNvGrpSpPr/>
          <p:nvPr/>
        </p:nvGrpSpPr>
        <p:grpSpPr>
          <a:xfrm>
            <a:off x="5409360" y="3184200"/>
            <a:ext cx="1042560" cy="1250640"/>
            <a:chOff x="5409360" y="3184200"/>
            <a:chExt cx="1042560" cy="1250640"/>
          </a:xfrm>
        </p:grpSpPr>
        <p:sp>
          <p:nvSpPr>
            <p:cNvPr id="349" name="CustomShape 50"/>
            <p:cNvSpPr/>
            <p:nvPr/>
          </p:nvSpPr>
          <p:spPr>
            <a:xfrm>
              <a:off x="5409360" y="3184200"/>
              <a:ext cx="533880" cy="168120"/>
            </a:xfrm>
            <a:prstGeom prst="rect">
              <a:avLst/>
            </a:prstGeom>
            <a:solidFill>
              <a:srgbClr val="92D050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Times New Roman"/>
                </a:rPr>
                <a:t>500000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50" name="CustomShape 51"/>
            <p:cNvSpPr/>
            <p:nvPr/>
          </p:nvSpPr>
          <p:spPr>
            <a:xfrm>
              <a:off x="5851080" y="3266280"/>
              <a:ext cx="600840" cy="1168560"/>
            </a:xfrm>
            <a:prstGeom prst="bentConnector3">
              <a:avLst>
                <a:gd name="adj1" fmla="val 49940"/>
              </a:avLst>
            </a:prstGeom>
            <a:noFill/>
            <a:ln w="38160">
              <a:solidFill>
                <a:srgbClr val="92D05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51" name="Group 52"/>
          <p:cNvGrpSpPr/>
          <p:nvPr/>
        </p:nvGrpSpPr>
        <p:grpSpPr>
          <a:xfrm>
            <a:off x="5409360" y="3355200"/>
            <a:ext cx="1041480" cy="2201400"/>
            <a:chOff x="5409360" y="3355200"/>
            <a:chExt cx="1041480" cy="2201400"/>
          </a:xfrm>
        </p:grpSpPr>
        <p:sp>
          <p:nvSpPr>
            <p:cNvPr id="352" name="CustomShape 53"/>
            <p:cNvSpPr/>
            <p:nvPr/>
          </p:nvSpPr>
          <p:spPr>
            <a:xfrm>
              <a:off x="5409360" y="3355200"/>
              <a:ext cx="533880" cy="168120"/>
            </a:xfrm>
            <a:prstGeom prst="rect">
              <a:avLst/>
            </a:prstGeom>
            <a:solidFill>
              <a:srgbClr val="FABF8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Times New Roman"/>
                </a:rPr>
                <a:t>F#4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53" name="CustomShape 54"/>
            <p:cNvSpPr/>
            <p:nvPr/>
          </p:nvSpPr>
          <p:spPr>
            <a:xfrm rot="16200000" flipH="1">
              <a:off x="5021280" y="4127040"/>
              <a:ext cx="2037960" cy="820800"/>
            </a:xfrm>
            <a:prstGeom prst="bentConnector2">
              <a:avLst/>
            </a:prstGeom>
            <a:noFill/>
            <a:ln w="38160">
              <a:solidFill>
                <a:srgbClr val="FABF8F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54" name="CustomShape 55"/>
          <p:cNvSpPr/>
          <p:nvPr/>
        </p:nvSpPr>
        <p:spPr>
          <a:xfrm>
            <a:off x="2224440" y="4890960"/>
            <a:ext cx="826560" cy="14652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rtl="1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.</a:t>
            </a:r>
            <a:endParaRPr lang="en-US" sz="1100" b="0" strike="noStrike" spc="-1">
              <a:latin typeface="Arial"/>
            </a:endParaRPr>
          </a:p>
          <a:p>
            <a:pPr algn="ctr" rtl="1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.</a:t>
            </a:r>
            <a:endParaRPr lang="en-US" sz="1100" b="0" strike="noStrike" spc="-1">
              <a:latin typeface="Arial"/>
            </a:endParaRPr>
          </a:p>
          <a:p>
            <a:pPr algn="ctr" rtl="1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.</a:t>
            </a:r>
            <a:endParaRPr lang="en-US" sz="1100" b="0" strike="noStrike" spc="-1">
              <a:latin typeface="Arial"/>
            </a:endParaRPr>
          </a:p>
        </p:txBody>
      </p:sp>
      <p:grpSp>
        <p:nvGrpSpPr>
          <p:cNvPr id="355" name="Group 56"/>
          <p:cNvGrpSpPr/>
          <p:nvPr/>
        </p:nvGrpSpPr>
        <p:grpSpPr>
          <a:xfrm>
            <a:off x="2223720" y="3747960"/>
            <a:ext cx="5949000" cy="903960"/>
            <a:chOff x="2223720" y="3747960"/>
            <a:chExt cx="5949000" cy="903960"/>
          </a:xfrm>
        </p:grpSpPr>
        <p:sp>
          <p:nvSpPr>
            <p:cNvPr id="356" name="CustomShape 57"/>
            <p:cNvSpPr/>
            <p:nvPr/>
          </p:nvSpPr>
          <p:spPr>
            <a:xfrm>
              <a:off x="6451920" y="4316400"/>
              <a:ext cx="826560" cy="23652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360">
              <a:solidFill>
                <a:srgbClr val="795D9B"/>
              </a:solidFill>
              <a:round/>
            </a:ln>
            <a:effectLst>
              <a:outerShdw dist="2016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NEW PT0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57" name="CustomShape 58"/>
            <p:cNvSpPr/>
            <p:nvPr/>
          </p:nvSpPr>
          <p:spPr>
            <a:xfrm>
              <a:off x="7320240" y="4368240"/>
              <a:ext cx="852480" cy="167040"/>
            </a:xfrm>
            <a:prstGeom prst="rect">
              <a:avLst/>
            </a:prstGeom>
            <a:solidFill>
              <a:srgbClr val="FFFFFF"/>
            </a:solidFill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000" b="1" strike="noStrike" spc="-1">
                  <a:solidFill>
                    <a:srgbClr val="FF0000"/>
                  </a:solidFill>
                  <a:latin typeface="Calibri"/>
                  <a:ea typeface="Calibri"/>
                </a:rPr>
                <a:t>Frame#500,000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58" name="CustomShape 59"/>
            <p:cNvSpPr/>
            <p:nvPr/>
          </p:nvSpPr>
          <p:spPr>
            <a:xfrm>
              <a:off x="2223720" y="3747960"/>
              <a:ext cx="826560" cy="2358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360">
              <a:solidFill>
                <a:srgbClr val="795D9B"/>
              </a:solidFill>
              <a:round/>
            </a:ln>
            <a:effectLst>
              <a:outerShdw dist="2016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New PT0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59" name="CustomShape 60"/>
            <p:cNvSpPr/>
            <p:nvPr/>
          </p:nvSpPr>
          <p:spPr>
            <a:xfrm>
              <a:off x="3063240" y="3973320"/>
              <a:ext cx="3387600" cy="601920"/>
            </a:xfrm>
            <a:prstGeom prst="bentConnector3">
              <a:avLst>
                <a:gd name="adj1" fmla="val 50000"/>
              </a:avLst>
            </a:prstGeom>
            <a:noFill/>
            <a:ln w="38160">
              <a:solidFill>
                <a:srgbClr val="92D050"/>
              </a:solidFill>
              <a:prstDash val="lgDash"/>
              <a:miter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60" name="CustomShape 61"/>
            <p:cNvSpPr/>
            <p:nvPr/>
          </p:nvSpPr>
          <p:spPr>
            <a:xfrm>
              <a:off x="5554080" y="4435560"/>
              <a:ext cx="970200" cy="216360"/>
            </a:xfrm>
            <a:prstGeom prst="rect">
              <a:avLst/>
            </a:prstGeom>
            <a:noFill/>
            <a:ln w="9360">
              <a:noFill/>
            </a:ln>
            <a:effectLst>
              <a:outerShdw dist="2016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PA = 2 GB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61" name="CustomShape 62"/>
            <p:cNvSpPr/>
            <p:nvPr/>
          </p:nvSpPr>
          <p:spPr>
            <a:xfrm>
              <a:off x="3030840" y="3787920"/>
              <a:ext cx="1113480" cy="216360"/>
            </a:xfrm>
            <a:prstGeom prst="rect">
              <a:avLst/>
            </a:prstGeom>
            <a:noFill/>
            <a:ln w="9360">
              <a:noFill/>
            </a:ln>
            <a:effectLst>
              <a:outerShdw dist="2016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VA = KHS + 4K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362" name="CustomShape 63"/>
          <p:cNvSpPr/>
          <p:nvPr/>
        </p:nvSpPr>
        <p:spPr>
          <a:xfrm>
            <a:off x="2223720" y="3984120"/>
            <a:ext cx="826560" cy="236520"/>
          </a:xfrm>
          <a:prstGeom prst="roundRect">
            <a:avLst>
              <a:gd name="adj" fmla="val 16667"/>
            </a:avLst>
          </a:prstGeom>
          <a:solidFill>
            <a:srgbClr val="FABF8F"/>
          </a:solidFill>
          <a:ln w="9360">
            <a:solidFill>
              <a:srgbClr val="795D9B"/>
            </a:solidFill>
            <a:round/>
          </a:ln>
          <a:effectLst>
            <a:outerShdw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New DIR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457200" y="26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Kernel Heap</a:t>
            </a:r>
          </a:p>
        </p:txBody>
      </p:sp>
      <p:sp>
        <p:nvSpPr>
          <p:cNvPr id="364" name="TextShape 2"/>
          <p:cNvSpPr txBox="1"/>
          <p:nvPr/>
        </p:nvSpPr>
        <p:spPr>
          <a:xfrm>
            <a:off x="457200" y="1600200"/>
            <a:ext cx="380952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Kernel Heap lies at the end of the virtual space</a:t>
            </a:r>
          </a:p>
        </p:txBody>
      </p:sp>
      <p:sp>
        <p:nvSpPr>
          <p:cNvPr id="365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TextShape 4"/>
          <p:cNvSpPr txBox="1"/>
          <p:nvPr/>
        </p:nvSpPr>
        <p:spPr>
          <a:xfrm>
            <a:off x="6705720" y="632448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DC80A43-8053-4D79-8E2F-5ED55AF16EE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8" name="CustomShape 6"/>
          <p:cNvSpPr/>
          <p:nvPr/>
        </p:nvSpPr>
        <p:spPr>
          <a:xfrm>
            <a:off x="6183000" y="4487040"/>
            <a:ext cx="1259640" cy="7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369" name="Group 7"/>
          <p:cNvGrpSpPr/>
          <p:nvPr/>
        </p:nvGrpSpPr>
        <p:grpSpPr>
          <a:xfrm>
            <a:off x="3702960" y="1138320"/>
            <a:ext cx="6076440" cy="5667120"/>
            <a:chOff x="3702960" y="1138320"/>
            <a:chExt cx="6076440" cy="5667120"/>
          </a:xfrm>
        </p:grpSpPr>
        <p:grpSp>
          <p:nvGrpSpPr>
            <p:cNvPr id="370" name="Group 8"/>
            <p:cNvGrpSpPr/>
            <p:nvPr/>
          </p:nvGrpSpPr>
          <p:grpSpPr>
            <a:xfrm>
              <a:off x="3702960" y="1138320"/>
              <a:ext cx="6076440" cy="5667120"/>
              <a:chOff x="3702960" y="1138320"/>
              <a:chExt cx="6076440" cy="5667120"/>
            </a:xfrm>
          </p:grpSpPr>
          <p:graphicFrame>
            <p:nvGraphicFramePr>
              <p:cNvPr id="371" name="Object 9"/>
              <p:cNvGraphicFramePr/>
              <p:nvPr/>
            </p:nvGraphicFramePr>
            <p:xfrm>
              <a:off x="4674240" y="1138320"/>
              <a:ext cx="5105160" cy="5667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0" imgH="0" progId="">
                      <p:embed/>
                    </p:oleObj>
                  </mc:Choice>
                  <mc:Fallback>
                    <p:oleObj r:id="rId2" imgW="0" imgH="0" progId="">
                      <p:embed/>
                      <p:pic>
                        <p:nvPicPr>
                          <p:cNvPr id="371" name="Object 9"/>
                          <p:cNvPicPr/>
                          <p:nvPr/>
                        </p:nvPicPr>
                        <p:blipFill>
                          <a:blip r:embed="rId3"/>
                          <a:stretch/>
                        </p:blipFill>
                        <p:spPr>
                          <a:xfrm>
                            <a:off x="4674240" y="1138320"/>
                            <a:ext cx="5105160" cy="566712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73" name="Group 10"/>
              <p:cNvGrpSpPr/>
              <p:nvPr/>
            </p:nvGrpSpPr>
            <p:grpSpPr>
              <a:xfrm>
                <a:off x="3702960" y="1190160"/>
                <a:ext cx="5288400" cy="1584000"/>
                <a:chOff x="3702960" y="1190160"/>
                <a:chExt cx="5288400" cy="1584000"/>
              </a:xfrm>
            </p:grpSpPr>
            <p:grpSp>
              <p:nvGrpSpPr>
                <p:cNvPr id="374" name="Group 11"/>
                <p:cNvGrpSpPr/>
                <p:nvPr/>
              </p:nvGrpSpPr>
              <p:grpSpPr>
                <a:xfrm>
                  <a:off x="4724280" y="1423800"/>
                  <a:ext cx="2744640" cy="480960"/>
                  <a:chOff x="4724280" y="1423800"/>
                  <a:chExt cx="2744640" cy="480960"/>
                </a:xfrm>
              </p:grpSpPr>
              <p:sp>
                <p:nvSpPr>
                  <p:cNvPr id="375" name="CustomShape 12"/>
                  <p:cNvSpPr/>
                  <p:nvPr/>
                </p:nvSpPr>
                <p:spPr>
                  <a:xfrm>
                    <a:off x="4724280" y="1600200"/>
                    <a:ext cx="1447560" cy="3045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CustomShape 13"/>
                  <p:cNvSpPr/>
                  <p:nvPr/>
                </p:nvSpPr>
                <p:spPr>
                  <a:xfrm>
                    <a:off x="6209280" y="1423800"/>
                    <a:ext cx="1259640" cy="42768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9C2F2C"/>
                      </a:gs>
                      <a:gs pos="100000">
                        <a:srgbClr val="CB3D39"/>
                      </a:gs>
                    </a:gsLst>
                    <a:lin ang="16200000"/>
                  </a:gradFill>
                  <a:ln>
                    <a:noFill/>
                  </a:ln>
                  <a:effectLst>
                    <a:outerShdw blurRad="40000" dist="23040" dir="5400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800" b="1" strike="noStrike" spc="-1">
                        <a:solidFill>
                          <a:srgbClr val="FFFFFF"/>
                        </a:solidFill>
                        <a:latin typeface="Calibri"/>
                      </a:rPr>
                      <a:t>KHEAP</a:t>
                    </a:r>
                    <a:endParaRPr lang="en-US" sz="18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377" name="CustomShape 14"/>
                <p:cNvSpPr/>
                <p:nvPr/>
              </p:nvSpPr>
              <p:spPr>
                <a:xfrm>
                  <a:off x="3702960" y="1660320"/>
                  <a:ext cx="1545120" cy="2728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200" b="1" i="1" strike="noStrike" spc="-1">
                      <a:solidFill>
                        <a:srgbClr val="000000"/>
                      </a:solidFill>
                      <a:latin typeface="Calibri"/>
                    </a:rPr>
                    <a:t>KERNEL_HEAP_START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378" name="CustomShape 15"/>
                <p:cNvSpPr/>
                <p:nvPr/>
              </p:nvSpPr>
              <p:spPr>
                <a:xfrm>
                  <a:off x="5246280" y="1798920"/>
                  <a:ext cx="935640" cy="13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>
                  <a:round/>
                  <a:tailEnd type="arrow" w="med" len="med"/>
                </a:ln>
                <a:effectLst>
                  <a:outerShdw blurRad="40000" dist="2016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" name="CustomShape 16"/>
                <p:cNvSpPr/>
                <p:nvPr/>
              </p:nvSpPr>
              <p:spPr>
                <a:xfrm>
                  <a:off x="3715560" y="1323360"/>
                  <a:ext cx="1468800" cy="2728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200" b="1" i="1" strike="noStrike" spc="-1">
                      <a:solidFill>
                        <a:srgbClr val="000000"/>
                      </a:solidFill>
                      <a:latin typeface="Calibri"/>
                    </a:rPr>
                    <a:t>KERNEL_HEAP_MAX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380" name="CustomShape 17"/>
                <p:cNvSpPr/>
                <p:nvPr/>
              </p:nvSpPr>
              <p:spPr>
                <a:xfrm>
                  <a:off x="5246280" y="1461600"/>
                  <a:ext cx="935640" cy="13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>
                  <a:round/>
                  <a:tailEnd type="arrow" w="med" len="med"/>
                </a:ln>
                <a:effectLst>
                  <a:outerShdw blurRad="40000" dist="2016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" name="CustomShape 18"/>
                <p:cNvSpPr/>
                <p:nvPr/>
              </p:nvSpPr>
              <p:spPr>
                <a:xfrm>
                  <a:off x="6222240" y="1373760"/>
                  <a:ext cx="1223640" cy="7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CustomShape 19"/>
                <p:cNvSpPr/>
                <p:nvPr/>
              </p:nvSpPr>
              <p:spPr>
                <a:xfrm>
                  <a:off x="7543800" y="1676520"/>
                  <a:ext cx="1447560" cy="10663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CustomShape 20"/>
                <p:cNvSpPr/>
                <p:nvPr/>
              </p:nvSpPr>
              <p:spPr>
                <a:xfrm>
                  <a:off x="7530840" y="1334520"/>
                  <a:ext cx="228240" cy="1439640"/>
                </a:xfrm>
                <a:prstGeom prst="rightBrace">
                  <a:avLst>
                    <a:gd name="adj1" fmla="val 8333"/>
                    <a:gd name="adj2" fmla="val 50000"/>
                  </a:avLst>
                </a:prstGeom>
                <a:noFill/>
                <a:ln>
                  <a:round/>
                </a:ln>
                <a:effectLst>
                  <a:outerShdw blurRad="40000" dist="2016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CustomShape 21"/>
                <p:cNvSpPr/>
                <p:nvPr/>
              </p:nvSpPr>
              <p:spPr>
                <a:xfrm>
                  <a:off x="7700760" y="1901880"/>
                  <a:ext cx="740520" cy="3034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400" b="0" strike="noStrike" spc="-1">
                      <a:solidFill>
                        <a:srgbClr val="000000"/>
                      </a:solidFill>
                      <a:latin typeface="Calibri"/>
                    </a:rPr>
                    <a:t>256 MB</a:t>
                  </a:r>
                  <a:endParaRPr lang="en-US" sz="1400" b="0" strike="noStrike" spc="-1">
                    <a:latin typeface="Arial"/>
                  </a:endParaRPr>
                </a:p>
              </p:txBody>
            </p:sp>
            <p:sp>
              <p:nvSpPr>
                <p:cNvPr id="385" name="CustomShape 22"/>
                <p:cNvSpPr/>
                <p:nvPr/>
              </p:nvSpPr>
              <p:spPr>
                <a:xfrm>
                  <a:off x="7679520" y="1190160"/>
                  <a:ext cx="525600" cy="3034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400" b="1" strike="noStrike" spc="-1">
                      <a:solidFill>
                        <a:srgbClr val="000000"/>
                      </a:solidFill>
                      <a:latin typeface="Calibri"/>
                    </a:rPr>
                    <a:t>4 GB</a:t>
                  </a:r>
                  <a:endParaRPr lang="en-US" sz="14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386" name="CustomShape 23"/>
            <p:cNvSpPr/>
            <p:nvPr/>
          </p:nvSpPr>
          <p:spPr>
            <a:xfrm>
              <a:off x="4977720" y="3748680"/>
              <a:ext cx="921600" cy="27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i="1" strike="noStrike" spc="-1">
                  <a:solidFill>
                    <a:srgbClr val="000000"/>
                  </a:solidFill>
                  <a:latin typeface="Calibri"/>
                </a:rPr>
                <a:t>USTACKTOP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87" name="CustomShape 24"/>
            <p:cNvSpPr/>
            <p:nvPr/>
          </p:nvSpPr>
          <p:spPr>
            <a:xfrm>
              <a:off x="5943600" y="3886200"/>
              <a:ext cx="18284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prstDash val="lg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8" name="CustomShape 25"/>
            <p:cNvSpPr/>
            <p:nvPr/>
          </p:nvSpPr>
          <p:spPr>
            <a:xfrm>
              <a:off x="4751280" y="4331880"/>
              <a:ext cx="1235520" cy="27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i="1" strike="noStrike" spc="-1">
                  <a:solidFill>
                    <a:srgbClr val="000000"/>
                  </a:solidFill>
                  <a:latin typeface="Calibri"/>
                </a:rPr>
                <a:t>USTACKBOTTOM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89" name="CustomShape 26"/>
            <p:cNvSpPr/>
            <p:nvPr/>
          </p:nvSpPr>
          <p:spPr>
            <a:xfrm>
              <a:off x="5952240" y="4469760"/>
              <a:ext cx="18284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prstDash val="lg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Kernel Heap</a:t>
            </a:r>
          </a:p>
        </p:txBody>
      </p:sp>
      <p:sp>
        <p:nvSpPr>
          <p:cNvPr id="391" name="TextShape 2"/>
          <p:cNvSpPr txBox="1"/>
          <p:nvPr/>
        </p:nvSpPr>
        <p:spPr>
          <a:xfrm>
            <a:off x="457200" y="1600200"/>
            <a:ext cx="8229240" cy="1294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Kmalloc():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dynamically allocate space</a:t>
            </a: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Kfree():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delete a previously allocated space</a:t>
            </a:r>
          </a:p>
        </p:txBody>
      </p:sp>
      <p:sp>
        <p:nvSpPr>
          <p:cNvPr id="39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C847E87-F914-4A3B-A8C0-DC0A54626EC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93" name="CustomShape 4"/>
          <p:cNvSpPr/>
          <p:nvPr/>
        </p:nvSpPr>
        <p:spPr>
          <a:xfrm>
            <a:off x="2666880" y="3276720"/>
            <a:ext cx="3406320" cy="884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Arial"/>
              </a:rPr>
              <a:t>Kfree()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Remove ALL Pages BUT </a:t>
            </a: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Arial"/>
              </a:rPr>
              <a:t>NOT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 Tables 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394" name="Group 5"/>
          <p:cNvGrpSpPr/>
          <p:nvPr/>
        </p:nvGrpSpPr>
        <p:grpSpPr>
          <a:xfrm>
            <a:off x="2742840" y="4226760"/>
            <a:ext cx="1132920" cy="2594520"/>
            <a:chOff x="2742840" y="4226760"/>
            <a:chExt cx="1132920" cy="2594520"/>
          </a:xfrm>
        </p:grpSpPr>
        <p:sp>
          <p:nvSpPr>
            <p:cNvPr id="395" name="CustomShape 6"/>
            <p:cNvSpPr/>
            <p:nvPr/>
          </p:nvSpPr>
          <p:spPr>
            <a:xfrm>
              <a:off x="2742840" y="4226760"/>
              <a:ext cx="1132920" cy="259452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243F6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96" name="CustomShape 7"/>
            <p:cNvSpPr/>
            <p:nvPr/>
          </p:nvSpPr>
          <p:spPr>
            <a:xfrm>
              <a:off x="2754000" y="4268880"/>
              <a:ext cx="1103040" cy="132804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trike="noStrike" spc="-1">
                  <a:solidFill>
                    <a:srgbClr val="244061"/>
                  </a:solidFill>
                  <a:latin typeface="Calibri"/>
                  <a:ea typeface="Arial"/>
                </a:rPr>
                <a:t>KERNEL HEAP</a:t>
              </a:r>
              <a:endParaRPr lang="en-US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397" name="Group 8"/>
          <p:cNvGrpSpPr/>
          <p:nvPr/>
        </p:nvGrpSpPr>
        <p:grpSpPr>
          <a:xfrm>
            <a:off x="2758320" y="6196680"/>
            <a:ext cx="1098720" cy="609480"/>
            <a:chOff x="2758320" y="6196680"/>
            <a:chExt cx="1098720" cy="609480"/>
          </a:xfrm>
        </p:grpSpPr>
        <p:sp>
          <p:nvSpPr>
            <p:cNvPr id="398" name="CustomShape 9"/>
            <p:cNvSpPr/>
            <p:nvPr/>
          </p:nvSpPr>
          <p:spPr>
            <a:xfrm>
              <a:off x="2763000" y="6386040"/>
              <a:ext cx="1094040" cy="207720"/>
            </a:xfrm>
            <a:prstGeom prst="rect">
              <a:avLst/>
            </a:prstGeom>
            <a:gradFill rotWithShape="0">
              <a:gsLst>
                <a:gs pos="0">
                  <a:srgbClr val="00B0F0"/>
                </a:gs>
                <a:gs pos="100000">
                  <a:srgbClr val="CCEFFB"/>
                </a:gs>
              </a:gsLst>
              <a:lin ang="0"/>
            </a:gra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99" name="CustomShape 10"/>
            <p:cNvSpPr/>
            <p:nvPr/>
          </p:nvSpPr>
          <p:spPr>
            <a:xfrm>
              <a:off x="2763000" y="6196680"/>
              <a:ext cx="1094040" cy="208800"/>
            </a:xfrm>
            <a:prstGeom prst="rect">
              <a:avLst/>
            </a:prstGeom>
            <a:gradFill rotWithShape="0">
              <a:gsLst>
                <a:gs pos="0">
                  <a:srgbClr val="00B0F0"/>
                </a:gs>
                <a:gs pos="100000">
                  <a:srgbClr val="CCEFFB"/>
                </a:gs>
              </a:gsLst>
              <a:lin ang="0"/>
            </a:gra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00" name="CustomShape 11"/>
            <p:cNvSpPr/>
            <p:nvPr/>
          </p:nvSpPr>
          <p:spPr>
            <a:xfrm>
              <a:off x="2758320" y="6598440"/>
              <a:ext cx="1094040" cy="207720"/>
            </a:xfrm>
            <a:prstGeom prst="rect">
              <a:avLst/>
            </a:prstGeom>
            <a:gradFill rotWithShape="0">
              <a:gsLst>
                <a:gs pos="0">
                  <a:srgbClr val="00B0F0"/>
                </a:gs>
                <a:gs pos="100000">
                  <a:srgbClr val="CCEFFB"/>
                </a:gs>
              </a:gsLst>
              <a:lin ang="0"/>
            </a:gra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01" name="Group 12"/>
          <p:cNvGrpSpPr/>
          <p:nvPr/>
        </p:nvGrpSpPr>
        <p:grpSpPr>
          <a:xfrm>
            <a:off x="2756880" y="5775480"/>
            <a:ext cx="1098720" cy="420840"/>
            <a:chOff x="2756880" y="5775480"/>
            <a:chExt cx="1098720" cy="420840"/>
          </a:xfrm>
        </p:grpSpPr>
        <p:sp>
          <p:nvSpPr>
            <p:cNvPr id="402" name="CustomShape 13"/>
            <p:cNvSpPr/>
            <p:nvPr/>
          </p:nvSpPr>
          <p:spPr>
            <a:xfrm>
              <a:off x="2761200" y="5775480"/>
              <a:ext cx="1094400" cy="20808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0"/>
            </a:gra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03" name="CustomShape 14"/>
            <p:cNvSpPr/>
            <p:nvPr/>
          </p:nvSpPr>
          <p:spPr>
            <a:xfrm>
              <a:off x="2756880" y="5988240"/>
              <a:ext cx="1094400" cy="20808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0"/>
            </a:gra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04" name="Group 15"/>
          <p:cNvGrpSpPr/>
          <p:nvPr/>
        </p:nvGrpSpPr>
        <p:grpSpPr>
          <a:xfrm>
            <a:off x="4857840" y="4202640"/>
            <a:ext cx="1132920" cy="2594520"/>
            <a:chOff x="4857840" y="4202640"/>
            <a:chExt cx="1132920" cy="2594520"/>
          </a:xfrm>
        </p:grpSpPr>
        <p:sp>
          <p:nvSpPr>
            <p:cNvPr id="405" name="CustomShape 16"/>
            <p:cNvSpPr/>
            <p:nvPr/>
          </p:nvSpPr>
          <p:spPr>
            <a:xfrm>
              <a:off x="4857840" y="4202640"/>
              <a:ext cx="1132920" cy="259452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243F6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06" name="CustomShape 17"/>
            <p:cNvSpPr/>
            <p:nvPr/>
          </p:nvSpPr>
          <p:spPr>
            <a:xfrm>
              <a:off x="4869000" y="4244760"/>
              <a:ext cx="1103040" cy="132804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600" b="1" strike="noStrike" spc="-1">
                  <a:solidFill>
                    <a:srgbClr val="244061"/>
                  </a:solidFill>
                  <a:latin typeface="Calibri"/>
                  <a:ea typeface="Arial"/>
                </a:rPr>
                <a:t>RAM 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600" b="0" strike="noStrike" spc="-1">
                <a:latin typeface="Arial"/>
              </a:endParaRPr>
            </a:p>
          </p:txBody>
        </p:sp>
      </p:grpSp>
      <p:grpSp>
        <p:nvGrpSpPr>
          <p:cNvPr id="407" name="Group 18"/>
          <p:cNvGrpSpPr/>
          <p:nvPr/>
        </p:nvGrpSpPr>
        <p:grpSpPr>
          <a:xfrm>
            <a:off x="4857840" y="4712400"/>
            <a:ext cx="1109880" cy="2070000"/>
            <a:chOff x="4857840" y="4712400"/>
            <a:chExt cx="1109880" cy="2070000"/>
          </a:xfrm>
        </p:grpSpPr>
        <p:sp>
          <p:nvSpPr>
            <p:cNvPr id="408" name="CustomShape 19"/>
            <p:cNvSpPr/>
            <p:nvPr/>
          </p:nvSpPr>
          <p:spPr>
            <a:xfrm>
              <a:off x="4863240" y="4712400"/>
              <a:ext cx="1094400" cy="208080"/>
            </a:xfrm>
            <a:prstGeom prst="rect">
              <a:avLst/>
            </a:prstGeom>
            <a:gradFill rotWithShape="0">
              <a:gsLst>
                <a:gs pos="0">
                  <a:srgbClr val="00B0F0"/>
                </a:gs>
                <a:gs pos="100000">
                  <a:srgbClr val="CCEFFB"/>
                </a:gs>
              </a:gsLst>
              <a:lin ang="0"/>
            </a:gra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09" name="CustomShape 20"/>
            <p:cNvSpPr/>
            <p:nvPr/>
          </p:nvSpPr>
          <p:spPr>
            <a:xfrm>
              <a:off x="4857840" y="5596920"/>
              <a:ext cx="1094400" cy="209520"/>
            </a:xfrm>
            <a:prstGeom prst="rect">
              <a:avLst/>
            </a:prstGeom>
            <a:gradFill rotWithShape="0">
              <a:gsLst>
                <a:gs pos="0">
                  <a:srgbClr val="00B0F0"/>
                </a:gs>
                <a:gs pos="100000">
                  <a:srgbClr val="CCEFFB"/>
                </a:gs>
              </a:gsLst>
              <a:lin ang="0"/>
            </a:gra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10" name="CustomShape 21"/>
            <p:cNvSpPr/>
            <p:nvPr/>
          </p:nvSpPr>
          <p:spPr>
            <a:xfrm>
              <a:off x="4873320" y="6574320"/>
              <a:ext cx="1094400" cy="208080"/>
            </a:xfrm>
            <a:prstGeom prst="rect">
              <a:avLst/>
            </a:prstGeom>
            <a:gradFill rotWithShape="0">
              <a:gsLst>
                <a:gs pos="0">
                  <a:srgbClr val="00B0F0"/>
                </a:gs>
                <a:gs pos="100000">
                  <a:srgbClr val="CCEFFB"/>
                </a:gs>
              </a:gsLst>
              <a:lin ang="0"/>
            </a:gra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11" name="Group 22"/>
          <p:cNvGrpSpPr/>
          <p:nvPr/>
        </p:nvGrpSpPr>
        <p:grpSpPr>
          <a:xfrm>
            <a:off x="4853520" y="5112720"/>
            <a:ext cx="1098720" cy="1449360"/>
            <a:chOff x="4853520" y="5112720"/>
            <a:chExt cx="1098720" cy="1449360"/>
          </a:xfrm>
        </p:grpSpPr>
        <p:sp>
          <p:nvSpPr>
            <p:cNvPr id="412" name="CustomShape 23"/>
            <p:cNvSpPr/>
            <p:nvPr/>
          </p:nvSpPr>
          <p:spPr>
            <a:xfrm>
              <a:off x="4857840" y="6354000"/>
              <a:ext cx="1094400" cy="20808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0"/>
            </a:gra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13" name="CustomShape 24"/>
            <p:cNvSpPr/>
            <p:nvPr/>
          </p:nvSpPr>
          <p:spPr>
            <a:xfrm>
              <a:off x="4853520" y="5112720"/>
              <a:ext cx="1094400" cy="20808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0"/>
            </a:gra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14" name="Group 25"/>
          <p:cNvGrpSpPr/>
          <p:nvPr/>
        </p:nvGrpSpPr>
        <p:grpSpPr>
          <a:xfrm>
            <a:off x="3851640" y="5217840"/>
            <a:ext cx="1005840" cy="1240920"/>
            <a:chOff x="3851640" y="5217840"/>
            <a:chExt cx="1005840" cy="1240920"/>
          </a:xfrm>
        </p:grpSpPr>
        <p:sp>
          <p:nvSpPr>
            <p:cNvPr id="415" name="CustomShape 26"/>
            <p:cNvSpPr/>
            <p:nvPr/>
          </p:nvSpPr>
          <p:spPr>
            <a:xfrm flipV="1">
              <a:off x="3855960" y="5217840"/>
              <a:ext cx="997200" cy="662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F79646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16" name="CustomShape 27"/>
            <p:cNvSpPr/>
            <p:nvPr/>
          </p:nvSpPr>
          <p:spPr>
            <a:xfrm>
              <a:off x="3851640" y="6093360"/>
              <a:ext cx="1005840" cy="365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F79646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17" name="Group 28"/>
          <p:cNvGrpSpPr/>
          <p:nvPr/>
        </p:nvGrpSpPr>
        <p:grpSpPr>
          <a:xfrm>
            <a:off x="4053240" y="5273280"/>
            <a:ext cx="536760" cy="1252800"/>
            <a:chOff x="4053240" y="5273280"/>
            <a:chExt cx="536760" cy="1252800"/>
          </a:xfrm>
        </p:grpSpPr>
        <p:pic>
          <p:nvPicPr>
            <p:cNvPr id="418" name="Picture 63" descr="074499-simple-red-glossy-icon-alphanumeric-x-styled"/>
            <p:cNvPicPr/>
            <p:nvPr/>
          </p:nvPicPr>
          <p:blipFill>
            <a:blip r:embed="rId2"/>
            <a:stretch/>
          </p:blipFill>
          <p:spPr>
            <a:xfrm>
              <a:off x="4053240" y="5273280"/>
              <a:ext cx="508320" cy="533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9" name="Picture 63" descr="074499-simple-red-glossy-icon-alphanumeric-x-styled"/>
            <p:cNvPicPr/>
            <p:nvPr/>
          </p:nvPicPr>
          <p:blipFill>
            <a:blip r:embed="rId2"/>
            <a:stretch/>
          </p:blipFill>
          <p:spPr>
            <a:xfrm>
              <a:off x="4081680" y="5992920"/>
              <a:ext cx="508320" cy="5331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20" name="Group 29"/>
          <p:cNvGrpSpPr/>
          <p:nvPr/>
        </p:nvGrpSpPr>
        <p:grpSpPr>
          <a:xfrm>
            <a:off x="3852720" y="4780080"/>
            <a:ext cx="1020240" cy="1886040"/>
            <a:chOff x="3852720" y="4780080"/>
            <a:chExt cx="1020240" cy="1886040"/>
          </a:xfrm>
        </p:grpSpPr>
        <p:sp>
          <p:nvSpPr>
            <p:cNvPr id="421" name="CustomShape 30"/>
            <p:cNvSpPr/>
            <p:nvPr/>
          </p:nvSpPr>
          <p:spPr>
            <a:xfrm flipV="1">
              <a:off x="3852720" y="6642360"/>
              <a:ext cx="1020240" cy="23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22" name="CustomShape 31"/>
            <p:cNvSpPr/>
            <p:nvPr/>
          </p:nvSpPr>
          <p:spPr>
            <a:xfrm flipV="1">
              <a:off x="3857400" y="5664960"/>
              <a:ext cx="1000080" cy="788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23" name="CustomShape 32"/>
            <p:cNvSpPr/>
            <p:nvPr/>
          </p:nvSpPr>
          <p:spPr>
            <a:xfrm flipV="1">
              <a:off x="3857400" y="4779720"/>
              <a:ext cx="1005840" cy="1484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24" name="CustomShape 33"/>
          <p:cNvSpPr/>
          <p:nvPr/>
        </p:nvSpPr>
        <p:spPr>
          <a:xfrm>
            <a:off x="2743200" y="3276720"/>
            <a:ext cx="3276360" cy="761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Arial"/>
              </a:rPr>
              <a:t>kmalloc()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ALL Pages Created in Memory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425" name="Group 34"/>
          <p:cNvGrpSpPr/>
          <p:nvPr/>
        </p:nvGrpSpPr>
        <p:grpSpPr>
          <a:xfrm>
            <a:off x="4866480" y="5105520"/>
            <a:ext cx="1098720" cy="1449360"/>
            <a:chOff x="4866480" y="5105520"/>
            <a:chExt cx="1098720" cy="1449360"/>
          </a:xfrm>
        </p:grpSpPr>
        <p:sp>
          <p:nvSpPr>
            <p:cNvPr id="426" name="CustomShape 35"/>
            <p:cNvSpPr/>
            <p:nvPr/>
          </p:nvSpPr>
          <p:spPr>
            <a:xfrm>
              <a:off x="4870800" y="6346800"/>
              <a:ext cx="1094400" cy="208080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27" name="CustomShape 36"/>
            <p:cNvSpPr/>
            <p:nvPr/>
          </p:nvSpPr>
          <p:spPr>
            <a:xfrm>
              <a:off x="4866480" y="5105520"/>
              <a:ext cx="1094400" cy="208080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Kernel Heap</a:t>
            </a:r>
          </a:p>
        </p:txBody>
      </p:sp>
      <p:sp>
        <p:nvSpPr>
          <p:cNvPr id="429" name="TextShape 2"/>
          <p:cNvSpPr txBox="1"/>
          <p:nvPr/>
        </p:nvSpPr>
        <p:spPr>
          <a:xfrm>
            <a:off x="457200" y="1219320"/>
            <a:ext cx="8229240" cy="19807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3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Kheap_physical_address():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find physical address of the given kernel virtual address</a:t>
            </a: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3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Kheap_virtual_address():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find kernel virtual address of the given physical one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BC21217-54AF-4107-9348-2B5A67CA2E2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2362320" y="3306600"/>
            <a:ext cx="3885840" cy="884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kheap_physical_address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Arial"/>
              </a:rPr>
              <a:t>()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Get </a:t>
            </a:r>
            <a:r>
              <a:rPr lang="en-US" sz="2000" b="1" strike="noStrike" spc="-1">
                <a:solidFill>
                  <a:srgbClr val="FF0000"/>
                </a:solidFill>
                <a:latin typeface="Calibri"/>
                <a:ea typeface="Times New Roman"/>
              </a:rPr>
              <a:t>pa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 of the given </a:t>
            </a:r>
            <a:r>
              <a:rPr lang="en-US" sz="2000" b="1" strike="noStrike" spc="-1">
                <a:solidFill>
                  <a:srgbClr val="00B050"/>
                </a:solidFill>
                <a:latin typeface="Calibri"/>
                <a:ea typeface="Times New Roman"/>
              </a:rPr>
              <a:t>va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432" name="Group 5"/>
          <p:cNvGrpSpPr/>
          <p:nvPr/>
        </p:nvGrpSpPr>
        <p:grpSpPr>
          <a:xfrm>
            <a:off x="2742840" y="4226760"/>
            <a:ext cx="1132920" cy="2594520"/>
            <a:chOff x="2742840" y="4226760"/>
            <a:chExt cx="1132920" cy="2594520"/>
          </a:xfrm>
        </p:grpSpPr>
        <p:sp>
          <p:nvSpPr>
            <p:cNvPr id="433" name="CustomShape 6"/>
            <p:cNvSpPr/>
            <p:nvPr/>
          </p:nvSpPr>
          <p:spPr>
            <a:xfrm>
              <a:off x="2742840" y="4226760"/>
              <a:ext cx="1132920" cy="259452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243F6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4" name="CustomShape 7"/>
            <p:cNvSpPr/>
            <p:nvPr/>
          </p:nvSpPr>
          <p:spPr>
            <a:xfrm>
              <a:off x="2754000" y="4268880"/>
              <a:ext cx="1103040" cy="132804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trike="noStrike" spc="-1">
                  <a:solidFill>
                    <a:srgbClr val="244061"/>
                  </a:solidFill>
                  <a:latin typeface="Calibri"/>
                  <a:ea typeface="Arial"/>
                </a:rPr>
                <a:t>KERNEL HEAP</a:t>
              </a:r>
              <a:endParaRPr lang="en-US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435" name="Group 8"/>
          <p:cNvGrpSpPr/>
          <p:nvPr/>
        </p:nvGrpSpPr>
        <p:grpSpPr>
          <a:xfrm>
            <a:off x="2758320" y="6196680"/>
            <a:ext cx="1098720" cy="609480"/>
            <a:chOff x="2758320" y="6196680"/>
            <a:chExt cx="1098720" cy="609480"/>
          </a:xfrm>
        </p:grpSpPr>
        <p:sp>
          <p:nvSpPr>
            <p:cNvPr id="436" name="CustomShape 9"/>
            <p:cNvSpPr/>
            <p:nvPr/>
          </p:nvSpPr>
          <p:spPr>
            <a:xfrm>
              <a:off x="2763000" y="6386040"/>
              <a:ext cx="1094040" cy="207720"/>
            </a:xfrm>
            <a:prstGeom prst="rect">
              <a:avLst/>
            </a:prstGeom>
            <a:gradFill rotWithShape="0">
              <a:gsLst>
                <a:gs pos="0">
                  <a:srgbClr val="00B0F0"/>
                </a:gs>
                <a:gs pos="100000">
                  <a:srgbClr val="CCEFFB"/>
                </a:gs>
              </a:gsLst>
              <a:lin ang="0"/>
            </a:gra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7" name="CustomShape 10"/>
            <p:cNvSpPr/>
            <p:nvPr/>
          </p:nvSpPr>
          <p:spPr>
            <a:xfrm>
              <a:off x="2763000" y="6196680"/>
              <a:ext cx="1094040" cy="208800"/>
            </a:xfrm>
            <a:prstGeom prst="rect">
              <a:avLst/>
            </a:prstGeom>
            <a:gradFill rotWithShape="0">
              <a:gsLst>
                <a:gs pos="0">
                  <a:srgbClr val="00B0F0"/>
                </a:gs>
                <a:gs pos="100000">
                  <a:srgbClr val="CCEFFB"/>
                </a:gs>
              </a:gsLst>
              <a:lin ang="0"/>
            </a:gra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8" name="CustomShape 11"/>
            <p:cNvSpPr/>
            <p:nvPr/>
          </p:nvSpPr>
          <p:spPr>
            <a:xfrm>
              <a:off x="2758320" y="6598440"/>
              <a:ext cx="1094040" cy="207720"/>
            </a:xfrm>
            <a:prstGeom prst="rect">
              <a:avLst/>
            </a:prstGeom>
            <a:gradFill rotWithShape="0">
              <a:gsLst>
                <a:gs pos="0">
                  <a:srgbClr val="00B0F0"/>
                </a:gs>
                <a:gs pos="100000">
                  <a:srgbClr val="CCEFFB"/>
                </a:gs>
              </a:gsLst>
              <a:lin ang="0"/>
            </a:gra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12"/>
          <p:cNvGrpSpPr/>
          <p:nvPr/>
        </p:nvGrpSpPr>
        <p:grpSpPr>
          <a:xfrm>
            <a:off x="4857840" y="4202640"/>
            <a:ext cx="1132920" cy="2594520"/>
            <a:chOff x="4857840" y="4202640"/>
            <a:chExt cx="1132920" cy="2594520"/>
          </a:xfrm>
        </p:grpSpPr>
        <p:sp>
          <p:nvSpPr>
            <p:cNvPr id="440" name="CustomShape 13"/>
            <p:cNvSpPr/>
            <p:nvPr/>
          </p:nvSpPr>
          <p:spPr>
            <a:xfrm>
              <a:off x="4857840" y="4202640"/>
              <a:ext cx="1132920" cy="259452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243F6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1" name="CustomShape 14"/>
            <p:cNvSpPr/>
            <p:nvPr/>
          </p:nvSpPr>
          <p:spPr>
            <a:xfrm>
              <a:off x="4869000" y="4244760"/>
              <a:ext cx="1103040" cy="132804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600" b="1" strike="noStrike" spc="-1">
                  <a:solidFill>
                    <a:srgbClr val="244061"/>
                  </a:solidFill>
                  <a:latin typeface="Calibri"/>
                  <a:ea typeface="Arial"/>
                </a:rPr>
                <a:t>RAM 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600" b="0" strike="noStrike" spc="-1">
                <a:latin typeface="Arial"/>
              </a:endParaRPr>
            </a:p>
          </p:txBody>
        </p:sp>
      </p:grpSp>
      <p:grpSp>
        <p:nvGrpSpPr>
          <p:cNvPr id="442" name="Group 15"/>
          <p:cNvGrpSpPr/>
          <p:nvPr/>
        </p:nvGrpSpPr>
        <p:grpSpPr>
          <a:xfrm>
            <a:off x="4857840" y="4712400"/>
            <a:ext cx="1109880" cy="2070000"/>
            <a:chOff x="4857840" y="4712400"/>
            <a:chExt cx="1109880" cy="2070000"/>
          </a:xfrm>
        </p:grpSpPr>
        <p:sp>
          <p:nvSpPr>
            <p:cNvPr id="443" name="CustomShape 16"/>
            <p:cNvSpPr/>
            <p:nvPr/>
          </p:nvSpPr>
          <p:spPr>
            <a:xfrm>
              <a:off x="4863240" y="4712400"/>
              <a:ext cx="1094400" cy="208080"/>
            </a:xfrm>
            <a:prstGeom prst="rect">
              <a:avLst/>
            </a:prstGeom>
            <a:gradFill rotWithShape="0">
              <a:gsLst>
                <a:gs pos="0">
                  <a:srgbClr val="00B0F0"/>
                </a:gs>
                <a:gs pos="100000">
                  <a:srgbClr val="CCEFFB"/>
                </a:gs>
              </a:gsLst>
              <a:lin ang="0"/>
            </a:gra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4" name="CustomShape 17"/>
            <p:cNvSpPr/>
            <p:nvPr/>
          </p:nvSpPr>
          <p:spPr>
            <a:xfrm>
              <a:off x="4857840" y="5596920"/>
              <a:ext cx="1094400" cy="209520"/>
            </a:xfrm>
            <a:prstGeom prst="rect">
              <a:avLst/>
            </a:prstGeom>
            <a:gradFill rotWithShape="0">
              <a:gsLst>
                <a:gs pos="0">
                  <a:srgbClr val="00B0F0"/>
                </a:gs>
                <a:gs pos="100000">
                  <a:srgbClr val="CCEFFB"/>
                </a:gs>
              </a:gsLst>
              <a:lin ang="0"/>
            </a:gra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5" name="CustomShape 18"/>
            <p:cNvSpPr/>
            <p:nvPr/>
          </p:nvSpPr>
          <p:spPr>
            <a:xfrm>
              <a:off x="4873320" y="6574320"/>
              <a:ext cx="1094400" cy="208080"/>
            </a:xfrm>
            <a:prstGeom prst="rect">
              <a:avLst/>
            </a:prstGeom>
            <a:gradFill rotWithShape="0">
              <a:gsLst>
                <a:gs pos="0">
                  <a:srgbClr val="00B0F0"/>
                </a:gs>
                <a:gs pos="100000">
                  <a:srgbClr val="CCEFFB"/>
                </a:gs>
              </a:gsLst>
              <a:lin ang="0"/>
            </a:gra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46" name="Group 19"/>
          <p:cNvGrpSpPr/>
          <p:nvPr/>
        </p:nvGrpSpPr>
        <p:grpSpPr>
          <a:xfrm>
            <a:off x="3852720" y="4780080"/>
            <a:ext cx="1020240" cy="1886040"/>
            <a:chOff x="3852720" y="4780080"/>
            <a:chExt cx="1020240" cy="1886040"/>
          </a:xfrm>
        </p:grpSpPr>
        <p:sp>
          <p:nvSpPr>
            <p:cNvPr id="447" name="CustomShape 20"/>
            <p:cNvSpPr/>
            <p:nvPr/>
          </p:nvSpPr>
          <p:spPr>
            <a:xfrm flipV="1">
              <a:off x="3852720" y="6642360"/>
              <a:ext cx="1020240" cy="23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8" name="CustomShape 21"/>
            <p:cNvSpPr/>
            <p:nvPr/>
          </p:nvSpPr>
          <p:spPr>
            <a:xfrm flipV="1">
              <a:off x="3857400" y="5664960"/>
              <a:ext cx="1000080" cy="788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9" name="CustomShape 22"/>
            <p:cNvSpPr/>
            <p:nvPr/>
          </p:nvSpPr>
          <p:spPr>
            <a:xfrm flipV="1">
              <a:off x="3857400" y="4779720"/>
              <a:ext cx="1005840" cy="1484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50" name="Group 23"/>
          <p:cNvGrpSpPr/>
          <p:nvPr/>
        </p:nvGrpSpPr>
        <p:grpSpPr>
          <a:xfrm>
            <a:off x="5968800" y="4770720"/>
            <a:ext cx="954720" cy="213480"/>
            <a:chOff x="5968800" y="4770720"/>
            <a:chExt cx="954720" cy="213480"/>
          </a:xfrm>
        </p:grpSpPr>
        <p:sp>
          <p:nvSpPr>
            <p:cNvPr id="451" name="CustomShape 24"/>
            <p:cNvSpPr/>
            <p:nvPr/>
          </p:nvSpPr>
          <p:spPr>
            <a:xfrm flipH="1">
              <a:off x="6371280" y="4770720"/>
              <a:ext cx="551880" cy="21348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400" b="1" strike="noStrike" spc="-1">
                  <a:solidFill>
                    <a:srgbClr val="FF0000"/>
                  </a:solidFill>
                  <a:latin typeface="Calibri"/>
                  <a:ea typeface="Arial"/>
                </a:rPr>
                <a:t>pa 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452" name="CustomShape 25"/>
            <p:cNvSpPr/>
            <p:nvPr/>
          </p:nvSpPr>
          <p:spPr>
            <a:xfrm flipH="1" flipV="1">
              <a:off x="5968440" y="4903560"/>
              <a:ext cx="442440" cy="4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FF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53" name="Group 26"/>
          <p:cNvGrpSpPr/>
          <p:nvPr/>
        </p:nvGrpSpPr>
        <p:grpSpPr>
          <a:xfrm>
            <a:off x="1798200" y="6268680"/>
            <a:ext cx="954720" cy="213480"/>
            <a:chOff x="1798200" y="6268680"/>
            <a:chExt cx="954720" cy="213480"/>
          </a:xfrm>
        </p:grpSpPr>
        <p:sp>
          <p:nvSpPr>
            <p:cNvPr id="454" name="CustomShape 27"/>
            <p:cNvSpPr/>
            <p:nvPr/>
          </p:nvSpPr>
          <p:spPr>
            <a:xfrm>
              <a:off x="1798200" y="6268680"/>
              <a:ext cx="551880" cy="21348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400" b="1" strike="noStrike" spc="-1">
                  <a:solidFill>
                    <a:srgbClr val="00B050"/>
                  </a:solidFill>
                  <a:latin typeface="Calibri"/>
                  <a:ea typeface="Arial"/>
                </a:rPr>
                <a:t>va</a:t>
              </a:r>
              <a:r>
                <a:rPr lang="en-US" sz="1400" b="1" strike="noStrike" spc="-1">
                  <a:solidFill>
                    <a:srgbClr val="FF0000"/>
                  </a:solidFill>
                  <a:latin typeface="Calibri"/>
                  <a:ea typeface="Arial"/>
                </a:rPr>
                <a:t> 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455" name="CustomShape 28"/>
            <p:cNvSpPr/>
            <p:nvPr/>
          </p:nvSpPr>
          <p:spPr>
            <a:xfrm flipV="1">
              <a:off x="2310480" y="6401520"/>
              <a:ext cx="442440" cy="4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B05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56" name="Group 29"/>
          <p:cNvGrpSpPr/>
          <p:nvPr/>
        </p:nvGrpSpPr>
        <p:grpSpPr>
          <a:xfrm>
            <a:off x="5978880" y="5672160"/>
            <a:ext cx="954720" cy="213480"/>
            <a:chOff x="5978880" y="5672160"/>
            <a:chExt cx="954720" cy="213480"/>
          </a:xfrm>
        </p:grpSpPr>
        <p:sp>
          <p:nvSpPr>
            <p:cNvPr id="457" name="CustomShape 30"/>
            <p:cNvSpPr/>
            <p:nvPr/>
          </p:nvSpPr>
          <p:spPr>
            <a:xfrm flipH="1">
              <a:off x="6381360" y="5672160"/>
              <a:ext cx="551880" cy="21348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400" b="1" strike="noStrike" spc="-1">
                  <a:solidFill>
                    <a:srgbClr val="00B050"/>
                  </a:solidFill>
                  <a:latin typeface="Calibri"/>
                  <a:ea typeface="Arial"/>
                </a:rPr>
                <a:t>pa</a:t>
              </a:r>
              <a:r>
                <a:rPr lang="en-US" sz="1400" b="1" strike="noStrike" spc="-1">
                  <a:solidFill>
                    <a:srgbClr val="FF0000"/>
                  </a:solidFill>
                  <a:latin typeface="Calibri"/>
                  <a:ea typeface="Arial"/>
                </a:rPr>
                <a:t> 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458" name="CustomShape 31"/>
            <p:cNvSpPr/>
            <p:nvPr/>
          </p:nvSpPr>
          <p:spPr>
            <a:xfrm flipH="1" flipV="1">
              <a:off x="5978520" y="5805000"/>
              <a:ext cx="442440" cy="4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B05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59" name="Group 32"/>
          <p:cNvGrpSpPr/>
          <p:nvPr/>
        </p:nvGrpSpPr>
        <p:grpSpPr>
          <a:xfrm>
            <a:off x="1798200" y="6468480"/>
            <a:ext cx="954720" cy="213480"/>
            <a:chOff x="1798200" y="6468480"/>
            <a:chExt cx="954720" cy="213480"/>
          </a:xfrm>
        </p:grpSpPr>
        <p:sp>
          <p:nvSpPr>
            <p:cNvPr id="460" name="CustomShape 33"/>
            <p:cNvSpPr/>
            <p:nvPr/>
          </p:nvSpPr>
          <p:spPr>
            <a:xfrm>
              <a:off x="1798200" y="6468480"/>
              <a:ext cx="551880" cy="21348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400" b="1" strike="noStrike" spc="-1">
                  <a:solidFill>
                    <a:srgbClr val="FF0000"/>
                  </a:solidFill>
                  <a:latin typeface="Calibri"/>
                  <a:ea typeface="Arial"/>
                </a:rPr>
                <a:t>va 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461" name="CustomShape 34"/>
            <p:cNvSpPr/>
            <p:nvPr/>
          </p:nvSpPr>
          <p:spPr>
            <a:xfrm flipV="1">
              <a:off x="2310480" y="6601320"/>
              <a:ext cx="442440" cy="4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FF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62" name="CustomShape 35"/>
          <p:cNvSpPr/>
          <p:nvPr/>
        </p:nvSpPr>
        <p:spPr>
          <a:xfrm>
            <a:off x="2362320" y="3306600"/>
            <a:ext cx="3809520" cy="884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kheap_virtual_address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Arial"/>
              </a:rPr>
              <a:t>()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Get </a:t>
            </a:r>
            <a:r>
              <a:rPr lang="en-US" sz="2000" b="1" strike="noStrike" spc="-1">
                <a:solidFill>
                  <a:srgbClr val="FF0000"/>
                </a:solidFill>
                <a:latin typeface="Calibri"/>
                <a:ea typeface="Times New Roman"/>
              </a:rPr>
              <a:t>va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 of the given </a:t>
            </a:r>
            <a:r>
              <a:rPr lang="en-US" sz="2000" b="1" strike="noStrike" spc="-1">
                <a:solidFill>
                  <a:srgbClr val="00B050"/>
                </a:solidFill>
                <a:latin typeface="Calibri"/>
                <a:ea typeface="Times New Roman"/>
              </a:rPr>
              <a:t>pa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</a:rPr>
              <a:t>Kernel Heap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800" b="1" strike="noStrike" spc="-1">
                <a:solidFill>
                  <a:srgbClr val="FF0000"/>
                </a:solidFill>
                <a:latin typeface="Calibri"/>
              </a:rPr>
              <a:t>kmalloc()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/ kfree()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]</a:t>
            </a:r>
          </a:p>
        </p:txBody>
      </p:sp>
      <p:sp>
        <p:nvSpPr>
          <p:cNvPr id="4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Allocate pages on 4KB granularity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65" name="Group 3"/>
          <p:cNvGrpSpPr/>
          <p:nvPr/>
        </p:nvGrpSpPr>
        <p:grpSpPr>
          <a:xfrm>
            <a:off x="4952880" y="2286000"/>
            <a:ext cx="4253760" cy="4267080"/>
            <a:chOff x="4952880" y="2286000"/>
            <a:chExt cx="4253760" cy="4267080"/>
          </a:xfrm>
        </p:grpSpPr>
        <p:sp>
          <p:nvSpPr>
            <p:cNvPr id="466" name="CustomShape 4"/>
            <p:cNvSpPr/>
            <p:nvPr/>
          </p:nvSpPr>
          <p:spPr>
            <a:xfrm>
              <a:off x="4952880" y="48769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67" name="CustomShape 5"/>
            <p:cNvSpPr/>
            <p:nvPr/>
          </p:nvSpPr>
          <p:spPr>
            <a:xfrm>
              <a:off x="4952880" y="2286000"/>
              <a:ext cx="1980720" cy="121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68" name="CustomShape 6"/>
            <p:cNvSpPr/>
            <p:nvPr/>
          </p:nvSpPr>
          <p:spPr>
            <a:xfrm flipH="1">
              <a:off x="6933600" y="5334120"/>
              <a:ext cx="380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69" name="CustomShape 7"/>
            <p:cNvSpPr/>
            <p:nvPr/>
          </p:nvSpPr>
          <p:spPr>
            <a:xfrm>
              <a:off x="7210440" y="5144760"/>
              <a:ext cx="19962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alibri"/>
                </a:rPr>
                <a:t>KERNEL_HEAP_START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70" name="CustomShape 8"/>
            <p:cNvSpPr/>
            <p:nvPr/>
          </p:nvSpPr>
          <p:spPr>
            <a:xfrm>
              <a:off x="4952880" y="44197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1" name="CustomShape 9"/>
            <p:cNvSpPr/>
            <p:nvPr/>
          </p:nvSpPr>
          <p:spPr>
            <a:xfrm>
              <a:off x="4952880" y="39625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2" name="CustomShape 10"/>
            <p:cNvSpPr/>
            <p:nvPr/>
          </p:nvSpPr>
          <p:spPr>
            <a:xfrm>
              <a:off x="4952880" y="35053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3" name="CustomShape 11"/>
            <p:cNvSpPr/>
            <p:nvPr/>
          </p:nvSpPr>
          <p:spPr>
            <a:xfrm>
              <a:off x="4952880" y="5334120"/>
              <a:ext cx="1980720" cy="121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74" name="Group 12"/>
          <p:cNvGrpSpPr/>
          <p:nvPr/>
        </p:nvGrpSpPr>
        <p:grpSpPr>
          <a:xfrm>
            <a:off x="775440" y="4598280"/>
            <a:ext cx="6134400" cy="871920"/>
            <a:chOff x="775440" y="4598280"/>
            <a:chExt cx="6134400" cy="871920"/>
          </a:xfrm>
        </p:grpSpPr>
        <p:sp>
          <p:nvSpPr>
            <p:cNvPr id="475" name="CustomShape 13"/>
            <p:cNvSpPr/>
            <p:nvPr/>
          </p:nvSpPr>
          <p:spPr>
            <a:xfrm>
              <a:off x="4343400" y="533412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6" name="CustomShape 14"/>
            <p:cNvSpPr/>
            <p:nvPr/>
          </p:nvSpPr>
          <p:spPr>
            <a:xfrm>
              <a:off x="4966200" y="4889880"/>
              <a:ext cx="1943640" cy="43164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4 KB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7" name="CustomShape 15"/>
            <p:cNvSpPr/>
            <p:nvPr/>
          </p:nvSpPr>
          <p:spPr>
            <a:xfrm>
              <a:off x="775440" y="5105520"/>
              <a:ext cx="2113560" cy="36468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solidFill>
                <a:srgbClr val="F5924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ptr1</a:t>
              </a: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 = kmalloc (6 KB)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8" name="CustomShape 16"/>
            <p:cNvSpPr/>
            <p:nvPr/>
          </p:nvSpPr>
          <p:spPr>
            <a:xfrm>
              <a:off x="3737160" y="510552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9" name="CustomShape 17"/>
            <p:cNvSpPr/>
            <p:nvPr/>
          </p:nvSpPr>
          <p:spPr>
            <a:xfrm>
              <a:off x="4966200" y="4598280"/>
              <a:ext cx="1943640" cy="25164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solidFill>
                <a:schemeClr val="tx1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2 KB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80" name="Group 18"/>
          <p:cNvGrpSpPr/>
          <p:nvPr/>
        </p:nvGrpSpPr>
        <p:grpSpPr>
          <a:xfrm>
            <a:off x="775440" y="4164840"/>
            <a:ext cx="6134400" cy="364680"/>
            <a:chOff x="775440" y="4164840"/>
            <a:chExt cx="6134400" cy="364680"/>
          </a:xfrm>
        </p:grpSpPr>
        <p:sp>
          <p:nvSpPr>
            <p:cNvPr id="481" name="CustomShape 19"/>
            <p:cNvSpPr/>
            <p:nvPr/>
          </p:nvSpPr>
          <p:spPr>
            <a:xfrm>
              <a:off x="4343400" y="439344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2" name="CustomShape 20"/>
            <p:cNvSpPr/>
            <p:nvPr/>
          </p:nvSpPr>
          <p:spPr>
            <a:xfrm>
              <a:off x="4966200" y="4204080"/>
              <a:ext cx="1943640" cy="190080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solidFill>
                <a:srgbClr val="7D5FA0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1 KB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83" name="CustomShape 21"/>
            <p:cNvSpPr/>
            <p:nvPr/>
          </p:nvSpPr>
          <p:spPr>
            <a:xfrm>
              <a:off x="775440" y="4164840"/>
              <a:ext cx="2113560" cy="364680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solidFill>
                <a:srgbClr val="7D5FA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ptr2</a:t>
              </a: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 = kmalloc (1 KB)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84" name="CustomShape 22"/>
            <p:cNvSpPr/>
            <p:nvPr/>
          </p:nvSpPr>
          <p:spPr>
            <a:xfrm>
              <a:off x="3737160" y="416484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ptr2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85" name="Group 23"/>
          <p:cNvGrpSpPr/>
          <p:nvPr/>
        </p:nvGrpSpPr>
        <p:grpSpPr>
          <a:xfrm>
            <a:off x="775440" y="3657600"/>
            <a:ext cx="6134400" cy="416880"/>
            <a:chOff x="775440" y="3657600"/>
            <a:chExt cx="6134400" cy="416880"/>
          </a:xfrm>
        </p:grpSpPr>
        <p:sp>
          <p:nvSpPr>
            <p:cNvPr id="486" name="CustomShape 24"/>
            <p:cNvSpPr/>
            <p:nvPr/>
          </p:nvSpPr>
          <p:spPr>
            <a:xfrm>
              <a:off x="4343400" y="393840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7" name="CustomShape 25"/>
            <p:cNvSpPr/>
            <p:nvPr/>
          </p:nvSpPr>
          <p:spPr>
            <a:xfrm>
              <a:off x="4966200" y="3657600"/>
              <a:ext cx="1943640" cy="287640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solidFill>
                <a:srgbClr val="BE4B48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3 KB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88" name="CustomShape 26"/>
            <p:cNvSpPr/>
            <p:nvPr/>
          </p:nvSpPr>
          <p:spPr>
            <a:xfrm>
              <a:off x="775440" y="3709800"/>
              <a:ext cx="2113560" cy="364680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solidFill>
                <a:srgbClr val="BE4B48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ptr3</a:t>
              </a: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 = kmalloc (3 KB)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89" name="CustomShape 27"/>
            <p:cNvSpPr/>
            <p:nvPr/>
          </p:nvSpPr>
          <p:spPr>
            <a:xfrm>
              <a:off x="3737160" y="370980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ptr3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490" name="TextShape 28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9A32440-C8D8-40C5-A206-D3D3C74654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roup 1"/>
          <p:cNvGrpSpPr/>
          <p:nvPr/>
        </p:nvGrpSpPr>
        <p:grpSpPr>
          <a:xfrm>
            <a:off x="4952880" y="1702440"/>
            <a:ext cx="4229640" cy="4926600"/>
            <a:chOff x="4952880" y="1702440"/>
            <a:chExt cx="4229640" cy="4926600"/>
          </a:xfrm>
        </p:grpSpPr>
        <p:sp>
          <p:nvSpPr>
            <p:cNvPr id="492" name="CustomShape 2"/>
            <p:cNvSpPr/>
            <p:nvPr/>
          </p:nvSpPr>
          <p:spPr>
            <a:xfrm>
              <a:off x="4952880" y="5147280"/>
              <a:ext cx="1980720" cy="7196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4 MB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93" name="CustomShape 3"/>
            <p:cNvSpPr/>
            <p:nvPr/>
          </p:nvSpPr>
          <p:spPr>
            <a:xfrm>
              <a:off x="4952880" y="2616840"/>
              <a:ext cx="1980720" cy="761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494" name="CustomShape 4"/>
            <p:cNvSpPr/>
            <p:nvPr/>
          </p:nvSpPr>
          <p:spPr>
            <a:xfrm flipH="1">
              <a:off x="6933600" y="5870520"/>
              <a:ext cx="380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95" name="CustomShape 5"/>
            <p:cNvSpPr/>
            <p:nvPr/>
          </p:nvSpPr>
          <p:spPr>
            <a:xfrm>
              <a:off x="4952880" y="4641480"/>
              <a:ext cx="1980720" cy="5396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96" name="CustomShape 6"/>
            <p:cNvSpPr/>
            <p:nvPr/>
          </p:nvSpPr>
          <p:spPr>
            <a:xfrm>
              <a:off x="4952880" y="3366000"/>
              <a:ext cx="1980720" cy="2516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1 MB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97" name="CustomShape 7"/>
            <p:cNvSpPr/>
            <p:nvPr/>
          </p:nvSpPr>
          <p:spPr>
            <a:xfrm>
              <a:off x="4952880" y="3623400"/>
              <a:ext cx="1980720" cy="7196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98" name="CustomShape 8"/>
            <p:cNvSpPr/>
            <p:nvPr/>
          </p:nvSpPr>
          <p:spPr>
            <a:xfrm>
              <a:off x="4952880" y="5867280"/>
              <a:ext cx="1980720" cy="761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99" name="CustomShape 9"/>
            <p:cNvSpPr/>
            <p:nvPr/>
          </p:nvSpPr>
          <p:spPr>
            <a:xfrm>
              <a:off x="4952880" y="4288320"/>
              <a:ext cx="1980720" cy="3596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2 MB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00" name="CustomShape 10"/>
            <p:cNvSpPr/>
            <p:nvPr/>
          </p:nvSpPr>
          <p:spPr>
            <a:xfrm>
              <a:off x="4952880" y="1702440"/>
              <a:ext cx="1980720" cy="6591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501" name="CustomShape 11"/>
            <p:cNvSpPr/>
            <p:nvPr/>
          </p:nvSpPr>
          <p:spPr>
            <a:xfrm flipH="1">
              <a:off x="6933600" y="2365560"/>
              <a:ext cx="380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02" name="CustomShape 12"/>
            <p:cNvSpPr/>
            <p:nvPr/>
          </p:nvSpPr>
          <p:spPr>
            <a:xfrm>
              <a:off x="7290000" y="2176200"/>
              <a:ext cx="18925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alibri"/>
                </a:rPr>
                <a:t>KERNEL_HEAP_MAX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503" name="CustomShape 13"/>
            <p:cNvSpPr/>
            <p:nvPr/>
          </p:nvSpPr>
          <p:spPr>
            <a:xfrm>
              <a:off x="7154640" y="4753800"/>
              <a:ext cx="6199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alibri"/>
                </a:rPr>
                <a:t>3 MB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504" name="CustomShape 14"/>
            <p:cNvSpPr/>
            <p:nvPr/>
          </p:nvSpPr>
          <p:spPr>
            <a:xfrm>
              <a:off x="6973560" y="4648320"/>
              <a:ext cx="215640" cy="53964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05" name="CustomShape 15"/>
            <p:cNvSpPr/>
            <p:nvPr/>
          </p:nvSpPr>
          <p:spPr>
            <a:xfrm>
              <a:off x="7167960" y="3782880"/>
              <a:ext cx="6199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latin typeface="Calibri"/>
                </a:rPr>
                <a:t>4 MB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506" name="CustomShape 16"/>
            <p:cNvSpPr/>
            <p:nvPr/>
          </p:nvSpPr>
          <p:spPr>
            <a:xfrm>
              <a:off x="6986520" y="3632400"/>
              <a:ext cx="215640" cy="64764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07" name="TextShape 17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Dynamic allocation/Deallocation </a:t>
            </a:r>
            <a:br>
              <a:rPr dirty="0"/>
            </a:b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3600" b="1" strike="noStrike" spc="-1" dirty="0" err="1">
                <a:solidFill>
                  <a:srgbClr val="FF0000"/>
                </a:solidFill>
                <a:latin typeface="Calibri"/>
              </a:rPr>
              <a:t>kmalloc</a:t>
            </a:r>
            <a:r>
              <a:rPr lang="en-US" sz="3600" b="1" strike="noStrike" spc="-1" dirty="0">
                <a:solidFill>
                  <a:srgbClr val="FF0000"/>
                </a:solidFill>
                <a:latin typeface="Calibri"/>
              </a:rPr>
              <a:t>() </a:t>
            </a: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/ </a:t>
            </a:r>
            <a:r>
              <a:rPr lang="en-US" sz="3600" b="1" strike="noStrike" spc="-1" dirty="0" err="1">
                <a:solidFill>
                  <a:srgbClr val="000000"/>
                </a:solidFill>
                <a:latin typeface="Calibri"/>
              </a:rPr>
              <a:t>kfree</a:t>
            </a: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]</a:t>
            </a:r>
          </a:p>
        </p:txBody>
      </p:sp>
      <p:sp>
        <p:nvSpPr>
          <p:cNvPr id="508" name="TextShape 18"/>
          <p:cNvSpPr txBox="1"/>
          <p:nvPr/>
        </p:nvSpPr>
        <p:spPr>
          <a:xfrm>
            <a:off x="457200" y="1600200"/>
            <a:ext cx="373356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NEXT FIT Strategy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09" name="Group 19"/>
          <p:cNvGrpSpPr/>
          <p:nvPr/>
        </p:nvGrpSpPr>
        <p:grpSpPr>
          <a:xfrm>
            <a:off x="762120" y="4988520"/>
            <a:ext cx="6147720" cy="405360"/>
            <a:chOff x="762120" y="4988520"/>
            <a:chExt cx="6147720" cy="405360"/>
          </a:xfrm>
        </p:grpSpPr>
        <p:sp>
          <p:nvSpPr>
            <p:cNvPr id="510" name="CustomShape 20"/>
            <p:cNvSpPr/>
            <p:nvPr/>
          </p:nvSpPr>
          <p:spPr>
            <a:xfrm>
              <a:off x="4343400" y="519336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11" name="CustomShape 21"/>
            <p:cNvSpPr/>
            <p:nvPr/>
          </p:nvSpPr>
          <p:spPr>
            <a:xfrm>
              <a:off x="4966200" y="4988520"/>
              <a:ext cx="1943640" cy="179640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solidFill>
                <a:srgbClr val="7D5FA0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1 MB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12" name="CustomShape 22"/>
            <p:cNvSpPr/>
            <p:nvPr/>
          </p:nvSpPr>
          <p:spPr>
            <a:xfrm>
              <a:off x="762120" y="5029200"/>
              <a:ext cx="2309400" cy="364680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solidFill>
                <a:srgbClr val="7D5FA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ptr1</a:t>
              </a: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 = kmalloc (1 MB)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13" name="CustomShape 23"/>
            <p:cNvSpPr/>
            <p:nvPr/>
          </p:nvSpPr>
          <p:spPr>
            <a:xfrm>
              <a:off x="3733920" y="5029200"/>
              <a:ext cx="585720" cy="364680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ptr1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4" name="Group 24"/>
          <p:cNvGrpSpPr/>
          <p:nvPr/>
        </p:nvGrpSpPr>
        <p:grpSpPr>
          <a:xfrm>
            <a:off x="762120" y="3836160"/>
            <a:ext cx="6147720" cy="569160"/>
            <a:chOff x="762120" y="3836160"/>
            <a:chExt cx="6147720" cy="569160"/>
          </a:xfrm>
        </p:grpSpPr>
        <p:sp>
          <p:nvSpPr>
            <p:cNvPr id="515" name="CustomShape 25"/>
            <p:cNvSpPr/>
            <p:nvPr/>
          </p:nvSpPr>
          <p:spPr>
            <a:xfrm>
              <a:off x="4343400" y="426924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16" name="CustomShape 26"/>
            <p:cNvSpPr/>
            <p:nvPr/>
          </p:nvSpPr>
          <p:spPr>
            <a:xfrm>
              <a:off x="4966200" y="3836160"/>
              <a:ext cx="1943640" cy="431640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solidFill>
                <a:srgbClr val="BE4B48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3 MB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17" name="CustomShape 27"/>
            <p:cNvSpPr/>
            <p:nvPr/>
          </p:nvSpPr>
          <p:spPr>
            <a:xfrm>
              <a:off x="762120" y="4040640"/>
              <a:ext cx="2309400" cy="364680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solidFill>
                <a:srgbClr val="BE4B48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ptr2</a:t>
              </a: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 = kmalloc (3 MB)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18" name="CustomShape 28"/>
            <p:cNvSpPr/>
            <p:nvPr/>
          </p:nvSpPr>
          <p:spPr>
            <a:xfrm>
              <a:off x="3737160" y="4040640"/>
              <a:ext cx="578880" cy="364680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ptr2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9" name="Group 29"/>
          <p:cNvGrpSpPr/>
          <p:nvPr/>
        </p:nvGrpSpPr>
        <p:grpSpPr>
          <a:xfrm>
            <a:off x="762120" y="3516840"/>
            <a:ext cx="6147720" cy="392400"/>
            <a:chOff x="762120" y="3516840"/>
            <a:chExt cx="6147720" cy="392400"/>
          </a:xfrm>
        </p:grpSpPr>
        <p:sp>
          <p:nvSpPr>
            <p:cNvPr id="520" name="CustomShape 30"/>
            <p:cNvSpPr/>
            <p:nvPr/>
          </p:nvSpPr>
          <p:spPr>
            <a:xfrm>
              <a:off x="4343400" y="382248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21" name="CustomShape 31"/>
            <p:cNvSpPr/>
            <p:nvPr/>
          </p:nvSpPr>
          <p:spPr>
            <a:xfrm>
              <a:off x="4966200" y="3617640"/>
              <a:ext cx="1943640" cy="17964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solidFill>
                <a:srgbClr val="F5924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1 MB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22" name="CustomShape 32"/>
            <p:cNvSpPr/>
            <p:nvPr/>
          </p:nvSpPr>
          <p:spPr>
            <a:xfrm>
              <a:off x="762120" y="3516840"/>
              <a:ext cx="2309400" cy="36468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solidFill>
                <a:srgbClr val="F5924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ptr3</a:t>
              </a: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 = kmalloc (1 MB)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23" name="CustomShape 33"/>
            <p:cNvSpPr/>
            <p:nvPr/>
          </p:nvSpPr>
          <p:spPr>
            <a:xfrm>
              <a:off x="3733920" y="3544560"/>
              <a:ext cx="585720" cy="364680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ptr3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24" name="Group 34"/>
          <p:cNvGrpSpPr/>
          <p:nvPr/>
        </p:nvGrpSpPr>
        <p:grpSpPr>
          <a:xfrm>
            <a:off x="762120" y="2992680"/>
            <a:ext cx="6147720" cy="507960"/>
            <a:chOff x="762120" y="2992680"/>
            <a:chExt cx="6147720" cy="507960"/>
          </a:xfrm>
        </p:grpSpPr>
        <p:sp>
          <p:nvSpPr>
            <p:cNvPr id="525" name="CustomShape 35"/>
            <p:cNvSpPr/>
            <p:nvPr/>
          </p:nvSpPr>
          <p:spPr>
            <a:xfrm>
              <a:off x="4343400" y="336456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26" name="CustomShape 36"/>
            <p:cNvSpPr/>
            <p:nvPr/>
          </p:nvSpPr>
          <p:spPr>
            <a:xfrm>
              <a:off x="4966200" y="2992680"/>
              <a:ext cx="1943640" cy="359640"/>
            </a:xfrm>
            <a:prstGeom prst="rect">
              <a:avLst/>
            </a:prstGeom>
            <a:gradFill rotWithShape="0">
              <a:gsLst>
                <a:gs pos="0">
                  <a:srgbClr val="E3FBC2"/>
                </a:gs>
                <a:gs pos="100000">
                  <a:srgbClr val="F4FFE6"/>
                </a:gs>
              </a:gsLst>
              <a:lin ang="16200000"/>
            </a:gradFill>
            <a:ln>
              <a:solidFill>
                <a:srgbClr val="98B855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2 MB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27" name="CustomShape 37"/>
            <p:cNvSpPr/>
            <p:nvPr/>
          </p:nvSpPr>
          <p:spPr>
            <a:xfrm>
              <a:off x="762120" y="3059640"/>
              <a:ext cx="2309400" cy="364680"/>
            </a:xfrm>
            <a:prstGeom prst="rect">
              <a:avLst/>
            </a:prstGeom>
            <a:gradFill rotWithShape="0">
              <a:gsLst>
                <a:gs pos="0">
                  <a:srgbClr val="E3FBC2"/>
                </a:gs>
                <a:gs pos="100000">
                  <a:srgbClr val="F4FFE6"/>
                </a:gs>
              </a:gsLst>
              <a:lin ang="16200000"/>
            </a:gradFill>
            <a:ln>
              <a:solidFill>
                <a:srgbClr val="98B855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ptr4</a:t>
              </a: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 = kmalloc (2 MB)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28" name="CustomShape 38"/>
            <p:cNvSpPr/>
            <p:nvPr/>
          </p:nvSpPr>
          <p:spPr>
            <a:xfrm>
              <a:off x="3737160" y="3135960"/>
              <a:ext cx="578880" cy="364680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Calibri"/>
                </a:rPr>
                <a:t>ptr4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529" name="TextShape 39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30FE486-DF25-40E1-995B-92D8F8F3915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30" name="CustomShape 40"/>
          <p:cNvSpPr/>
          <p:nvPr/>
        </p:nvSpPr>
        <p:spPr>
          <a:xfrm>
            <a:off x="4952880" y="2362320"/>
            <a:ext cx="1980720" cy="393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2 MB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1" name="CustomShape 41"/>
          <p:cNvSpPr/>
          <p:nvPr/>
        </p:nvSpPr>
        <p:spPr>
          <a:xfrm>
            <a:off x="4572000" y="5638680"/>
            <a:ext cx="380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32" name="CustomShape 42"/>
          <p:cNvSpPr/>
          <p:nvPr/>
        </p:nvSpPr>
        <p:spPr>
          <a:xfrm>
            <a:off x="3468600" y="5347080"/>
            <a:ext cx="14004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</a:rPr>
              <a:t>Last Allocated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</a:rPr>
              <a:t>Space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33" name="CustomShape 43"/>
          <p:cNvSpPr/>
          <p:nvPr/>
        </p:nvSpPr>
        <p:spPr>
          <a:xfrm>
            <a:off x="7210440" y="5662080"/>
            <a:ext cx="19962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</a:rPr>
              <a:t>KERNEL_HEAP_START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886377" y="1848919"/>
            <a:ext cx="3307846" cy="3695156"/>
            <a:chOff x="4953000" y="1702526"/>
            <a:chExt cx="4410462" cy="4926874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350" b="1"/>
                <a:t>4 MB</a:t>
              </a:r>
              <a:endParaRPr lang="ar-EG" sz="1350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900" b="1"/>
                <a:t>.</a:t>
              </a:r>
            </a:p>
            <a:p>
              <a:pPr algn="ctr"/>
              <a:r>
                <a:rPr lang="en-US" sz="900" b="1"/>
                <a:t>.</a:t>
              </a:r>
            </a:p>
            <a:p>
              <a:pPr algn="ctr"/>
              <a:r>
                <a:rPr lang="en-US" sz="900" b="1"/>
                <a:t>.</a:t>
              </a:r>
              <a:endParaRPr lang="ar-EG" sz="900" b="1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706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90" y="5681245"/>
              <a:ext cx="208527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b="1"/>
                <a:t>KERNEL_HEAP_START</a:t>
              </a:r>
              <a:endParaRPr lang="ar-EG" sz="1200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350" b="1"/>
                <a:t>1 MB</a:t>
              </a:r>
              <a:endParaRPr lang="ar-EG" sz="1350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350"/>
                <a:t>.</a:t>
              </a:r>
            </a:p>
            <a:p>
              <a:pPr algn="ctr"/>
              <a:r>
                <a:rPr lang="en-US" sz="1350"/>
                <a:t>.</a:t>
              </a:r>
            </a:p>
            <a:p>
              <a:pPr algn="ctr"/>
              <a:r>
                <a:rPr lang="en-US" sz="1350"/>
                <a:t>.</a:t>
              </a:r>
              <a:endParaRPr lang="ar-EG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350" b="1" dirty="0"/>
                <a:t>2 MB</a:t>
              </a:r>
              <a:endParaRPr lang="ar-EG" sz="135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702526"/>
              <a:ext cx="1981200" cy="659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900" b="1"/>
                <a:t>.</a:t>
              </a:r>
            </a:p>
            <a:p>
              <a:pPr algn="ctr"/>
              <a:r>
                <a:rPr lang="en-US" sz="900" b="1"/>
                <a:t>.</a:t>
              </a:r>
            </a:p>
            <a:p>
              <a:pPr algn="ctr"/>
              <a:r>
                <a:rPr lang="en-US" sz="900" b="1"/>
                <a:t>.</a:t>
              </a:r>
              <a:endParaRPr lang="ar-EG" sz="900" b="1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654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8" y="2176046"/>
              <a:ext cx="198139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b="1"/>
                <a:t>KERNEL_HEAP_MAX</a:t>
              </a:r>
              <a:endParaRPr lang="ar-EG" sz="1200" b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8" y="4753783"/>
              <a:ext cx="69292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b="1"/>
                <a:t>3 MB</a:t>
              </a:r>
              <a:endParaRPr lang="ar-EG" sz="1200" b="1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 sz="135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8"/>
              <a:ext cx="69292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b="1"/>
                <a:t>4 MB</a:t>
              </a:r>
              <a:endParaRPr lang="ar-EG" sz="1200" b="1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 sz="1350"/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B525439B-DE10-2CCF-9B03-DBE969BD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000000"/>
                </a:solidFill>
                <a:latin typeface="Calibri"/>
              </a:rPr>
              <a:t>Dynamic allocation/Deallocation </a:t>
            </a:r>
            <a:br>
              <a:rPr lang="en-US" sz="2000" dirty="0"/>
            </a:br>
            <a:r>
              <a:rPr lang="en-US" sz="48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4800" b="1" strike="noStrike" spc="-1" dirty="0" err="1">
                <a:solidFill>
                  <a:srgbClr val="FF0000"/>
                </a:solidFill>
                <a:latin typeface="Calibri"/>
              </a:rPr>
              <a:t>kmalloc</a:t>
            </a:r>
            <a:r>
              <a:rPr lang="en-US" sz="4800" b="1" strike="noStrike" spc="-1" dirty="0">
                <a:solidFill>
                  <a:srgbClr val="FF0000"/>
                </a:solidFill>
                <a:latin typeface="Calibri"/>
              </a:rPr>
              <a:t>() </a:t>
            </a:r>
            <a:r>
              <a:rPr lang="en-US" sz="4800" b="1" strike="noStrike" spc="-1" dirty="0">
                <a:solidFill>
                  <a:srgbClr val="000000"/>
                </a:solidFill>
                <a:latin typeface="Calibri"/>
              </a:rPr>
              <a:t>/ </a:t>
            </a:r>
            <a:r>
              <a:rPr lang="en-US" sz="4800" b="1" strike="noStrike" spc="-1" dirty="0" err="1">
                <a:solidFill>
                  <a:srgbClr val="000000"/>
                </a:solidFill>
                <a:latin typeface="Calibri"/>
              </a:rPr>
              <a:t>kfree</a:t>
            </a:r>
            <a:r>
              <a:rPr lang="en-US" sz="4800" b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en-US" sz="4800" b="0" strike="noStrike" spc="-1" dirty="0">
                <a:solidFill>
                  <a:srgbClr val="000000"/>
                </a:solidFill>
                <a:latin typeface="Calibri"/>
              </a:rPr>
              <a:t>]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743126" y="4313429"/>
            <a:ext cx="4611048" cy="330580"/>
            <a:chOff x="761999" y="4188743"/>
            <a:chExt cx="6148064" cy="440773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350"/>
                <a:t>1 MB</a:t>
              </a:r>
              <a:endParaRPr lang="ar-EG" sz="135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1999" y="4229406"/>
              <a:ext cx="2528133" cy="4001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1350" b="1" dirty="0"/>
                <a:t>ptr1</a:t>
              </a:r>
              <a:r>
                <a:rPr lang="en-US" sz="1350" dirty="0"/>
                <a:t> = </a:t>
              </a:r>
              <a:r>
                <a:rPr lang="en-US" sz="1350" dirty="0" err="1"/>
                <a:t>kmalloc</a:t>
              </a:r>
              <a:r>
                <a:rPr lang="en-US" sz="1350" dirty="0"/>
                <a:t> (1 MB)</a:t>
              </a:r>
              <a:endParaRPr lang="ar-EG" sz="135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762469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1350" b="1" dirty="0"/>
                <a:t>ptr1</a:t>
              </a:r>
              <a:endParaRPr lang="ar-EG" sz="12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43127" y="3449120"/>
            <a:ext cx="4611047" cy="453573"/>
            <a:chOff x="762000" y="3492135"/>
            <a:chExt cx="6148063" cy="604764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350"/>
                <a:t>3 MB</a:t>
              </a:r>
              <a:endParaRPr lang="ar-EG" sz="135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90"/>
              <a:ext cx="2515069" cy="4001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1350" b="1" dirty="0"/>
                <a:t>ptr2</a:t>
              </a:r>
              <a:r>
                <a:rPr lang="en-US" sz="1350" dirty="0"/>
                <a:t> = </a:t>
              </a:r>
              <a:r>
                <a:rPr lang="en-US" sz="1350" dirty="0" err="1"/>
                <a:t>kmalloc</a:t>
              </a:r>
              <a:r>
                <a:rPr lang="en-US" sz="1350" dirty="0"/>
                <a:t> (3 MB)</a:t>
              </a:r>
              <a:endParaRPr lang="ar-EG" sz="135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90"/>
              <a:ext cx="647101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sz="1350" b="1"/>
                <a:t>ptr2</a:t>
              </a:r>
              <a:endParaRPr lang="ar-EG" sz="1200" b="1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43127" y="4043318"/>
            <a:ext cx="4611047" cy="367928"/>
            <a:chOff x="762000" y="4024950"/>
            <a:chExt cx="6148063" cy="49057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350"/>
                <a:t>1 MB</a:t>
              </a:r>
              <a:endParaRPr lang="ar-EG" sz="135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4024950"/>
              <a:ext cx="2515069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1350" b="1" dirty="0"/>
                <a:t>ptr3</a:t>
              </a:r>
              <a:r>
                <a:rPr lang="en-US" sz="1350" dirty="0"/>
                <a:t> = </a:t>
              </a:r>
              <a:r>
                <a:rPr lang="en-US" sz="1350" dirty="0" err="1"/>
                <a:t>kmalloc</a:t>
              </a:r>
              <a:r>
                <a:rPr lang="en-US" sz="1350" dirty="0"/>
                <a:t>(1 MB)</a:t>
              </a:r>
              <a:endParaRPr lang="ar-EG" sz="135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4115411"/>
              <a:ext cx="685799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1350" b="1" dirty="0"/>
                <a:t>ptr3</a:t>
              </a:r>
              <a:endParaRPr lang="ar-EG" sz="12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743126" y="2816623"/>
            <a:ext cx="4611048" cy="407383"/>
            <a:chOff x="761999" y="3553721"/>
            <a:chExt cx="6148064" cy="543177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350"/>
                <a:t>2 MB</a:t>
              </a:r>
              <a:endParaRPr lang="ar-EG" sz="135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1999" y="3620589"/>
              <a:ext cx="2580265" cy="40010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1350" b="1"/>
                <a:t>ptr4</a:t>
              </a:r>
              <a:r>
                <a:rPr lang="en-US" sz="1350"/>
                <a:t> = kmalloc (2 MB)</a:t>
              </a:r>
              <a:endParaRPr lang="ar-EG" sz="135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647101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sz="1350" b="1" dirty="0"/>
                <a:t>ptr4</a:t>
              </a:r>
              <a:endParaRPr lang="ar-EG" sz="12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5886376" y="2343675"/>
            <a:ext cx="1485900" cy="2955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350" b="1"/>
              <a:t>2 MB</a:t>
            </a:r>
            <a:endParaRPr lang="ar-EG" sz="1350" b="1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586A83E-C504-0DD0-7C80-ADCEC9D4731F}"/>
              </a:ext>
            </a:extLst>
          </p:cNvPr>
          <p:cNvSpPr txBox="1">
            <a:spLocks/>
          </p:cNvSpPr>
          <p:nvPr/>
        </p:nvSpPr>
        <p:spPr>
          <a:xfrm>
            <a:off x="382368" y="2084986"/>
            <a:ext cx="2743200" cy="3394472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FIRST FIT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</a:p>
          <a:p>
            <a:pPr marL="0" indent="0">
              <a:buNone/>
            </a:pPr>
            <a:endParaRPr lang="ar-EG" sz="1350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0B0C7-F432-8631-C6EC-A8A37A2B51D5}"/>
              </a:ext>
            </a:extLst>
          </p:cNvPr>
          <p:cNvSpPr/>
          <p:nvPr/>
        </p:nvSpPr>
        <p:spPr>
          <a:xfrm>
            <a:off x="5886375" y="4461686"/>
            <a:ext cx="1485900" cy="513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350" b="1" dirty="0"/>
              <a:t>4 MB</a:t>
            </a:r>
            <a:endParaRPr lang="en-AE" sz="1350" b="1" dirty="0"/>
          </a:p>
        </p:txBody>
      </p:sp>
    </p:spTree>
    <p:extLst>
      <p:ext uri="{BB962C8B-B14F-4D97-AF65-F5344CB8AC3E}">
        <p14:creationId xmlns:p14="http://schemas.microsoft.com/office/powerpoint/2010/main" val="192107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/>
          <p:nvPr/>
        </p:nvGrpSpPr>
        <p:grpSpPr>
          <a:xfrm>
            <a:off x="4947463" y="2432721"/>
            <a:ext cx="4816373" cy="4187743"/>
            <a:chOff x="4947561" y="2441657"/>
            <a:chExt cx="4816373" cy="4187743"/>
          </a:xfrm>
        </p:grpSpPr>
        <p:sp>
          <p:nvSpPr>
            <p:cNvPr id="5" name="Rectangle 4"/>
            <p:cNvSpPr/>
            <p:nvPr/>
          </p:nvSpPr>
          <p:spPr>
            <a:xfrm>
              <a:off x="4947561" y="5215147"/>
              <a:ext cx="1981200" cy="347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82446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774751"/>
              <a:ext cx="2485745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KERNEL_HEAP_START</a:t>
              </a:r>
              <a:endParaRPr lang="ar-EG" sz="16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1 MB</a:t>
              </a:r>
              <a:endParaRPr lang="ar-EG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631068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441657"/>
              <a:ext cx="2274982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KERNEL_HEAP_MAX</a:t>
              </a:r>
              <a:endParaRPr lang="ar-EG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3 MB</a:t>
              </a:r>
              <a:endParaRPr lang="ar-EG" sz="1600" b="1" dirty="0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4 MB</a:t>
              </a:r>
              <a:endParaRPr lang="ar-EG" sz="1600" b="1" dirty="0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Dynamic allocation/Deallocation </a:t>
            </a:r>
            <a:br>
              <a:rPr lang="en-US" sz="1400" dirty="0"/>
            </a:b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3600" b="1" strike="noStrike" spc="-1" dirty="0" err="1">
                <a:solidFill>
                  <a:srgbClr val="FF0000"/>
                </a:solidFill>
                <a:latin typeface="Calibri"/>
              </a:rPr>
              <a:t>kmalloc</a:t>
            </a:r>
            <a:r>
              <a:rPr lang="en-US" sz="3600" b="1" strike="noStrike" spc="-1" dirty="0">
                <a:solidFill>
                  <a:srgbClr val="FF0000"/>
                </a:solidFill>
                <a:latin typeface="Calibri"/>
              </a:rPr>
              <a:t>() </a:t>
            </a: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/ </a:t>
            </a:r>
            <a:r>
              <a:rPr lang="en-US" sz="3600" b="1" strike="noStrike" spc="-1" dirty="0" err="1">
                <a:solidFill>
                  <a:srgbClr val="000000"/>
                </a:solidFill>
                <a:latin typeface="Calibri"/>
              </a:rPr>
              <a:t>kfree</a:t>
            </a: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02" y="173831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BEST FIT Strategy</a:t>
            </a:r>
          </a:p>
          <a:p>
            <a:pPr marL="0" indent="0">
              <a:buNone/>
            </a:pPr>
            <a:endParaRPr lang="ar-EG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62000" y="4988537"/>
            <a:ext cx="6148063" cy="409995"/>
            <a:chOff x="762000" y="4188743"/>
            <a:chExt cx="6148063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2000" y="4229406"/>
              <a:ext cx="243557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</a:t>
              </a:r>
              <a:r>
                <a:rPr lang="en-US" dirty="0" err="1"/>
                <a:t>kmalloc</a:t>
              </a:r>
              <a:r>
                <a:rPr lang="en-US" dirty="0"/>
                <a:t> (1 MB)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799" y="4229406"/>
              <a:ext cx="69603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762000" y="3836126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MB</a:t>
              </a:r>
              <a:endParaRPr lang="ar-E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42245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</a:t>
              </a:r>
              <a:r>
                <a:rPr lang="en-US" dirty="0" err="1"/>
                <a:t>kmalloc</a:t>
              </a:r>
              <a:r>
                <a:rPr lang="en-US" dirty="0"/>
                <a:t> (3 MB)</a:t>
              </a:r>
              <a:endParaRPr lang="ar-E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61999" y="3593068"/>
            <a:ext cx="6148064" cy="380448"/>
            <a:chOff x="761999" y="3593068"/>
            <a:chExt cx="6148064" cy="38044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384500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364027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1999" y="3593068"/>
              <a:ext cx="243557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dirty="0" err="1"/>
                <a:t>kmalloc</a:t>
              </a:r>
              <a:r>
                <a:rPr lang="en-US" dirty="0"/>
                <a:t> (1 MB)</a:t>
              </a:r>
              <a:endParaRPr lang="ar-E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3604184"/>
              <a:ext cx="68287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2000" y="4572000"/>
            <a:ext cx="6148063" cy="557348"/>
            <a:chOff x="762000" y="4572000"/>
            <a:chExt cx="6148063" cy="55734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4988616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4616948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MB</a:t>
              </a:r>
              <a:endParaRPr lang="ar-EG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4572000"/>
              <a:ext cx="2422458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ptr4</a:t>
              </a:r>
              <a:r>
                <a:rPr lang="en-US" dirty="0"/>
                <a:t> = </a:t>
              </a:r>
              <a:r>
                <a:rPr lang="en-US" dirty="0" err="1"/>
                <a:t>kmalloc</a:t>
              </a:r>
              <a:r>
                <a:rPr lang="en-US" dirty="0"/>
                <a:t> (2 MB)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476001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ptr4</a:t>
              </a:r>
              <a:endParaRPr lang="ar-EG" sz="1600" b="1" dirty="0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4B6805-04FA-4581-9715-A0B46B515287}"/>
              </a:ext>
            </a:extLst>
          </p:cNvPr>
          <p:cNvSpPr txBox="1"/>
          <p:nvPr/>
        </p:nvSpPr>
        <p:spPr>
          <a:xfrm>
            <a:off x="4343302" y="2183278"/>
            <a:ext cx="69886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 GB</a:t>
            </a:r>
            <a:endParaRPr lang="ar-EG" sz="16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29BE2A-0222-4817-B21E-3334DC63B688}"/>
              </a:ext>
            </a:extLst>
          </p:cNvPr>
          <p:cNvSpPr/>
          <p:nvPr/>
        </p:nvSpPr>
        <p:spPr>
          <a:xfrm>
            <a:off x="4953000" y="2438400"/>
            <a:ext cx="1981200" cy="202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D4BF72-84C8-4B42-BBF6-6CE293970001}"/>
              </a:ext>
            </a:extLst>
          </p:cNvPr>
          <p:cNvSpPr/>
          <p:nvPr/>
        </p:nvSpPr>
        <p:spPr>
          <a:xfrm>
            <a:off x="4952902" y="5540056"/>
            <a:ext cx="1981200" cy="347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2 MB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19650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680E0-ED2C-022C-7DB5-8C9756AF0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>
            <a:extLst>
              <a:ext uri="{FF2B5EF4-FFF2-40B4-BE49-F238E27FC236}">
                <a16:creationId xmlns:a16="http://schemas.microsoft.com/office/drawing/2014/main" id="{9EFF9F54-EA2F-E06B-1159-01C174BA1FF9}"/>
              </a:ext>
            </a:extLst>
          </p:cNvPr>
          <p:cNvGrpSpPr/>
          <p:nvPr/>
        </p:nvGrpSpPr>
        <p:grpSpPr>
          <a:xfrm>
            <a:off x="4947463" y="2432721"/>
            <a:ext cx="4816373" cy="4187743"/>
            <a:chOff x="4947561" y="2441657"/>
            <a:chExt cx="4816373" cy="41877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DD0BDA-8A8A-5397-AF9E-78D18AA60827}"/>
                </a:ext>
              </a:extLst>
            </p:cNvPr>
            <p:cNvSpPr/>
            <p:nvPr/>
          </p:nvSpPr>
          <p:spPr>
            <a:xfrm>
              <a:off x="4947561" y="5215147"/>
              <a:ext cx="1981200" cy="347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F83B5C-ED78-636E-38F6-36B57A14B1F2}"/>
                </a:ext>
              </a:extLst>
            </p:cNvPr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0AB654-A581-F4CF-2D81-E2D2CE865E04}"/>
                </a:ext>
              </a:extLst>
            </p:cNvPr>
            <p:cNvCxnSpPr/>
            <p:nvPr/>
          </p:nvCxnSpPr>
          <p:spPr>
            <a:xfrm flipH="1">
              <a:off x="6934200" y="5882446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6950E0-3B9F-2EFF-BA0C-0DE3516EC179}"/>
                </a:ext>
              </a:extLst>
            </p:cNvPr>
            <p:cNvSpPr txBox="1"/>
            <p:nvPr/>
          </p:nvSpPr>
          <p:spPr>
            <a:xfrm>
              <a:off x="7278189" y="5774751"/>
              <a:ext cx="2485745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KERNEL_HEAP_START</a:t>
              </a:r>
              <a:endParaRPr lang="ar-EG" sz="1600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F6B1BA-4A72-71E7-6302-53397EAA32FF}"/>
                </a:ext>
              </a:extLst>
            </p:cNvPr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E42158-F20F-FB8A-34EE-1BA41B42CE10}"/>
                </a:ext>
              </a:extLst>
            </p:cNvPr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1 MB</a:t>
              </a:r>
              <a:endParaRPr lang="ar-EG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B95ADC-CF62-7A99-B97D-13BAFA25BDD4}"/>
                </a:ext>
              </a:extLst>
            </p:cNvPr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3E6493-683F-0844-B47F-A62F76694A5A}"/>
                </a:ext>
              </a:extLst>
            </p:cNvPr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B4B3D6-6703-38A3-4062-8E77A71EC0DB}"/>
                </a:ext>
              </a:extLst>
            </p:cNvPr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687D65F-E2BD-99CA-8A3D-EB9798B3D538}"/>
                </a:ext>
              </a:extLst>
            </p:cNvPr>
            <p:cNvCxnSpPr/>
            <p:nvPr/>
          </p:nvCxnSpPr>
          <p:spPr>
            <a:xfrm flipH="1">
              <a:off x="6934200" y="2631068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A0B733-4045-0EB3-8723-B22E2E9FA8FD}"/>
                </a:ext>
              </a:extLst>
            </p:cNvPr>
            <p:cNvSpPr txBox="1"/>
            <p:nvPr/>
          </p:nvSpPr>
          <p:spPr>
            <a:xfrm>
              <a:off x="7278189" y="2441657"/>
              <a:ext cx="2274982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KERNEL_HEAP_MAX</a:t>
              </a:r>
              <a:endParaRPr lang="ar-EG" sz="16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375011-B11D-D3E5-E6E5-E1F0DDA5F5DE}"/>
                </a:ext>
              </a:extLst>
            </p:cNvPr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3 MB</a:t>
              </a:r>
              <a:endParaRPr lang="ar-EG" sz="1600" b="1" dirty="0"/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61CF59A8-A50C-93C0-1006-EFDB1AD7BA46}"/>
                </a:ext>
              </a:extLst>
            </p:cNvPr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1FA699-1A52-D428-98CA-7A5823ABAB4E}"/>
                </a:ext>
              </a:extLst>
            </p:cNvPr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4 MB</a:t>
              </a:r>
              <a:endParaRPr lang="ar-EG" sz="1600" b="1" dirty="0"/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2A4E54EE-1EAE-FA8B-DA3B-F3D80E0A3001}"/>
                </a:ext>
              </a:extLst>
            </p:cNvPr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6A6F3E-2C50-7688-BFBE-8D58964D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Dynamic allocation/Deallocation </a:t>
            </a:r>
            <a:br>
              <a:rPr lang="en-US" sz="1400" dirty="0"/>
            </a:b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3600" b="1" strike="noStrike" spc="-1" dirty="0" err="1">
                <a:solidFill>
                  <a:srgbClr val="FF0000"/>
                </a:solidFill>
                <a:latin typeface="Calibri"/>
              </a:rPr>
              <a:t>kmalloc</a:t>
            </a:r>
            <a:r>
              <a:rPr lang="en-US" sz="3600" b="1" strike="noStrike" spc="-1" dirty="0">
                <a:solidFill>
                  <a:srgbClr val="FF0000"/>
                </a:solidFill>
                <a:latin typeface="Calibri"/>
              </a:rPr>
              <a:t>() </a:t>
            </a: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/ </a:t>
            </a:r>
            <a:r>
              <a:rPr lang="en-US" sz="3600" b="1" strike="noStrike" spc="-1" dirty="0" err="1">
                <a:solidFill>
                  <a:srgbClr val="000000"/>
                </a:solidFill>
                <a:latin typeface="Calibri"/>
              </a:rPr>
              <a:t>kfree</a:t>
            </a:r>
            <a:r>
              <a:rPr lang="en-US" sz="3600" b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ar-E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EF00-F264-C1E0-00A2-DABF72869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02" y="173831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WORST FIT Strategy</a:t>
            </a:r>
          </a:p>
          <a:p>
            <a:pPr marL="0" indent="0">
              <a:buNone/>
            </a:pPr>
            <a:endParaRPr lang="ar-EG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DE5B01-B045-F22D-C7B3-8C9818A1ED86}"/>
              </a:ext>
            </a:extLst>
          </p:cNvPr>
          <p:cNvGrpSpPr/>
          <p:nvPr/>
        </p:nvGrpSpPr>
        <p:grpSpPr>
          <a:xfrm>
            <a:off x="762000" y="4999170"/>
            <a:ext cx="6148063" cy="409995"/>
            <a:chOff x="762000" y="4188743"/>
            <a:chExt cx="6148063" cy="40999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2039C0C-BB7C-1CB7-7E5E-C025EB8C7440}"/>
                </a:ext>
              </a:extLst>
            </p:cNvPr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997325-47C7-8BDD-5F3E-9075F2C47A87}"/>
                </a:ext>
              </a:extLst>
            </p:cNvPr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AAC4FE-252C-85D2-724F-3F73D314D89A}"/>
                </a:ext>
              </a:extLst>
            </p:cNvPr>
            <p:cNvSpPr txBox="1"/>
            <p:nvPr/>
          </p:nvSpPr>
          <p:spPr>
            <a:xfrm>
              <a:off x="762000" y="4229406"/>
              <a:ext cx="243557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</a:t>
              </a:r>
              <a:r>
                <a:rPr lang="en-US" dirty="0" err="1"/>
                <a:t>kmalloc</a:t>
              </a:r>
              <a:r>
                <a:rPr lang="en-US" dirty="0"/>
                <a:t> (1 MB)</a:t>
              </a:r>
              <a:endParaRPr lang="ar-EG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1DC49F-FB5C-0EA4-5B8A-81E54E02B8B1}"/>
                </a:ext>
              </a:extLst>
            </p:cNvPr>
            <p:cNvSpPr txBox="1"/>
            <p:nvPr/>
          </p:nvSpPr>
          <p:spPr>
            <a:xfrm>
              <a:off x="3733799" y="4229406"/>
              <a:ext cx="69603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</p:grpSp>
      <p:grpSp>
        <p:nvGrpSpPr>
          <p:cNvPr id="22" name="Group 31">
            <a:extLst>
              <a:ext uri="{FF2B5EF4-FFF2-40B4-BE49-F238E27FC236}">
                <a16:creationId xmlns:a16="http://schemas.microsoft.com/office/drawing/2014/main" id="{7E565F74-25D5-A9DF-D098-734A0B63FD59}"/>
              </a:ext>
            </a:extLst>
          </p:cNvPr>
          <p:cNvGrpSpPr/>
          <p:nvPr/>
        </p:nvGrpSpPr>
        <p:grpSpPr>
          <a:xfrm>
            <a:off x="762000" y="3836126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177AD70-95BC-82F5-9B0D-E0A72BA59F26}"/>
                </a:ext>
              </a:extLst>
            </p:cNvPr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218B9B-806A-F4F7-3C65-74701106F045}"/>
                </a:ext>
              </a:extLst>
            </p:cNvPr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MB</a:t>
              </a:r>
              <a:endParaRPr lang="ar-EG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410DC7-BF69-A3D9-656F-8BCFB97168CA}"/>
                </a:ext>
              </a:extLst>
            </p:cNvPr>
            <p:cNvSpPr txBox="1"/>
            <p:nvPr/>
          </p:nvSpPr>
          <p:spPr>
            <a:xfrm>
              <a:off x="762000" y="3696789"/>
              <a:ext cx="242245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</a:t>
              </a:r>
              <a:r>
                <a:rPr lang="en-US" dirty="0" err="1"/>
                <a:t>kmalloc</a:t>
              </a:r>
              <a:r>
                <a:rPr lang="en-US" dirty="0"/>
                <a:t> (3 MB)</a:t>
              </a:r>
              <a:endParaRPr lang="ar-EG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FED7B9-556F-F4A1-3526-29C762BA915A}"/>
                </a:ext>
              </a:extLst>
            </p:cNvPr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8805A0-2DB1-C5EE-5A9C-F0FA5A7DD122}"/>
              </a:ext>
            </a:extLst>
          </p:cNvPr>
          <p:cNvGrpSpPr/>
          <p:nvPr/>
        </p:nvGrpSpPr>
        <p:grpSpPr>
          <a:xfrm>
            <a:off x="761999" y="4698848"/>
            <a:ext cx="6148064" cy="380448"/>
            <a:chOff x="761999" y="3593068"/>
            <a:chExt cx="6148064" cy="38044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8082F2C-F3E4-098D-C2B4-C741BBA71020}"/>
                </a:ext>
              </a:extLst>
            </p:cNvPr>
            <p:cNvCxnSpPr/>
            <p:nvPr/>
          </p:nvCxnSpPr>
          <p:spPr>
            <a:xfrm>
              <a:off x="4343400" y="384500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16D08CC-0EFE-05DA-84B4-BB9BB9A94E16}"/>
                </a:ext>
              </a:extLst>
            </p:cNvPr>
            <p:cNvSpPr/>
            <p:nvPr/>
          </p:nvSpPr>
          <p:spPr>
            <a:xfrm>
              <a:off x="4966063" y="364027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A9BD681-D4ED-6AE4-A348-4441C5E63875}"/>
                </a:ext>
              </a:extLst>
            </p:cNvPr>
            <p:cNvSpPr txBox="1"/>
            <p:nvPr/>
          </p:nvSpPr>
          <p:spPr>
            <a:xfrm>
              <a:off x="761999" y="3593068"/>
              <a:ext cx="243557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dirty="0" err="1"/>
                <a:t>kmalloc</a:t>
              </a:r>
              <a:r>
                <a:rPr lang="en-US" dirty="0"/>
                <a:t> (1 MB)</a:t>
              </a:r>
              <a:endParaRPr lang="ar-EG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AEBA2D-7C0F-AAEA-01BD-05B6C2440B13}"/>
                </a:ext>
              </a:extLst>
            </p:cNvPr>
            <p:cNvSpPr txBox="1"/>
            <p:nvPr/>
          </p:nvSpPr>
          <p:spPr>
            <a:xfrm>
              <a:off x="3733800" y="3604184"/>
              <a:ext cx="68287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D985EC73-6D39-E179-6FC9-6E195970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6EFB7E-13D8-446C-D6D8-7D68937D0B3E}"/>
              </a:ext>
            </a:extLst>
          </p:cNvPr>
          <p:cNvSpPr txBox="1"/>
          <p:nvPr/>
        </p:nvSpPr>
        <p:spPr>
          <a:xfrm>
            <a:off x="4343302" y="2183278"/>
            <a:ext cx="69886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 GB</a:t>
            </a:r>
            <a:endParaRPr lang="ar-EG" sz="16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4D8591-1DB6-561E-CF34-9DC56FC14091}"/>
              </a:ext>
            </a:extLst>
          </p:cNvPr>
          <p:cNvSpPr/>
          <p:nvPr/>
        </p:nvSpPr>
        <p:spPr>
          <a:xfrm>
            <a:off x="4953000" y="2438400"/>
            <a:ext cx="1981200" cy="202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9F499C-70D5-3604-E87B-64E0C01A6D03}"/>
              </a:ext>
            </a:extLst>
          </p:cNvPr>
          <p:cNvSpPr/>
          <p:nvPr/>
        </p:nvSpPr>
        <p:spPr>
          <a:xfrm>
            <a:off x="4952902" y="5540056"/>
            <a:ext cx="1981200" cy="347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2 MB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97799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Startup Code</a:t>
            </a:r>
          </a:p>
        </p:txBody>
      </p:sp>
      <p:sp>
        <p:nvSpPr>
          <p:cNvPr id="8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FOS_PROJECT_2025_Template.Zip</a:t>
            </a:r>
          </a:p>
          <a:p>
            <a:pPr marL="343080" indent="-342720"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Follow </a:t>
            </a:r>
            <a:r>
              <a:rPr lang="en-US" sz="3200" b="0" u="sng" strike="noStrike" spc="-1" dirty="0">
                <a:solidFill>
                  <a:srgbClr val="0000FF"/>
                </a:solidFill>
                <a:uFillTx/>
                <a:latin typeface="Calibri"/>
                <a:hlinkClick r:id="rId2" action="ppaction://hlinkfile"/>
              </a:rPr>
              <a:t>these steps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to import the project folder into the eclipse</a:t>
            </a:r>
          </a:p>
        </p:txBody>
      </p:sp>
      <p:sp>
        <p:nvSpPr>
          <p:cNvPr id="80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2532E9-F749-43B3-804C-619C7D8D20A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6778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Agenda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457200" y="1104900"/>
            <a:ext cx="8229240" cy="4952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Logistics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What’s New?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Kernel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] Project Features</a:t>
            </a:r>
          </a:p>
          <a:p>
            <a:pPr marL="971640" lvl="1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Kernel Heap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Project Quick Guide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3F46BB9-0F95-431E-9D27-2C98603E4C4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ALL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Required Functions</a:t>
            </a:r>
          </a:p>
        </p:txBody>
      </p:sp>
      <p:sp>
        <p:nvSpPr>
          <p:cNvPr id="810" name="TextShape 2"/>
          <p:cNvSpPr txBox="1"/>
          <p:nvPr/>
        </p:nvSpPr>
        <p:spPr>
          <a:xfrm>
            <a:off x="457200" y="1295280"/>
            <a:ext cx="8229240" cy="5409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500"/>
          </a:bodyPr>
          <a:lstStyle/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Kernel Heap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350" indent="-514350">
              <a:lnSpc>
                <a:spcPct val="100000"/>
              </a:lnSpc>
              <a:spcBef>
                <a:spcPts val="641"/>
              </a:spcBef>
              <a:buFont typeface="+mj-lt"/>
              <a:buAutoNum type="arabicPeriod"/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350" indent="-514350">
              <a:lnSpc>
                <a:spcPct val="100000"/>
              </a:lnSpc>
              <a:spcBef>
                <a:spcPts val="641"/>
              </a:spcBef>
              <a:buFont typeface="+mj-lt"/>
              <a:buAutoNum type="arabicPeriod"/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350" indent="-514350">
              <a:lnSpc>
                <a:spcPct val="100000"/>
              </a:lnSpc>
              <a:spcBef>
                <a:spcPts val="641"/>
              </a:spcBef>
              <a:buFont typeface="+mj-lt"/>
              <a:buAutoNum type="arabicPeriod"/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350" indent="-514350">
              <a:lnSpc>
                <a:spcPct val="100000"/>
              </a:lnSpc>
              <a:spcBef>
                <a:spcPts val="641"/>
              </a:spcBef>
              <a:buFont typeface="+mj-lt"/>
              <a:buAutoNum type="arabicPeriod"/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 marL="514350" indent="-514350">
              <a:lnSpc>
                <a:spcPct val="100000"/>
              </a:lnSpc>
              <a:spcBef>
                <a:spcPts val="700"/>
              </a:spcBef>
              <a:buFont typeface="+mj-lt"/>
              <a:buAutoNum type="arabicPeriod"/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350" indent="-514350">
              <a:lnSpc>
                <a:spcPct val="100000"/>
              </a:lnSpc>
              <a:spcBef>
                <a:spcPts val="700"/>
              </a:spcBef>
              <a:buFont typeface="+mj-lt"/>
              <a:buAutoNum type="arabicPeriod"/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 marL="514350" indent="-514350">
              <a:lnSpc>
                <a:spcPct val="100000"/>
              </a:lnSpc>
              <a:spcBef>
                <a:spcPts val="700"/>
              </a:spcBef>
              <a:buFont typeface="+mj-lt"/>
              <a:buAutoNum type="arabicPeriod"/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710" indent="-51435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514710" indent="-51435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11" name="Table 3"/>
          <p:cNvGraphicFramePr/>
          <p:nvPr>
            <p:extLst>
              <p:ext uri="{D42A27DB-BD31-4B8C-83A1-F6EECF244321}">
                <p14:modId xmlns:p14="http://schemas.microsoft.com/office/powerpoint/2010/main" val="2537272601"/>
              </p:ext>
            </p:extLst>
          </p:nvPr>
        </p:nvGraphicFramePr>
        <p:xfrm>
          <a:off x="546632" y="1855616"/>
          <a:ext cx="8050376" cy="2629620"/>
        </p:xfrm>
        <a:graphic>
          <a:graphicData uri="http://schemas.openxmlformats.org/drawingml/2006/table">
            <a:tbl>
              <a:tblPr/>
              <a:tblGrid>
                <a:gridCol w="3443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6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MAIN Functions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120">
                <a:tc>
                  <a:txBody>
                    <a:bodyPr/>
                    <a:lstStyle/>
                    <a:p>
                      <a:pPr marL="0" indent="-51408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pos="0" algn="l"/>
                        </a:tabLst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Kmalloc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400" u="none" dirty="0"/>
                        <a:t> </a:t>
                      </a:r>
                      <a:r>
                        <a:rPr lang="en-US" sz="1400" u="non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tstkmalloc</a:t>
                      </a:r>
                      <a:r>
                        <a:rPr lang="en-US" sz="1400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2: FOS&gt;</a:t>
                      </a:r>
                      <a:r>
                        <a:rPr lang="en-US" sz="1400" u="none" dirty="0"/>
                        <a:t> </a:t>
                      </a:r>
                      <a:r>
                        <a:rPr lang="en-US" sz="140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tstkmalloc</a:t>
                      </a:r>
                      <a:r>
                        <a:rPr lang="en-US" sz="14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2</a:t>
                      </a:r>
                      <a:r>
                        <a:rPr lang="en-US" sz="1400" u="none" dirty="0"/>
                        <a:t>   //Depend on </a:t>
                      </a:r>
                      <a:r>
                        <a:rPr lang="en-US" sz="1400" u="none" dirty="0" err="1"/>
                        <a:t>kfree</a:t>
                      </a:r>
                      <a:endParaRPr lang="en-US" sz="1400" u="none" dirty="0"/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3: FOS&gt;</a:t>
                      </a:r>
                      <a:r>
                        <a:rPr lang="en-US" sz="1400" u="none" dirty="0"/>
                        <a:t> </a:t>
                      </a:r>
                      <a:r>
                        <a:rPr lang="en-US" sz="160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tstkmalloc</a:t>
                      </a:r>
                      <a:r>
                        <a:rPr lang="en-US" sz="1600" u="none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3</a:t>
                      </a:r>
                      <a:r>
                        <a:rPr lang="en-US" sz="1400" u="none" dirty="0"/>
                        <a:t>   //Depend on </a:t>
                      </a:r>
                      <a:r>
                        <a:rPr lang="en-US" sz="1400" u="none" dirty="0" err="1"/>
                        <a:t>kfree</a:t>
                      </a:r>
                      <a:endParaRPr lang="en-US" sz="1400" u="none" dirty="0"/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20">
                <a:tc>
                  <a:txBody>
                    <a:bodyPr/>
                    <a:lstStyle/>
                    <a:p>
                      <a:pPr marL="0" indent="-51408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pos="0" algn="l"/>
                        </a:tabLst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Kfree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400" u="none" dirty="0"/>
                        <a:t> </a:t>
                      </a:r>
                      <a:r>
                        <a:rPr lang="en-US" sz="160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tstkfree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20">
                <a:tc>
                  <a:txBody>
                    <a:bodyPr/>
                    <a:lstStyle/>
                    <a:p>
                      <a:pPr marL="0" indent="-51408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pos="0" algn="l"/>
                        </a:tabLst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kheap_virtual_address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400" u="none" dirty="0"/>
                        <a:t> </a:t>
                      </a:r>
                      <a:r>
                        <a:rPr lang="en-US" sz="160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tstkvirtaddr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kheap_physical_address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400" u="none" dirty="0"/>
                        <a:t> </a:t>
                      </a:r>
                      <a:r>
                        <a:rPr lang="en-US" sz="1600" u="none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tstkphysaddr</a:t>
                      </a:r>
                    </a:p>
                  </a:txBody>
                  <a:tcPr marL="68580" marR="68580" marT="34290" marB="3429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A6E2C0-0CB1-28F3-F0B9-6D9BC1D5A403}"/>
              </a:ext>
            </a:extLst>
          </p:cNvPr>
          <p:cNvSpPr txBox="1"/>
          <p:nvPr/>
        </p:nvSpPr>
        <p:spPr>
          <a:xfrm>
            <a:off x="804605" y="5239619"/>
            <a:ext cx="779240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[TEST NAME] completed successfully.”</a:t>
            </a:r>
          </a:p>
          <a:p>
            <a:pPr algn="ctr"/>
            <a:r>
              <a:rPr lang="en-US" dirty="0"/>
              <a:t>To ensure the success of a test a congratulations message like this </a:t>
            </a:r>
            <a:r>
              <a:rPr lang="en-US" b="1" dirty="0">
                <a:solidFill>
                  <a:srgbClr val="C00000"/>
                </a:solidFill>
              </a:rPr>
              <a:t>MUST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be appeared without any ERROR messages or PANICs</a:t>
            </a:r>
            <a:r>
              <a:rPr lang="en-US" dirty="0"/>
              <a:t>.</a:t>
            </a:r>
            <a:endParaRPr lang="en-US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Kernel Heap 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315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Dependency Graph: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C93D4-427F-0284-CE6E-ACAB546C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285" y="2814268"/>
            <a:ext cx="1697582" cy="545736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6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AE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F75EFB-0DD2-21E0-5377-66AACDCA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285" y="3721464"/>
            <a:ext cx="1697582" cy="545736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6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kfree</a:t>
            </a:r>
            <a:endParaRPr lang="en-AE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7" name="AutoShape 119">
            <a:extLst>
              <a:ext uri="{FF2B5EF4-FFF2-40B4-BE49-F238E27FC236}">
                <a16:creationId xmlns:a16="http://schemas.microsoft.com/office/drawing/2014/main" id="{6FDE9BFD-1530-1903-77E8-B497243A5024}"/>
              </a:ext>
            </a:extLst>
          </p:cNvPr>
          <p:cNvCxnSpPr>
            <a:cxnSpLocks noChangeShapeType="1"/>
            <a:stCxn id="5" idx="4"/>
            <a:endCxn id="6" idx="0"/>
          </p:cNvCxnSpPr>
          <p:nvPr/>
        </p:nvCxnSpPr>
        <p:spPr bwMode="auto">
          <a:xfrm>
            <a:off x="4313076" y="3360004"/>
            <a:ext cx="0" cy="361460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5AB5F3B-185D-3375-DD49-3F96D2130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629820"/>
            <a:ext cx="1697580" cy="637358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6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kheap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virtual </a:t>
            </a:r>
            <a:r>
              <a:rPr lang="en-US" sz="16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AE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AutoShape 121">
            <a:extLst>
              <a:ext uri="{FF2B5EF4-FFF2-40B4-BE49-F238E27FC236}">
                <a16:creationId xmlns:a16="http://schemas.microsoft.com/office/drawing/2014/main" id="{DB3E3D68-AEE8-302B-8658-6CFC10A9A5BF}"/>
              </a:ext>
            </a:extLst>
          </p:cNvPr>
          <p:cNvCxnSpPr>
            <a:cxnSpLocks noChangeShapeType="1"/>
            <a:stCxn id="6" idx="3"/>
            <a:endCxn id="8" idx="0"/>
          </p:cNvCxnSpPr>
          <p:nvPr/>
        </p:nvCxnSpPr>
        <p:spPr bwMode="auto">
          <a:xfrm flipH="1">
            <a:off x="1610790" y="4187279"/>
            <a:ext cx="2102100" cy="442541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889A8E7-3EF0-3328-9E85-0E0758D86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020" y="4629820"/>
            <a:ext cx="1697580" cy="637358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600" b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kheap physical addr.</a:t>
            </a:r>
            <a:endParaRPr lang="en-AE" sz="140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1" name="AutoShape 123">
            <a:extLst>
              <a:ext uri="{FF2B5EF4-FFF2-40B4-BE49-F238E27FC236}">
                <a16:creationId xmlns:a16="http://schemas.microsoft.com/office/drawing/2014/main" id="{6B65BF3F-C5AF-CE80-9004-736198E435D0}"/>
              </a:ext>
            </a:extLst>
          </p:cNvPr>
          <p:cNvCxnSpPr>
            <a:cxnSpLocks noChangeShapeType="1"/>
            <a:stCxn id="6" idx="5"/>
            <a:endCxn id="10" idx="0"/>
          </p:cNvCxnSpPr>
          <p:nvPr/>
        </p:nvCxnSpPr>
        <p:spPr bwMode="auto">
          <a:xfrm>
            <a:off x="4913262" y="4187279"/>
            <a:ext cx="2467548" cy="442541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FCB582-1775-AC57-E61F-2A4D9ACA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500" y="4853748"/>
            <a:ext cx="1714700" cy="545736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6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AE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3" name="AutoShape 253">
            <a:extLst>
              <a:ext uri="{FF2B5EF4-FFF2-40B4-BE49-F238E27FC236}">
                <a16:creationId xmlns:a16="http://schemas.microsoft.com/office/drawing/2014/main" id="{45A53CF6-E3D4-9D4C-DF83-C8A030CC8317}"/>
              </a:ext>
            </a:extLst>
          </p:cNvPr>
          <p:cNvCxnSpPr>
            <a:cxnSpLocks noChangeShapeType="1"/>
            <a:stCxn id="6" idx="4"/>
            <a:endCxn id="12" idx="0"/>
          </p:cNvCxnSpPr>
          <p:nvPr/>
        </p:nvCxnSpPr>
        <p:spPr bwMode="auto">
          <a:xfrm flipH="1">
            <a:off x="3409850" y="4267200"/>
            <a:ext cx="903226" cy="586548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C32772B-AA01-B5D4-0E0D-7C8693FE1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700" y="4864464"/>
            <a:ext cx="1714700" cy="545736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6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AE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" name="AutoShape 253">
            <a:extLst>
              <a:ext uri="{FF2B5EF4-FFF2-40B4-BE49-F238E27FC236}">
                <a16:creationId xmlns:a16="http://schemas.microsoft.com/office/drawing/2014/main" id="{7EFA1F9B-4848-F866-E294-307C6C09099D}"/>
              </a:ext>
            </a:extLst>
          </p:cNvPr>
          <p:cNvCxnSpPr>
            <a:cxnSpLocks noChangeShapeType="1"/>
            <a:stCxn id="6" idx="4"/>
            <a:endCxn id="17" idx="0"/>
          </p:cNvCxnSpPr>
          <p:nvPr/>
        </p:nvCxnSpPr>
        <p:spPr bwMode="auto">
          <a:xfrm>
            <a:off x="4313076" y="4267200"/>
            <a:ext cx="1077974" cy="597264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825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2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BDC4E-6243-1E65-F4D4-EE3ECAA2A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TextShape 1">
            <a:extLst>
              <a:ext uri="{FF2B5EF4-FFF2-40B4-BE49-F238E27FC236}">
                <a16:creationId xmlns:a16="http://schemas.microsoft.com/office/drawing/2014/main" id="{20E00AB9-5F4E-9FB4-447E-E43FDC33A12C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ALL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Required Functions</a:t>
            </a:r>
          </a:p>
        </p:txBody>
      </p:sp>
      <p:sp>
        <p:nvSpPr>
          <p:cNvPr id="810" name="TextShape 2">
            <a:extLst>
              <a:ext uri="{FF2B5EF4-FFF2-40B4-BE49-F238E27FC236}">
                <a16:creationId xmlns:a16="http://schemas.microsoft.com/office/drawing/2014/main" id="{098EC389-32DD-B13B-6A37-EB19B0D3BFAB}"/>
              </a:ext>
            </a:extLst>
          </p:cNvPr>
          <p:cNvSpPr txBox="1"/>
          <p:nvPr/>
        </p:nvSpPr>
        <p:spPr>
          <a:xfrm>
            <a:off x="457200" y="1295280"/>
            <a:ext cx="8229240" cy="5409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500"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dirty="0"/>
              <a:t>DON’T FORGET to test each function in MS1 </a:t>
            </a:r>
            <a:r>
              <a:rPr lang="en-US" sz="3200" dirty="0">
                <a:solidFill>
                  <a:srgbClr val="C00000"/>
                </a:solidFill>
              </a:rPr>
              <a:t>independently in a </a:t>
            </a:r>
            <a:r>
              <a:rPr lang="en-US" sz="3200" b="1" dirty="0">
                <a:solidFill>
                  <a:srgbClr val="C00000"/>
                </a:solidFill>
              </a:rPr>
              <a:t>FRESH SEPARATE RUN</a:t>
            </a:r>
            <a:r>
              <a:rPr lang="en-US" sz="3200" dirty="0"/>
              <a:t>.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Note:</a:t>
            </a: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300" spc="-1" dirty="0">
                <a:solidFill>
                  <a:srgbClr val="C00000"/>
                </a:solidFill>
                <a:latin typeface="Calibri"/>
              </a:rPr>
              <a:t>Those tests to help guide you.</a:t>
            </a: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300" spc="-1" dirty="0">
                <a:solidFill>
                  <a:srgbClr val="C00000"/>
                </a:solidFill>
                <a:latin typeface="Calibri"/>
              </a:rPr>
              <a:t>There are unseen tests will be used in the evaluation so make sure you wrote a correct logic.</a:t>
            </a:r>
            <a:endParaRPr lang="en-US" sz="3200" b="0" strike="noStrike" spc="-1" dirty="0">
              <a:solidFill>
                <a:srgbClr val="C00000"/>
              </a:solidFill>
              <a:latin typeface="Calibri"/>
            </a:endParaRPr>
          </a:p>
          <a:p>
            <a:pPr marL="514710" indent="-51435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514710" indent="-51435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0683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Picture 3"/>
          <p:cNvPicPr/>
          <p:nvPr/>
        </p:nvPicPr>
        <p:blipFill>
          <a:blip r:embed="rId2"/>
          <a:stretch/>
        </p:blipFill>
        <p:spPr>
          <a:xfrm>
            <a:off x="271440" y="4876920"/>
            <a:ext cx="8719920" cy="1853640"/>
          </a:xfrm>
          <a:prstGeom prst="rect">
            <a:avLst/>
          </a:prstGeom>
          <a:ln w="9360">
            <a:noFill/>
          </a:ln>
        </p:spPr>
      </p:pic>
      <p:pic>
        <p:nvPicPr>
          <p:cNvPr id="815" name="Picture 2"/>
          <p:cNvPicPr/>
          <p:nvPr/>
        </p:nvPicPr>
        <p:blipFill>
          <a:blip r:embed="rId3"/>
          <a:stretch/>
        </p:blipFill>
        <p:spPr>
          <a:xfrm>
            <a:off x="152280" y="2593800"/>
            <a:ext cx="8838720" cy="1901520"/>
          </a:xfrm>
          <a:prstGeom prst="rect">
            <a:avLst/>
          </a:prstGeom>
          <a:ln w="9360">
            <a:noFill/>
          </a:ln>
        </p:spPr>
      </p:pic>
      <p:sp>
        <p:nvSpPr>
          <p:cNvPr id="8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Where should I write the Code?</a:t>
            </a:r>
          </a:p>
        </p:txBody>
      </p:sp>
      <p:sp>
        <p:nvSpPr>
          <p:cNvPr id="817" name="CustomShape 2"/>
          <p:cNvSpPr/>
          <p:nvPr/>
        </p:nvSpPr>
        <p:spPr>
          <a:xfrm>
            <a:off x="642240" y="1447920"/>
            <a:ext cx="80020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There’re shortcut links that direct you to the function definition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8" name="CustomShape 3"/>
          <p:cNvSpPr/>
          <p:nvPr/>
        </p:nvSpPr>
        <p:spPr>
          <a:xfrm rot="2232600">
            <a:off x="1148400" y="2133720"/>
            <a:ext cx="484200" cy="684360"/>
          </a:xfrm>
          <a:prstGeom prst="downArrow">
            <a:avLst>
              <a:gd name="adj1" fmla="val 38020"/>
              <a:gd name="adj2" fmla="val 52995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19" name="CustomShape 4"/>
          <p:cNvSpPr/>
          <p:nvPr/>
        </p:nvSpPr>
        <p:spPr>
          <a:xfrm>
            <a:off x="1584360" y="2068920"/>
            <a:ext cx="2319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[1] Click on “Tasks” Tab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0" name="CustomShape 5"/>
          <p:cNvSpPr/>
          <p:nvPr/>
        </p:nvSpPr>
        <p:spPr>
          <a:xfrm rot="2973000">
            <a:off x="3443400" y="2016360"/>
            <a:ext cx="484200" cy="1716480"/>
          </a:xfrm>
          <a:prstGeom prst="downArrow">
            <a:avLst>
              <a:gd name="adj1" fmla="val 38020"/>
              <a:gd name="adj2" fmla="val 53330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21" name="CustomShape 6"/>
          <p:cNvSpPr/>
          <p:nvPr/>
        </p:nvSpPr>
        <p:spPr>
          <a:xfrm>
            <a:off x="4469400" y="2057400"/>
            <a:ext cx="3962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[2] Double Click on the required function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2" name="CustomShape 7"/>
          <p:cNvSpPr/>
          <p:nvPr/>
        </p:nvSpPr>
        <p:spPr>
          <a:xfrm>
            <a:off x="3614040" y="4507560"/>
            <a:ext cx="5161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[3] Function body, at which you should write the code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3" name="CustomShape 8"/>
          <p:cNvSpPr/>
          <p:nvPr/>
        </p:nvSpPr>
        <p:spPr>
          <a:xfrm rot="3774000">
            <a:off x="2641680" y="4405320"/>
            <a:ext cx="484200" cy="1123200"/>
          </a:xfrm>
          <a:prstGeom prst="downArrow">
            <a:avLst>
              <a:gd name="adj1" fmla="val 38020"/>
              <a:gd name="adj2" fmla="val 52995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24" name="TextShape 9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B655964-953B-4624-B395-B84E6E989BE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Picture 2"/>
          <p:cNvPicPr/>
          <p:nvPr/>
        </p:nvPicPr>
        <p:blipFill>
          <a:blip r:embed="rId2"/>
          <a:stretch/>
        </p:blipFill>
        <p:spPr>
          <a:xfrm>
            <a:off x="57960" y="3099960"/>
            <a:ext cx="8915040" cy="2450520"/>
          </a:xfrm>
          <a:prstGeom prst="rect">
            <a:avLst/>
          </a:prstGeom>
          <a:ln w="9360">
            <a:noFill/>
          </a:ln>
        </p:spPr>
      </p:pic>
      <p:sp>
        <p:nvSpPr>
          <p:cNvPr id="8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What about the steps?</a:t>
            </a:r>
          </a:p>
        </p:txBody>
      </p:sp>
      <p:sp>
        <p:nvSpPr>
          <p:cNvPr id="827" name="TextShape 2"/>
          <p:cNvSpPr txBox="1"/>
          <p:nvPr/>
        </p:nvSpPr>
        <p:spPr>
          <a:xfrm>
            <a:off x="457200" y="1600200"/>
            <a:ext cx="8229240" cy="609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You’ll find it inside each function</a:t>
            </a:r>
          </a:p>
        </p:txBody>
      </p:sp>
      <p:sp>
        <p:nvSpPr>
          <p:cNvPr id="828" name="CustomShape 3"/>
          <p:cNvSpPr/>
          <p:nvPr/>
        </p:nvSpPr>
        <p:spPr>
          <a:xfrm rot="2377200">
            <a:off x="5143320" y="2665440"/>
            <a:ext cx="484200" cy="2683440"/>
          </a:xfrm>
          <a:prstGeom prst="downArrow">
            <a:avLst>
              <a:gd name="adj1" fmla="val 38020"/>
              <a:gd name="adj2" fmla="val 52995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29" name="CustomShape 4"/>
          <p:cNvSpPr/>
          <p:nvPr/>
        </p:nvSpPr>
        <p:spPr>
          <a:xfrm>
            <a:off x="5796000" y="2514600"/>
            <a:ext cx="1509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Detailed Steps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0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1CE2DBB-6BDF-47A1-8B7D-D762FBA48E4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47637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Test Your Code?</a:t>
            </a:r>
            <a:br>
              <a:rPr lang="en-US" dirty="0"/>
            </a:br>
            <a:r>
              <a:rPr lang="en-US" sz="2700" dirty="0"/>
              <a:t>(Tests </a:t>
            </a:r>
            <a:r>
              <a:rPr lang="en-US" sz="2700" b="1" dirty="0"/>
              <a:t>DON’T</a:t>
            </a:r>
            <a:r>
              <a:rPr lang="en-US" sz="2700" dirty="0"/>
              <a:t> guarantee full correct logic,</a:t>
            </a:r>
            <a:br>
              <a:rPr lang="en-US" sz="2700" dirty="0"/>
            </a:br>
            <a:r>
              <a:rPr lang="en-US" sz="2700" dirty="0"/>
              <a:t>You </a:t>
            </a:r>
            <a:r>
              <a:rPr lang="en-US" sz="2700" b="1" dirty="0"/>
              <a:t>should</a:t>
            </a:r>
            <a:r>
              <a:rPr lang="en-US" sz="2700" dirty="0"/>
              <a:t> implement the correct logic as explained)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/>
              <a:t>There’re </a:t>
            </a:r>
            <a:r>
              <a:rPr lang="en-US" b="1" dirty="0"/>
              <a:t>test programs </a:t>
            </a:r>
            <a:r>
              <a:rPr lang="en-US" dirty="0"/>
              <a:t>that test </a:t>
            </a:r>
          </a:p>
          <a:p>
            <a:pPr lvl="1"/>
            <a:r>
              <a:rPr lang="en-US" dirty="0"/>
              <a:t>Each function separately</a:t>
            </a:r>
          </a:p>
          <a:p>
            <a:pPr lvl="1"/>
            <a:r>
              <a:rPr lang="en-US" dirty="0"/>
              <a:t>Entire project</a:t>
            </a:r>
          </a:p>
          <a:p>
            <a:r>
              <a:rPr lang="en-US" dirty="0"/>
              <a:t>Just run the test program &amp; it tell you if it succeed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Helper Functions</a:t>
            </a:r>
          </a:p>
        </p:txBody>
      </p:sp>
      <p:sp>
        <p:nvSpPr>
          <p:cNvPr id="835" name="TextShape 2"/>
          <p:cNvSpPr txBox="1"/>
          <p:nvPr/>
        </p:nvSpPr>
        <p:spPr>
          <a:xfrm>
            <a:off x="457200" y="1600200"/>
            <a:ext cx="853416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Set of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ready-made functions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are available to help you when writing your solution.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Detailed description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can be found in </a:t>
            </a:r>
            <a:r>
              <a:rPr lang="en-US" sz="3200" b="1" strike="noStrike" spc="-1">
                <a:solidFill>
                  <a:srgbClr val="FF0000"/>
                </a:solidFill>
                <a:latin typeface="Calibri"/>
              </a:rPr>
              <a:t>documentation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1F9A20F-1DB5-4851-9EBF-AC62299F4A2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CustomShape 1"/>
          <p:cNvSpPr/>
          <p:nvPr/>
        </p:nvSpPr>
        <p:spPr>
          <a:xfrm>
            <a:off x="1143000" y="1295280"/>
            <a:ext cx="6933960" cy="2115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1F497D"/>
                </a:solidFill>
                <a:latin typeface="Calibri"/>
              </a:rPr>
              <a:t>Thank you for your care…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200000"/>
              </a:lnSpc>
            </a:pPr>
            <a:r>
              <a:rPr lang="en-US" sz="2800" b="0" strike="noStrike" spc="-1">
                <a:solidFill>
                  <a:srgbClr val="1F497D"/>
                </a:solidFill>
                <a:latin typeface="Calibri"/>
              </a:rPr>
              <a:t>Enjoy </a:t>
            </a:r>
            <a:r>
              <a:rPr lang="en-US" sz="2800" b="1" strike="noStrike" spc="-1">
                <a:solidFill>
                  <a:srgbClr val="1F497D"/>
                </a:solidFill>
                <a:latin typeface="Calibri"/>
              </a:rPr>
              <a:t>making </a:t>
            </a:r>
            <a:r>
              <a:rPr lang="en-US" sz="2800" b="0" strike="noStrike" spc="-1">
                <a:solidFill>
                  <a:srgbClr val="1F497D"/>
                </a:solidFill>
                <a:latin typeface="Calibri"/>
              </a:rPr>
              <a:t>your </a:t>
            </a:r>
            <a:r>
              <a:rPr lang="en-US" sz="2800" b="1" strike="noStrike" spc="-1">
                <a:solidFill>
                  <a:srgbClr val="FF0000"/>
                </a:solidFill>
                <a:latin typeface="Calibri"/>
              </a:rPr>
              <a:t>own FOS </a:t>
            </a:r>
            <a:r>
              <a:rPr lang="en-US" sz="2800" b="1" strike="noStrike" spc="-1">
                <a:solidFill>
                  <a:srgbClr val="FF0000"/>
                </a:solidFill>
                <a:latin typeface="Wingdings"/>
              </a:rPr>
              <a:t>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841" name="Picture 7" descr="girls"/>
          <p:cNvPicPr/>
          <p:nvPr/>
        </p:nvPicPr>
        <p:blipFill>
          <a:blip r:embed="rId3"/>
          <a:stretch/>
        </p:blipFill>
        <p:spPr>
          <a:xfrm>
            <a:off x="3657600" y="3429000"/>
            <a:ext cx="2317320" cy="2317320"/>
          </a:xfrm>
          <a:prstGeom prst="rect">
            <a:avLst/>
          </a:prstGeom>
          <a:ln w="9360">
            <a:noFill/>
          </a:ln>
        </p:spPr>
      </p:pic>
      <p:sp>
        <p:nvSpPr>
          <p:cNvPr id="84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BE916BE-506C-4B5F-B4E9-26AEE4A0943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533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Logistics</a:t>
            </a:r>
          </a:p>
        </p:txBody>
      </p:sp>
      <p:sp>
        <p:nvSpPr>
          <p:cNvPr id="136" name="TextShape 2"/>
          <p:cNvSpPr txBox="1"/>
          <p:nvPr/>
        </p:nvSpPr>
        <p:spPr>
          <a:xfrm>
            <a:off x="228600" y="1038104"/>
            <a:ext cx="8686440" cy="5229345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Startup Code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FOS_PROJECT_2025_template.zip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Follow </a:t>
            </a:r>
            <a:r>
              <a:rPr lang="en-US" sz="2800" b="0" u="sng" strike="noStrike" spc="-1" dirty="0">
                <a:solidFill>
                  <a:srgbClr val="0000FF"/>
                </a:solidFill>
                <a:uFillTx/>
                <a:latin typeface="Calibri"/>
                <a:hlinkClick r:id="rId2" action="ppaction://hlinkfile"/>
              </a:rPr>
              <a:t>these steps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to import the project folder into the eclipse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ONLY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functions that should be implemented contains the following comment:</a:t>
            </a:r>
          </a:p>
          <a:p>
            <a:pPr marL="457560" lvl="1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: [PROJECT 2025] …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A9E72CA-5CD4-4EA3-968D-8C8C48B8D09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ADVICES</a:t>
            </a:r>
            <a:endParaRPr lang="ar-E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#1: Work as a Team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Task division guide may help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#2: Start Immediately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get benefit of the support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#3: Read docs &amp; ppt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Detailed steps &amp; helper functions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#4: Read and Adhere to Instructions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successfully deliver your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Delivery</a:t>
            </a:r>
            <a:endParaRPr lang="ar-E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Submission: DROPBOX BASED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Test cases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will be used to evaluate your solution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case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is binary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success (1) or not (0)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Make sure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are run correctly before you deliver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isA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Delivery Dates: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Final Delivery: THU (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17 APRIL @10:00 PM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ONE MILESTONE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deliver the required tasks and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they’re worked correctly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Support: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WEEKLY OFFICE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What’s New?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94CF44E-B71A-481B-84F1-F5EF798678C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149" name="Group 4"/>
          <p:cNvGrpSpPr/>
          <p:nvPr/>
        </p:nvGrpSpPr>
        <p:grpSpPr>
          <a:xfrm>
            <a:off x="228600" y="2286000"/>
            <a:ext cx="2285640" cy="1994760"/>
            <a:chOff x="228600" y="2286000"/>
            <a:chExt cx="2285640" cy="1994760"/>
          </a:xfrm>
        </p:grpSpPr>
        <p:sp>
          <p:nvSpPr>
            <p:cNvPr id="150" name="CustomShape 5"/>
            <p:cNvSpPr/>
            <p:nvPr/>
          </p:nvSpPr>
          <p:spPr>
            <a:xfrm>
              <a:off x="228600" y="2286000"/>
              <a:ext cx="2285640" cy="1994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151" name="Group 6"/>
            <p:cNvGrpSpPr/>
            <p:nvPr/>
          </p:nvGrpSpPr>
          <p:grpSpPr>
            <a:xfrm>
              <a:off x="228600" y="2286000"/>
              <a:ext cx="2285640" cy="1994760"/>
              <a:chOff x="228600" y="2286000"/>
              <a:chExt cx="2285640" cy="1994760"/>
            </a:xfrm>
          </p:grpSpPr>
          <p:grpSp>
            <p:nvGrpSpPr>
              <p:cNvPr id="152" name="Group 7"/>
              <p:cNvGrpSpPr/>
              <p:nvPr/>
            </p:nvGrpSpPr>
            <p:grpSpPr>
              <a:xfrm>
                <a:off x="228600" y="2286000"/>
                <a:ext cx="2285640" cy="1994760"/>
                <a:chOff x="228600" y="2286000"/>
                <a:chExt cx="2285640" cy="1994760"/>
              </a:xfrm>
            </p:grpSpPr>
            <p:sp>
              <p:nvSpPr>
                <p:cNvPr id="153" name="CustomShape 8"/>
                <p:cNvSpPr/>
                <p:nvPr/>
              </p:nvSpPr>
              <p:spPr>
                <a:xfrm>
                  <a:off x="228600" y="2286000"/>
                  <a:ext cx="2285640" cy="1994760"/>
                </a:xfrm>
                <a:prstGeom prst="roundRect">
                  <a:avLst>
                    <a:gd name="adj" fmla="val 9019"/>
                  </a:avLst>
                </a:prstGeom>
                <a:noFill/>
                <a:ln w="9360">
                  <a:solidFill>
                    <a:srgbClr val="808080"/>
                  </a:solidFill>
                  <a:prstDash val="sysDot"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CustomShape 9"/>
                <p:cNvSpPr/>
                <p:nvPr/>
              </p:nvSpPr>
              <p:spPr>
                <a:xfrm>
                  <a:off x="286920" y="2489760"/>
                  <a:ext cx="606960" cy="924480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F6F6F6"/>
                    </a:gs>
                    <a:gs pos="50000">
                      <a:srgbClr val="C0C0C0"/>
                    </a:gs>
                    <a:gs pos="100000">
                      <a:srgbClr val="F6F6F6"/>
                    </a:gs>
                  </a:gsLst>
                  <a:lin ang="2700000"/>
                </a:gradFill>
                <a:ln w="9360">
                  <a:solidFill>
                    <a:srgbClr val="969696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US" sz="1600" b="1" strike="noStrike" spc="-1">
                      <a:solidFill>
                        <a:srgbClr val="000000"/>
                      </a:solidFill>
                      <a:latin typeface="Calibri"/>
                      <a:ea typeface="Times New Roman"/>
                    </a:rPr>
                    <a:t>BIN</a:t>
                  </a:r>
                  <a:endParaRPr lang="en-US" sz="1600" b="0" strike="noStrike" spc="-1">
                    <a:latin typeface="Arial"/>
                  </a:endParaRPr>
                </a:p>
              </p:txBody>
            </p:sp>
            <p:grpSp>
              <p:nvGrpSpPr>
                <p:cNvPr id="155" name="Group 10"/>
                <p:cNvGrpSpPr/>
                <p:nvPr/>
              </p:nvGrpSpPr>
              <p:grpSpPr>
                <a:xfrm>
                  <a:off x="1009800" y="2698920"/>
                  <a:ext cx="961560" cy="547920"/>
                  <a:chOff x="1009800" y="2698920"/>
                  <a:chExt cx="961560" cy="547920"/>
                </a:xfrm>
              </p:grpSpPr>
              <p:sp>
                <p:nvSpPr>
                  <p:cNvPr id="156" name="CustomShape 11"/>
                  <p:cNvSpPr/>
                  <p:nvPr/>
                </p:nvSpPr>
                <p:spPr>
                  <a:xfrm>
                    <a:off x="1015920" y="2698920"/>
                    <a:ext cx="955440" cy="114840"/>
                  </a:xfrm>
                  <a:prstGeom prst="rightArrow">
                    <a:avLst>
                      <a:gd name="adj1" fmla="val 43324"/>
                      <a:gd name="adj2" fmla="val 100319"/>
                    </a:avLst>
                  </a:prstGeom>
                  <a:gradFill rotWithShape="0">
                    <a:gsLst>
                      <a:gs pos="0">
                        <a:srgbClr val="DD7676"/>
                      </a:gs>
                      <a:gs pos="50000">
                        <a:srgbClr val="C00000">
                          <a:alpha val="40000"/>
                        </a:srgbClr>
                      </a:gs>
                      <a:gs pos="100000">
                        <a:srgbClr val="DD7676"/>
                      </a:gs>
                    </a:gsLst>
                    <a:lin ang="0"/>
                  </a:gradFill>
                  <a:ln w="255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" name="CustomShape 12"/>
                  <p:cNvSpPr/>
                  <p:nvPr/>
                </p:nvSpPr>
                <p:spPr>
                  <a:xfrm>
                    <a:off x="1009800" y="2851920"/>
                    <a:ext cx="955440" cy="114840"/>
                  </a:xfrm>
                  <a:prstGeom prst="rightArrow">
                    <a:avLst>
                      <a:gd name="adj1" fmla="val 43324"/>
                      <a:gd name="adj2" fmla="val 100319"/>
                    </a:avLst>
                  </a:prstGeom>
                  <a:gradFill rotWithShape="0">
                    <a:gsLst>
                      <a:gs pos="0">
                        <a:srgbClr val="DD7676"/>
                      </a:gs>
                      <a:gs pos="50000">
                        <a:srgbClr val="C00000">
                          <a:alpha val="40000"/>
                        </a:srgbClr>
                      </a:gs>
                      <a:gs pos="100000">
                        <a:srgbClr val="DD7676"/>
                      </a:gs>
                    </a:gsLst>
                    <a:lin ang="0"/>
                  </a:gradFill>
                  <a:ln w="255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" name="CustomShape 13"/>
                  <p:cNvSpPr/>
                  <p:nvPr/>
                </p:nvSpPr>
                <p:spPr>
                  <a:xfrm>
                    <a:off x="1009800" y="3001680"/>
                    <a:ext cx="955440" cy="115920"/>
                  </a:xfrm>
                  <a:prstGeom prst="rightArrow">
                    <a:avLst>
                      <a:gd name="adj1" fmla="val 43324"/>
                      <a:gd name="adj2" fmla="val 99439"/>
                    </a:avLst>
                  </a:prstGeom>
                  <a:gradFill rotWithShape="0">
                    <a:gsLst>
                      <a:gs pos="0">
                        <a:srgbClr val="DD7676"/>
                      </a:gs>
                      <a:gs pos="50000">
                        <a:srgbClr val="C00000">
                          <a:alpha val="40000"/>
                        </a:srgbClr>
                      </a:gs>
                      <a:gs pos="100000">
                        <a:srgbClr val="DD7676"/>
                      </a:gs>
                    </a:gsLst>
                    <a:lin ang="0"/>
                  </a:gradFill>
                  <a:ln w="255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" name="CustomShape 14"/>
                  <p:cNvSpPr/>
                  <p:nvPr/>
                </p:nvSpPr>
                <p:spPr>
                  <a:xfrm>
                    <a:off x="1009800" y="3132000"/>
                    <a:ext cx="955440" cy="114840"/>
                  </a:xfrm>
                  <a:prstGeom prst="rightArrow">
                    <a:avLst>
                      <a:gd name="adj1" fmla="val 43324"/>
                      <a:gd name="adj2" fmla="val 100319"/>
                    </a:avLst>
                  </a:prstGeom>
                  <a:gradFill rotWithShape="0">
                    <a:gsLst>
                      <a:gs pos="0">
                        <a:srgbClr val="DD7676"/>
                      </a:gs>
                      <a:gs pos="50000">
                        <a:srgbClr val="C00000">
                          <a:alpha val="40000"/>
                        </a:srgbClr>
                      </a:gs>
                      <a:gs pos="100000">
                        <a:srgbClr val="DD7676"/>
                      </a:gs>
                    </a:gsLst>
                    <a:lin ang="0"/>
                  </a:gradFill>
                  <a:ln w="255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0" name="Group 15"/>
                <p:cNvGrpSpPr/>
                <p:nvPr/>
              </p:nvGrpSpPr>
              <p:grpSpPr>
                <a:xfrm>
                  <a:off x="2052000" y="2569320"/>
                  <a:ext cx="346680" cy="773280"/>
                  <a:chOff x="2052000" y="2569320"/>
                  <a:chExt cx="346680" cy="773280"/>
                </a:xfrm>
              </p:grpSpPr>
              <p:grpSp>
                <p:nvGrpSpPr>
                  <p:cNvPr id="161" name="Group 16"/>
                  <p:cNvGrpSpPr/>
                  <p:nvPr/>
                </p:nvGrpSpPr>
                <p:grpSpPr>
                  <a:xfrm>
                    <a:off x="2059200" y="2569320"/>
                    <a:ext cx="339480" cy="443160"/>
                    <a:chOff x="2059200" y="2569320"/>
                    <a:chExt cx="339480" cy="443160"/>
                  </a:xfrm>
                </p:grpSpPr>
                <p:sp>
                  <p:nvSpPr>
                    <p:cNvPr id="162" name="CustomShape 17"/>
                    <p:cNvSpPr/>
                    <p:nvPr/>
                  </p:nvSpPr>
                  <p:spPr>
                    <a:xfrm>
                      <a:off x="2059200" y="2569320"/>
                      <a:ext cx="339480" cy="44316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40000"/>
                          </a:srgbClr>
                        </a:gs>
                      </a:gsLst>
                      <a:lin ang="0"/>
                    </a:gradFill>
                    <a:ln w="9360">
                      <a:solidFill>
                        <a:srgbClr val="96969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3" name="CustomShape 18"/>
                    <p:cNvSpPr/>
                    <p:nvPr/>
                  </p:nvSpPr>
                  <p:spPr>
                    <a:xfrm>
                      <a:off x="2059200" y="2569320"/>
                      <a:ext cx="339480" cy="44316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40000"/>
                          </a:srgbClr>
                        </a:gs>
                      </a:gsLst>
                      <a:lin ang="0"/>
                    </a:gradFill>
                    <a:ln w="9360">
                      <a:solidFill>
                        <a:srgbClr val="96969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" name="CustomShape 19"/>
                    <p:cNvSpPr/>
                    <p:nvPr/>
                  </p:nvSpPr>
                  <p:spPr>
                    <a:xfrm>
                      <a:off x="2059200" y="2569320"/>
                      <a:ext cx="339480" cy="44316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40000"/>
                          </a:srgbClr>
                        </a:gs>
                      </a:gsLst>
                      <a:lin ang="0"/>
                    </a:gradFill>
                    <a:ln w="9360">
                      <a:solidFill>
                        <a:srgbClr val="96969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5" name="CustomShape 20"/>
                    <p:cNvSpPr/>
                    <p:nvPr/>
                  </p:nvSpPr>
                  <p:spPr>
                    <a:xfrm>
                      <a:off x="2059200" y="2569320"/>
                      <a:ext cx="339480" cy="44316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40000"/>
                          </a:srgbClr>
                        </a:gs>
                      </a:gsLst>
                      <a:lin ang="0"/>
                    </a:gradFill>
                    <a:ln w="9360">
                      <a:solidFill>
                        <a:srgbClr val="96969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66" name="Group 21"/>
                  <p:cNvGrpSpPr/>
                  <p:nvPr/>
                </p:nvGrpSpPr>
                <p:grpSpPr>
                  <a:xfrm>
                    <a:off x="2052000" y="2899440"/>
                    <a:ext cx="339480" cy="443160"/>
                    <a:chOff x="2052000" y="2899440"/>
                    <a:chExt cx="339480" cy="443160"/>
                  </a:xfrm>
                </p:grpSpPr>
                <p:sp>
                  <p:nvSpPr>
                    <p:cNvPr id="167" name="CustomShape 22"/>
                    <p:cNvSpPr/>
                    <p:nvPr/>
                  </p:nvSpPr>
                  <p:spPr>
                    <a:xfrm>
                      <a:off x="2052000" y="2899440"/>
                      <a:ext cx="339480" cy="44316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40000"/>
                          </a:srgbClr>
                        </a:gs>
                      </a:gsLst>
                      <a:lin ang="0"/>
                    </a:gradFill>
                    <a:ln w="9360">
                      <a:solidFill>
                        <a:srgbClr val="96969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CustomShape 23"/>
                    <p:cNvSpPr/>
                    <p:nvPr/>
                  </p:nvSpPr>
                  <p:spPr>
                    <a:xfrm>
                      <a:off x="2052000" y="2899440"/>
                      <a:ext cx="339480" cy="44316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40000"/>
                          </a:srgbClr>
                        </a:gs>
                      </a:gsLst>
                      <a:lin ang="0"/>
                    </a:gradFill>
                    <a:ln w="9360">
                      <a:solidFill>
                        <a:srgbClr val="96969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9" name="CustomShape 24"/>
                    <p:cNvSpPr/>
                    <p:nvPr/>
                  </p:nvSpPr>
                  <p:spPr>
                    <a:xfrm>
                      <a:off x="2052000" y="2899440"/>
                      <a:ext cx="339480" cy="44316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40000"/>
                          </a:srgbClr>
                        </a:gs>
                      </a:gsLst>
                      <a:lin ang="0"/>
                    </a:gradFill>
                    <a:ln w="9360">
                      <a:solidFill>
                        <a:srgbClr val="96969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0" name="CustomShape 25"/>
                    <p:cNvSpPr/>
                    <p:nvPr/>
                  </p:nvSpPr>
                  <p:spPr>
                    <a:xfrm>
                      <a:off x="2052000" y="2899440"/>
                      <a:ext cx="339480" cy="44316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5125"/>
                        </a:gs>
                        <a:gs pos="100000">
                          <a:srgbClr val="00B050">
                            <a:alpha val="40000"/>
                          </a:srgbClr>
                        </a:gs>
                      </a:gsLst>
                      <a:lin ang="0"/>
                    </a:gradFill>
                    <a:ln w="9360">
                      <a:solidFill>
                        <a:srgbClr val="969696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71" name="Group 26"/>
              <p:cNvGrpSpPr/>
              <p:nvPr/>
            </p:nvGrpSpPr>
            <p:grpSpPr>
              <a:xfrm>
                <a:off x="360720" y="2336400"/>
                <a:ext cx="2021400" cy="1751760"/>
                <a:chOff x="360720" y="2336400"/>
                <a:chExt cx="2021400" cy="1751760"/>
              </a:xfrm>
            </p:grpSpPr>
            <p:grpSp>
              <p:nvGrpSpPr>
                <p:cNvPr id="172" name="Group 27"/>
                <p:cNvGrpSpPr/>
                <p:nvPr/>
              </p:nvGrpSpPr>
              <p:grpSpPr>
                <a:xfrm>
                  <a:off x="360720" y="2336400"/>
                  <a:ext cx="1874160" cy="1751760"/>
                  <a:chOff x="360720" y="2336400"/>
                  <a:chExt cx="1874160" cy="1751760"/>
                </a:xfrm>
              </p:grpSpPr>
              <p:grpSp>
                <p:nvGrpSpPr>
                  <p:cNvPr id="173" name="Group 28"/>
                  <p:cNvGrpSpPr/>
                  <p:nvPr/>
                </p:nvGrpSpPr>
                <p:grpSpPr>
                  <a:xfrm>
                    <a:off x="909360" y="2336400"/>
                    <a:ext cx="1125360" cy="988200"/>
                    <a:chOff x="909360" y="2336400"/>
                    <a:chExt cx="1125360" cy="988200"/>
                  </a:xfrm>
                </p:grpSpPr>
                <p:sp>
                  <p:nvSpPr>
                    <p:cNvPr id="174" name="CustomShape 29"/>
                    <p:cNvSpPr/>
                    <p:nvPr/>
                  </p:nvSpPr>
                  <p:spPr>
                    <a:xfrm>
                      <a:off x="909360" y="2336400"/>
                      <a:ext cx="1125360" cy="231120"/>
                    </a:xfrm>
                    <a:prstGeom prst="rect">
                      <a:avLst/>
                    </a:prstGeom>
                    <a:noFill/>
                    <a:ln w="936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 lIns="0" tIns="0" rIns="0" bIns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969696"/>
                          </a:solidFill>
                          <a:latin typeface="Calibri"/>
                          <a:ea typeface="Times New Roman"/>
                        </a:rPr>
                        <a:t>env_create( )</a:t>
                      </a:r>
                      <a:endParaRPr lang="en-US" sz="1400" b="0" strike="noStrike" spc="-1">
                        <a:latin typeface="Arial"/>
                      </a:endParaRPr>
                    </a:p>
                  </p:txBody>
                </p:sp>
                <p:sp>
                  <p:nvSpPr>
                    <p:cNvPr id="175" name="CustomShape 30"/>
                    <p:cNvSpPr/>
                    <p:nvPr/>
                  </p:nvSpPr>
                  <p:spPr>
                    <a:xfrm>
                      <a:off x="941040" y="2666880"/>
                      <a:ext cx="311400" cy="6577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36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 lIns="0" tIns="0" rIns="0" bIns="0" anchor="ctr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CC0000"/>
                          </a:solidFill>
                          <a:latin typeface="Calibri"/>
                          <a:ea typeface="Times New Roman"/>
                        </a:rPr>
                        <a:t>All</a:t>
                      </a:r>
                      <a:endParaRPr lang="en-US" sz="1800" b="0" strike="noStrike" spc="-1">
                        <a:latin typeface="Arial"/>
                      </a:endParaRPr>
                    </a:p>
                  </p:txBody>
                </p:sp>
              </p:grpSp>
              <p:sp>
                <p:nvSpPr>
                  <p:cNvPr id="176" name="CustomShape 31"/>
                  <p:cNvSpPr/>
                  <p:nvPr/>
                </p:nvSpPr>
                <p:spPr>
                  <a:xfrm>
                    <a:off x="360720" y="3626280"/>
                    <a:ext cx="1874160" cy="46188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r>
                      <a:rPr lang="en-US" sz="1400" b="1" strike="noStrike" spc="-1">
                        <a:solidFill>
                          <a:srgbClr val="000000"/>
                        </a:solidFill>
                        <a:latin typeface="Calibri"/>
                        <a:ea typeface="Times New Roman"/>
                      </a:rPr>
                      <a:t>If</a:t>
                    </a:r>
                    <a:r>
                      <a:rPr lang="en-US" sz="1400" b="0" strike="noStrike" spc="-1">
                        <a:solidFill>
                          <a:srgbClr val="000000"/>
                        </a:solidFill>
                        <a:latin typeface="Calibri"/>
                        <a:ea typeface="Times New Roman"/>
                      </a:rPr>
                      <a:t> no enough memory, </a:t>
                    </a:r>
                    <a:r>
                      <a:rPr lang="en-US" sz="1400" b="1" strike="noStrike" spc="-1">
                        <a:solidFill>
                          <a:srgbClr val="000000"/>
                        </a:solidFill>
                        <a:latin typeface="Calibri"/>
                        <a:ea typeface="Times New Roman"/>
                      </a:rPr>
                      <a:t>then</a:t>
                    </a:r>
                    <a:r>
                      <a:rPr lang="en-US" sz="1400" b="0" strike="noStrike" spc="-1">
                        <a:solidFill>
                          <a:srgbClr val="000000"/>
                        </a:solidFill>
                        <a:latin typeface="Calibri"/>
                        <a:ea typeface="Times New Roman"/>
                      </a:rPr>
                      <a:t> don’t load it</a:t>
                    </a:r>
                    <a:endParaRPr lang="en-US" sz="14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177" name="Group 32"/>
                <p:cNvGrpSpPr/>
                <p:nvPr/>
              </p:nvGrpSpPr>
              <p:grpSpPr>
                <a:xfrm>
                  <a:off x="1997280" y="2610000"/>
                  <a:ext cx="384840" cy="858600"/>
                  <a:chOff x="1997280" y="2610000"/>
                  <a:chExt cx="384840" cy="858600"/>
                </a:xfrm>
              </p:grpSpPr>
              <p:sp>
                <p:nvSpPr>
                  <p:cNvPr id="178" name="CustomShape 33"/>
                  <p:cNvSpPr/>
                  <p:nvPr/>
                </p:nvSpPr>
                <p:spPr>
                  <a:xfrm>
                    <a:off x="2003400" y="3362400"/>
                    <a:ext cx="378720" cy="106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40000"/>
                        </a:srgbClr>
                      </a:gs>
                    </a:gsLst>
                    <a:lin ang="0"/>
                  </a:gradFill>
                  <a:ln w="9360">
                    <a:solidFill>
                      <a:srgbClr val="96969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9" name="CustomShape 34"/>
                  <p:cNvSpPr/>
                  <p:nvPr/>
                </p:nvSpPr>
                <p:spPr>
                  <a:xfrm>
                    <a:off x="2001960" y="3039480"/>
                    <a:ext cx="378720" cy="106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40000"/>
                        </a:srgbClr>
                      </a:gs>
                    </a:gsLst>
                    <a:lin ang="0"/>
                  </a:gradFill>
                  <a:ln w="9360">
                    <a:solidFill>
                      <a:srgbClr val="96969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0" name="CustomShape 35"/>
                  <p:cNvSpPr/>
                  <p:nvPr/>
                </p:nvSpPr>
                <p:spPr>
                  <a:xfrm>
                    <a:off x="2003400" y="3146040"/>
                    <a:ext cx="377280" cy="107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40000"/>
                        </a:srgbClr>
                      </a:gs>
                    </a:gsLst>
                    <a:lin ang="0"/>
                  </a:gradFill>
                  <a:ln w="9360">
                    <a:solidFill>
                      <a:srgbClr val="96969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1" name="CustomShape 36"/>
                  <p:cNvSpPr/>
                  <p:nvPr/>
                </p:nvSpPr>
                <p:spPr>
                  <a:xfrm>
                    <a:off x="2001960" y="3254400"/>
                    <a:ext cx="378720" cy="107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40000"/>
                        </a:srgbClr>
                      </a:gs>
                    </a:gsLst>
                    <a:lin ang="0"/>
                  </a:gradFill>
                  <a:ln w="9360">
                    <a:solidFill>
                      <a:srgbClr val="96969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" name="CustomShape 37"/>
                  <p:cNvSpPr/>
                  <p:nvPr/>
                </p:nvSpPr>
                <p:spPr>
                  <a:xfrm>
                    <a:off x="2000160" y="2932920"/>
                    <a:ext cx="378720" cy="106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40000"/>
                        </a:srgbClr>
                      </a:gs>
                    </a:gsLst>
                    <a:lin ang="0"/>
                  </a:gradFill>
                  <a:ln w="9360">
                    <a:solidFill>
                      <a:srgbClr val="96969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3" name="CustomShape 38"/>
                  <p:cNvSpPr/>
                  <p:nvPr/>
                </p:nvSpPr>
                <p:spPr>
                  <a:xfrm>
                    <a:off x="1997280" y="2610000"/>
                    <a:ext cx="381960" cy="10620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40000"/>
                        </a:srgbClr>
                      </a:gs>
                    </a:gsLst>
                    <a:lin ang="0"/>
                  </a:gradFill>
                  <a:ln w="9360">
                    <a:solidFill>
                      <a:srgbClr val="96969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" name="CustomShape 39"/>
                  <p:cNvSpPr/>
                  <p:nvPr/>
                </p:nvSpPr>
                <p:spPr>
                  <a:xfrm>
                    <a:off x="2000160" y="2716560"/>
                    <a:ext cx="378720" cy="107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40000"/>
                        </a:srgbClr>
                      </a:gs>
                    </a:gsLst>
                    <a:lin ang="0"/>
                  </a:gradFill>
                  <a:ln w="9360">
                    <a:solidFill>
                      <a:srgbClr val="96969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" name="CustomShape 40"/>
                  <p:cNvSpPr/>
                  <p:nvPr/>
                </p:nvSpPr>
                <p:spPr>
                  <a:xfrm>
                    <a:off x="1997280" y="2824560"/>
                    <a:ext cx="381960" cy="1076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5125"/>
                      </a:gs>
                      <a:gs pos="100000">
                        <a:srgbClr val="00B050">
                          <a:alpha val="40000"/>
                        </a:srgbClr>
                      </a:gs>
                    </a:gsLst>
                    <a:lin ang="0"/>
                  </a:gradFill>
                  <a:ln w="9360">
                    <a:solidFill>
                      <a:srgbClr val="969696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186" name="CustomShape 41"/>
          <p:cNvSpPr/>
          <p:nvPr/>
        </p:nvSpPr>
        <p:spPr>
          <a:xfrm>
            <a:off x="862920" y="1600200"/>
            <a:ext cx="8852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OLD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7" name="CustomShape 42"/>
          <p:cNvSpPr/>
          <p:nvPr/>
        </p:nvSpPr>
        <p:spPr>
          <a:xfrm>
            <a:off x="3912840" y="1600200"/>
            <a:ext cx="10162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NEW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188" name="Group 43"/>
          <p:cNvGrpSpPr/>
          <p:nvPr/>
        </p:nvGrpSpPr>
        <p:grpSpPr>
          <a:xfrm>
            <a:off x="3276720" y="2209680"/>
            <a:ext cx="2285640" cy="1993320"/>
            <a:chOff x="3276720" y="2209680"/>
            <a:chExt cx="2285640" cy="1993320"/>
          </a:xfrm>
        </p:grpSpPr>
        <p:sp>
          <p:nvSpPr>
            <p:cNvPr id="189" name="CustomShape 44"/>
            <p:cNvSpPr/>
            <p:nvPr/>
          </p:nvSpPr>
          <p:spPr>
            <a:xfrm>
              <a:off x="3276720" y="2209680"/>
              <a:ext cx="2285640" cy="1992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" name="CustomShape 45"/>
            <p:cNvSpPr/>
            <p:nvPr/>
          </p:nvSpPr>
          <p:spPr>
            <a:xfrm>
              <a:off x="5085000" y="3549240"/>
              <a:ext cx="372240" cy="58176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>
                    <a:alpha val="40000"/>
                  </a:srgbClr>
                </a:gs>
              </a:gsLst>
              <a:lin ang="0"/>
            </a:gradFill>
            <a:ln w="9360">
              <a:solidFill>
                <a:srgbClr val="96969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" name="CustomShape 46"/>
            <p:cNvSpPr/>
            <p:nvPr/>
          </p:nvSpPr>
          <p:spPr>
            <a:xfrm>
              <a:off x="3276720" y="2304000"/>
              <a:ext cx="2285640" cy="1899000"/>
            </a:xfrm>
            <a:prstGeom prst="roundRect">
              <a:avLst>
                <a:gd name="adj" fmla="val 9019"/>
              </a:avLst>
            </a:prstGeom>
            <a:noFill/>
            <a:ln w="9360">
              <a:solidFill>
                <a:srgbClr val="808080"/>
              </a:solidFill>
              <a:prstDash val="sysDot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" name="CustomShape 47"/>
            <p:cNvSpPr/>
            <p:nvPr/>
          </p:nvSpPr>
          <p:spPr>
            <a:xfrm>
              <a:off x="3335040" y="2618280"/>
              <a:ext cx="608040" cy="151488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6F6F6"/>
                </a:gs>
                <a:gs pos="50000">
                  <a:srgbClr val="C0C0C0"/>
                </a:gs>
                <a:gs pos="100000">
                  <a:srgbClr val="F6F6F6"/>
                </a:gs>
              </a:gsLst>
              <a:lin ang="2700000"/>
            </a:gradFill>
            <a:ln w="9360">
              <a:solidFill>
                <a:srgbClr val="96969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600" b="1" strike="noStrike" spc="-1">
                  <a:solidFill>
                    <a:srgbClr val="000000"/>
                  </a:solidFill>
                  <a:latin typeface="Calibri"/>
                  <a:ea typeface="Arial"/>
                </a:rPr>
                <a:t>BIN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93" name="CustomShape 48"/>
            <p:cNvSpPr/>
            <p:nvPr/>
          </p:nvSpPr>
          <p:spPr>
            <a:xfrm>
              <a:off x="4050000" y="3359520"/>
              <a:ext cx="955080" cy="137160"/>
            </a:xfrm>
            <a:prstGeom prst="rightArrow">
              <a:avLst>
                <a:gd name="adj1" fmla="val 43324"/>
                <a:gd name="adj2" fmla="val 90486"/>
              </a:avLst>
            </a:prstGeom>
            <a:gradFill rotWithShape="0">
              <a:gsLst>
                <a:gs pos="0">
                  <a:srgbClr val="DD7676"/>
                </a:gs>
                <a:gs pos="50000">
                  <a:srgbClr val="C00000">
                    <a:alpha val="40000"/>
                  </a:srgbClr>
                </a:gs>
                <a:gs pos="100000">
                  <a:srgbClr val="DD7676"/>
                </a:gs>
              </a:gsLst>
              <a:lin ang="0"/>
            </a:gra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" name="CustomShape 49"/>
            <p:cNvSpPr/>
            <p:nvPr/>
          </p:nvSpPr>
          <p:spPr>
            <a:xfrm>
              <a:off x="4553280" y="3629880"/>
              <a:ext cx="460800" cy="159840"/>
            </a:xfrm>
            <a:prstGeom prst="rightArrow">
              <a:avLst>
                <a:gd name="adj1" fmla="val 43324"/>
                <a:gd name="adj2" fmla="val 37527"/>
              </a:avLst>
            </a:prstGeom>
            <a:gradFill rotWithShape="0">
              <a:gsLst>
                <a:gs pos="0">
                  <a:srgbClr val="DD7676"/>
                </a:gs>
                <a:gs pos="50000">
                  <a:srgbClr val="C00000">
                    <a:alpha val="40000"/>
                  </a:srgbClr>
                </a:gs>
                <a:gs pos="100000">
                  <a:srgbClr val="DD7676"/>
                </a:gs>
              </a:gsLst>
              <a:lin ang="0"/>
            </a:gra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" name="CustomShape 50"/>
            <p:cNvSpPr/>
            <p:nvPr/>
          </p:nvSpPr>
          <p:spPr>
            <a:xfrm>
              <a:off x="4553280" y="3789720"/>
              <a:ext cx="460800" cy="163440"/>
            </a:xfrm>
            <a:prstGeom prst="rightArrow">
              <a:avLst>
                <a:gd name="adj1" fmla="val 43324"/>
                <a:gd name="adj2" fmla="val 36642"/>
              </a:avLst>
            </a:prstGeom>
            <a:gradFill rotWithShape="0">
              <a:gsLst>
                <a:gs pos="0">
                  <a:srgbClr val="DD7676"/>
                </a:gs>
                <a:gs pos="50000">
                  <a:srgbClr val="C00000">
                    <a:alpha val="40000"/>
                  </a:srgbClr>
                </a:gs>
                <a:gs pos="100000">
                  <a:srgbClr val="DD7676"/>
                </a:gs>
              </a:gsLst>
              <a:lin ang="0"/>
            </a:gra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" name="CustomShape 51"/>
            <p:cNvSpPr/>
            <p:nvPr/>
          </p:nvSpPr>
          <p:spPr>
            <a:xfrm>
              <a:off x="4553280" y="3945960"/>
              <a:ext cx="460800" cy="162720"/>
            </a:xfrm>
            <a:prstGeom prst="rightArrow">
              <a:avLst>
                <a:gd name="adj1" fmla="val 43324"/>
                <a:gd name="adj2" fmla="val 36850"/>
              </a:avLst>
            </a:prstGeom>
            <a:gradFill rotWithShape="0">
              <a:gsLst>
                <a:gs pos="0">
                  <a:srgbClr val="DD7676"/>
                </a:gs>
                <a:gs pos="50000">
                  <a:srgbClr val="C00000">
                    <a:alpha val="40000"/>
                  </a:srgbClr>
                </a:gs>
                <a:gs pos="100000">
                  <a:srgbClr val="DD7676"/>
                </a:gs>
              </a:gsLst>
              <a:lin ang="0"/>
            </a:gra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" name="CustomShape 52"/>
            <p:cNvSpPr/>
            <p:nvPr/>
          </p:nvSpPr>
          <p:spPr>
            <a:xfrm>
              <a:off x="4043880" y="3144600"/>
              <a:ext cx="954000" cy="223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100" b="1" strike="noStrike" spc="-1">
                  <a:solidFill>
                    <a:srgbClr val="CC0000"/>
                  </a:solidFill>
                  <a:latin typeface="Calibri"/>
                  <a:ea typeface="Arial"/>
                </a:rPr>
                <a:t>Required Tables</a:t>
              </a:r>
              <a:endParaRPr lang="en-US" sz="1100" b="0" strike="noStrike" spc="-1">
                <a:latin typeface="Arial"/>
              </a:endParaRPr>
            </a:p>
          </p:txBody>
        </p:sp>
        <p:sp>
          <p:nvSpPr>
            <p:cNvPr id="198" name="CustomShape 53"/>
            <p:cNvSpPr/>
            <p:nvPr/>
          </p:nvSpPr>
          <p:spPr>
            <a:xfrm>
              <a:off x="4030920" y="3618000"/>
              <a:ext cx="522000" cy="51516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400" b="1" strike="noStrike" spc="-1">
                  <a:solidFill>
                    <a:srgbClr val="CC0000"/>
                  </a:solidFill>
                  <a:latin typeface="Calibri"/>
                  <a:ea typeface="Arial"/>
                </a:rPr>
                <a:t>All Pages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99" name="Group 54"/>
            <p:cNvGrpSpPr/>
            <p:nvPr/>
          </p:nvGrpSpPr>
          <p:grpSpPr>
            <a:xfrm>
              <a:off x="5103360" y="2618280"/>
              <a:ext cx="343440" cy="826560"/>
              <a:chOff x="5103360" y="2618280"/>
              <a:chExt cx="343440" cy="826560"/>
            </a:xfrm>
          </p:grpSpPr>
          <p:sp>
            <p:nvSpPr>
              <p:cNvPr id="200" name="CustomShape 55"/>
              <p:cNvSpPr/>
              <p:nvPr/>
            </p:nvSpPr>
            <p:spPr>
              <a:xfrm>
                <a:off x="5108400" y="3342600"/>
                <a:ext cx="338400" cy="1022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CustomShape 56"/>
              <p:cNvSpPr/>
              <p:nvPr/>
            </p:nvSpPr>
            <p:spPr>
              <a:xfrm>
                <a:off x="5107320" y="3031560"/>
                <a:ext cx="338400" cy="1022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CustomShape 57"/>
              <p:cNvSpPr/>
              <p:nvPr/>
            </p:nvSpPr>
            <p:spPr>
              <a:xfrm>
                <a:off x="5108400" y="3134160"/>
                <a:ext cx="337320" cy="10368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CustomShape 58"/>
              <p:cNvSpPr/>
              <p:nvPr/>
            </p:nvSpPr>
            <p:spPr>
              <a:xfrm>
                <a:off x="5107320" y="3238560"/>
                <a:ext cx="338400" cy="10368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CustomShape 59"/>
              <p:cNvSpPr/>
              <p:nvPr/>
            </p:nvSpPr>
            <p:spPr>
              <a:xfrm>
                <a:off x="5105880" y="2928960"/>
                <a:ext cx="338400" cy="1022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CustomShape 60"/>
              <p:cNvSpPr/>
              <p:nvPr/>
            </p:nvSpPr>
            <p:spPr>
              <a:xfrm>
                <a:off x="5103360" y="2618280"/>
                <a:ext cx="341280" cy="1022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CustomShape 61"/>
              <p:cNvSpPr/>
              <p:nvPr/>
            </p:nvSpPr>
            <p:spPr>
              <a:xfrm>
                <a:off x="5105880" y="2720880"/>
                <a:ext cx="338400" cy="10368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CustomShape 62"/>
              <p:cNvSpPr/>
              <p:nvPr/>
            </p:nvSpPr>
            <p:spPr>
              <a:xfrm>
                <a:off x="5103360" y="2824920"/>
                <a:ext cx="341280" cy="10368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8" name="CustomShape 63"/>
            <p:cNvSpPr/>
            <p:nvPr/>
          </p:nvSpPr>
          <p:spPr>
            <a:xfrm>
              <a:off x="4060080" y="2936520"/>
              <a:ext cx="954000" cy="136080"/>
            </a:xfrm>
            <a:prstGeom prst="rightArrow">
              <a:avLst>
                <a:gd name="adj1" fmla="val 43324"/>
                <a:gd name="adj2" fmla="val 91122"/>
              </a:avLst>
            </a:prstGeom>
            <a:gradFill rotWithShape="0">
              <a:gsLst>
                <a:gs pos="0">
                  <a:srgbClr val="DD7676"/>
                </a:gs>
                <a:gs pos="50000">
                  <a:srgbClr val="C00000">
                    <a:alpha val="40000"/>
                  </a:srgbClr>
                </a:gs>
                <a:gs pos="100000">
                  <a:srgbClr val="DD7676"/>
                </a:gs>
              </a:gsLst>
              <a:lin ang="0"/>
            </a:gra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" name="CustomShape 64"/>
            <p:cNvSpPr/>
            <p:nvPr/>
          </p:nvSpPr>
          <p:spPr>
            <a:xfrm>
              <a:off x="4052880" y="2720520"/>
              <a:ext cx="954000" cy="223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400" b="1" strike="noStrike" spc="-1">
                  <a:solidFill>
                    <a:srgbClr val="CC0000"/>
                  </a:solidFill>
                  <a:latin typeface="Calibri"/>
                  <a:ea typeface="Arial"/>
                </a:rPr>
                <a:t>Set of pages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10" name="CustomShape 65"/>
            <p:cNvSpPr/>
            <p:nvPr/>
          </p:nvSpPr>
          <p:spPr>
            <a:xfrm>
              <a:off x="3946680" y="2341080"/>
              <a:ext cx="1125720" cy="276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trike="noStrike" spc="-1">
                  <a:solidFill>
                    <a:srgbClr val="969696"/>
                  </a:solidFill>
                  <a:latin typeface="Calibri"/>
                  <a:ea typeface="Arial"/>
                </a:rPr>
                <a:t>env_create( )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211" name="CustomShape 66"/>
          <p:cNvSpPr/>
          <p:nvPr/>
        </p:nvSpPr>
        <p:spPr>
          <a:xfrm>
            <a:off x="6261120" y="1600200"/>
            <a:ext cx="26560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NEW Concepts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212" name="Group 67"/>
          <p:cNvGrpSpPr/>
          <p:nvPr/>
        </p:nvGrpSpPr>
        <p:grpSpPr>
          <a:xfrm>
            <a:off x="5457600" y="3611880"/>
            <a:ext cx="2626560" cy="456120"/>
            <a:chOff x="5457600" y="3611880"/>
            <a:chExt cx="2626560" cy="456120"/>
          </a:xfrm>
        </p:grpSpPr>
        <p:sp>
          <p:nvSpPr>
            <p:cNvPr id="213" name="CustomShape 68"/>
            <p:cNvSpPr/>
            <p:nvPr/>
          </p:nvSpPr>
          <p:spPr>
            <a:xfrm>
              <a:off x="6787440" y="3611880"/>
              <a:ext cx="12967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alibri"/>
                </a:rPr>
                <a:t>Page File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214" name="CustomShape 69"/>
            <p:cNvSpPr/>
            <p:nvPr/>
          </p:nvSpPr>
          <p:spPr>
            <a:xfrm flipH="1" flipV="1">
              <a:off x="5457600" y="3840480"/>
              <a:ext cx="1324080" cy="2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15" name="Group 70"/>
          <p:cNvGrpSpPr/>
          <p:nvPr/>
        </p:nvGrpSpPr>
        <p:grpSpPr>
          <a:xfrm>
            <a:off x="5486400" y="2743200"/>
            <a:ext cx="2944440" cy="456120"/>
            <a:chOff x="5486400" y="2743200"/>
            <a:chExt cx="2944440" cy="456120"/>
          </a:xfrm>
        </p:grpSpPr>
        <p:sp>
          <p:nvSpPr>
            <p:cNvPr id="216" name="CustomShape 71"/>
            <p:cNvSpPr/>
            <p:nvPr/>
          </p:nvSpPr>
          <p:spPr>
            <a:xfrm>
              <a:off x="6715080" y="2743200"/>
              <a:ext cx="17157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alibri"/>
                </a:rPr>
                <a:t>Working Set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217" name="CustomShape 72"/>
            <p:cNvSpPr/>
            <p:nvPr/>
          </p:nvSpPr>
          <p:spPr>
            <a:xfrm flipH="1" flipV="1">
              <a:off x="5486400" y="2971080"/>
              <a:ext cx="1218960" cy="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18" name="CustomShape 73"/>
          <p:cNvSpPr/>
          <p:nvPr/>
        </p:nvSpPr>
        <p:spPr>
          <a:xfrm>
            <a:off x="2209680" y="4952880"/>
            <a:ext cx="457164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514440" indent="-514080"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Refer to the </a:t>
            </a:r>
            <a:endParaRPr lang="en-US" sz="3200" b="0" strike="noStrike" spc="-1">
              <a:latin typeface="Arial"/>
            </a:endParaRPr>
          </a:p>
          <a:p>
            <a:pPr marL="514440" indent="-514080"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Project Documentation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MS1 Features</a:t>
            </a:r>
          </a:p>
        </p:txBody>
      </p:sp>
      <p:sp>
        <p:nvSpPr>
          <p:cNvPr id="220" name="TextShape 2"/>
          <p:cNvSpPr txBox="1"/>
          <p:nvPr/>
        </p:nvSpPr>
        <p:spPr>
          <a:xfrm>
            <a:off x="457200" y="1600200"/>
            <a:ext cx="8686440" cy="4982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8500"/>
          </a:bodyPr>
          <a:lstStyle/>
          <a:p>
            <a:pPr marL="514440" indent="-51408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[KERNEL]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Kernel Heap: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dynamic allocation and free</a:t>
            </a:r>
          </a:p>
          <a:p>
            <a:pPr marL="400320" lvl="1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Using one of the following strategies: (NEXT FIT, FIRST FIT, WORST FIT, BEST FIT)</a:t>
            </a:r>
          </a:p>
          <a:p>
            <a:pPr marL="400320" lvl="1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sz="2000" spc="-1" dirty="0">
                <a:solidFill>
                  <a:srgbClr val="FF0000"/>
                </a:solidFill>
                <a:latin typeface="Calibri"/>
              </a:rPr>
              <a:t>The required strategy of each team will be sent to each team to the registered email.</a:t>
            </a:r>
            <a:endParaRPr lang="en-US" sz="2000" strike="noStrike" spc="-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716ACC9-26D8-45F2-93B0-BF84824EFE7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Kernel Heap</a:t>
            </a:r>
          </a:p>
        </p:txBody>
      </p:sp>
      <p:sp>
        <p:nvSpPr>
          <p:cNvPr id="223" name="TextShape 2"/>
          <p:cNvSpPr txBox="1"/>
          <p:nvPr/>
        </p:nvSpPr>
        <p:spPr>
          <a:xfrm>
            <a:off x="457200" y="12193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Current: </a:t>
            </a:r>
          </a:p>
        </p:txBody>
      </p:sp>
      <p:sp>
        <p:nvSpPr>
          <p:cNvPr id="2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C875C51-6566-4A6D-B39C-FB669D2F5C8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6" name="CustomShape 5"/>
          <p:cNvSpPr/>
          <p:nvPr/>
        </p:nvSpPr>
        <p:spPr>
          <a:xfrm>
            <a:off x="1752480" y="2666880"/>
            <a:ext cx="5409720" cy="358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7" name="CustomShape 6"/>
          <p:cNvSpPr/>
          <p:nvPr/>
        </p:nvSpPr>
        <p:spPr>
          <a:xfrm>
            <a:off x="2845080" y="3359880"/>
            <a:ext cx="742680" cy="2592000"/>
          </a:xfrm>
          <a:prstGeom prst="rect">
            <a:avLst/>
          </a:prstGeom>
          <a:solidFill>
            <a:srgbClr val="FFFFFF"/>
          </a:solidFill>
          <a:ln w="25560">
            <a:solidFill>
              <a:srgbClr val="E36C0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8" name="CustomShape 7"/>
          <p:cNvSpPr/>
          <p:nvPr/>
        </p:nvSpPr>
        <p:spPr>
          <a:xfrm>
            <a:off x="2845080" y="3347640"/>
            <a:ext cx="742680" cy="8128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/>
          </a:gradFill>
          <a:ln w="12600">
            <a:solidFill>
              <a:srgbClr val="92CDDC"/>
            </a:solidFill>
            <a:miter/>
          </a:ln>
          <a:effectLst>
            <a:outerShdw dist="28174" dir="3806096" algn="ctr" rotWithShape="0">
              <a:srgbClr val="205867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rtl="1">
              <a:lnSpc>
                <a:spcPct val="100000"/>
              </a:lnSpc>
              <a:tabLst>
                <a:tab pos="0" algn="l"/>
              </a:tabLst>
            </a:pPr>
            <a:r>
              <a:rPr lang="en-US" sz="11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FOS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2696760" y="3965040"/>
            <a:ext cx="1014840" cy="229680"/>
          </a:xfrm>
          <a:prstGeom prst="rect">
            <a:avLst/>
          </a:prstGeom>
          <a:noFill/>
          <a:ln w="9360">
            <a:noFill/>
          </a:ln>
          <a:effectLst>
            <a:outerShdw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KERNEL_BASE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30" name="CustomShape 9"/>
          <p:cNvSpPr/>
          <p:nvPr/>
        </p:nvSpPr>
        <p:spPr>
          <a:xfrm>
            <a:off x="5389560" y="3622320"/>
            <a:ext cx="752760" cy="253656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miter/>
          </a:ln>
          <a:effectLst>
            <a:outerShdw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rtl="1">
              <a:lnSpc>
                <a:spcPct val="100000"/>
              </a:lnSpc>
              <a:tabLst>
                <a:tab pos="0" algn="l"/>
              </a:tabLst>
            </a:pPr>
            <a:r>
              <a:rPr lang="en-US" sz="1100" b="1" strike="noStrike" spc="-1">
                <a:solidFill>
                  <a:srgbClr val="C00000"/>
                </a:solidFill>
                <a:latin typeface="Calibri"/>
                <a:ea typeface="Times New Roman"/>
              </a:rPr>
              <a:t>RAM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31" name="CustomShape 10"/>
          <p:cNvSpPr/>
          <p:nvPr/>
        </p:nvSpPr>
        <p:spPr>
          <a:xfrm>
            <a:off x="2644560" y="3382560"/>
            <a:ext cx="133560" cy="754920"/>
          </a:xfrm>
          <a:prstGeom prst="leftBrace">
            <a:avLst>
              <a:gd name="adj1" fmla="val 8313"/>
              <a:gd name="adj2" fmla="val 50000"/>
            </a:avLst>
          </a:prstGeom>
          <a:solidFill>
            <a:srgbClr val="D99594"/>
          </a:solidFill>
          <a:ln w="25560">
            <a:solidFill>
              <a:srgbClr val="4F81BD"/>
            </a:solidFill>
            <a:round/>
          </a:ln>
          <a:effectLst>
            <a:outerShdw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2" name="CustomShape 11"/>
          <p:cNvSpPr/>
          <p:nvPr/>
        </p:nvSpPr>
        <p:spPr>
          <a:xfrm>
            <a:off x="1986480" y="3622320"/>
            <a:ext cx="757080" cy="285120"/>
          </a:xfrm>
          <a:prstGeom prst="rect">
            <a:avLst/>
          </a:prstGeom>
          <a:noFill/>
          <a:ln w="9360">
            <a:noFill/>
          </a:ln>
          <a:effectLst>
            <a:outerShdw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>
                <a:solidFill>
                  <a:srgbClr val="4F81BD"/>
                </a:solidFill>
                <a:latin typeface="Calibri"/>
                <a:ea typeface="Calibri"/>
              </a:rPr>
              <a:t>256 MB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3" name="Line 12"/>
          <p:cNvSpPr/>
          <p:nvPr/>
        </p:nvSpPr>
        <p:spPr>
          <a:xfrm flipH="1">
            <a:off x="1752480" y="4181760"/>
            <a:ext cx="2658600" cy="0"/>
          </a:xfrm>
          <a:prstGeom prst="line">
            <a:avLst/>
          </a:prstGeom>
          <a:ln w="28440">
            <a:solidFill>
              <a:srgbClr val="3184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4" name="Line 13"/>
          <p:cNvSpPr/>
          <p:nvPr/>
        </p:nvSpPr>
        <p:spPr>
          <a:xfrm flipH="1">
            <a:off x="1763280" y="3347640"/>
            <a:ext cx="2657880" cy="0"/>
          </a:xfrm>
          <a:prstGeom prst="line">
            <a:avLst/>
          </a:prstGeom>
          <a:ln w="28440">
            <a:solidFill>
              <a:srgbClr val="3184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5" name="Line 14"/>
          <p:cNvSpPr/>
          <p:nvPr/>
        </p:nvSpPr>
        <p:spPr>
          <a:xfrm>
            <a:off x="3602880" y="4181760"/>
            <a:ext cx="1786320" cy="1977480"/>
          </a:xfrm>
          <a:prstGeom prst="line">
            <a:avLst/>
          </a:prstGeom>
          <a:ln w="38160">
            <a:solidFill>
              <a:srgbClr val="F796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Line 15"/>
          <p:cNvSpPr/>
          <p:nvPr/>
        </p:nvSpPr>
        <p:spPr>
          <a:xfrm>
            <a:off x="3588120" y="3382560"/>
            <a:ext cx="1801080" cy="1969560"/>
          </a:xfrm>
          <a:prstGeom prst="line">
            <a:avLst/>
          </a:prstGeom>
          <a:ln w="38160">
            <a:solidFill>
              <a:srgbClr val="F796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16"/>
          <p:cNvSpPr/>
          <p:nvPr/>
        </p:nvSpPr>
        <p:spPr>
          <a:xfrm>
            <a:off x="3602880" y="5762520"/>
            <a:ext cx="301320" cy="2966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17"/>
          <p:cNvSpPr/>
          <p:nvPr/>
        </p:nvSpPr>
        <p:spPr>
          <a:xfrm>
            <a:off x="2816640" y="2689200"/>
            <a:ext cx="779040" cy="636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 rtl="1">
              <a:lnSpc>
                <a:spcPct val="100000"/>
              </a:lnSpc>
              <a:tabLst>
                <a:tab pos="0" algn="l"/>
              </a:tabLst>
            </a:pPr>
            <a:r>
              <a:rPr lang="en-US" sz="11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Virtual Memory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39" name="CustomShape 18"/>
          <p:cNvSpPr/>
          <p:nvPr/>
        </p:nvSpPr>
        <p:spPr>
          <a:xfrm>
            <a:off x="6180480" y="5952240"/>
            <a:ext cx="301320" cy="29592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100" b="1" strike="noStrike" spc="-1">
                <a:solidFill>
                  <a:srgbClr val="000000"/>
                </a:solidFill>
                <a:latin typeface="Calibri"/>
                <a:ea typeface="Calibri"/>
              </a:rPr>
              <a:t>0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40" name="CustomShape 19"/>
          <p:cNvSpPr/>
          <p:nvPr/>
        </p:nvSpPr>
        <p:spPr>
          <a:xfrm>
            <a:off x="6004080" y="3407040"/>
            <a:ext cx="592560" cy="295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1" name="CustomShape 20"/>
          <p:cNvSpPr/>
          <p:nvPr/>
        </p:nvSpPr>
        <p:spPr>
          <a:xfrm flipV="1">
            <a:off x="3848760" y="3406320"/>
            <a:ext cx="360" cy="222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579B8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2" name="CustomShape 21"/>
          <p:cNvSpPr/>
          <p:nvPr/>
        </p:nvSpPr>
        <p:spPr>
          <a:xfrm>
            <a:off x="6083280" y="3489120"/>
            <a:ext cx="1155600" cy="285120"/>
          </a:xfrm>
          <a:prstGeom prst="rect">
            <a:avLst/>
          </a:prstGeom>
          <a:noFill/>
          <a:ln w="9360">
            <a:noFill/>
          </a:ln>
          <a:effectLst>
            <a:outerShdw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C00000"/>
                </a:solidFill>
                <a:latin typeface="Calibri"/>
                <a:ea typeface="Calibri"/>
              </a:rPr>
              <a:t>UP TO</a:t>
            </a:r>
            <a:r>
              <a:rPr lang="en-US" sz="1800" b="0" strike="noStrike" spc="-1">
                <a:solidFill>
                  <a:srgbClr val="C00000"/>
                </a:solidFill>
                <a:latin typeface="Calibri"/>
                <a:ea typeface="Times New Roman"/>
              </a:rPr>
              <a:t> </a:t>
            </a: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4 GB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243" name="CustomShape 22"/>
          <p:cNvSpPr/>
          <p:nvPr/>
        </p:nvSpPr>
        <p:spPr>
          <a:xfrm>
            <a:off x="5389560" y="3004920"/>
            <a:ext cx="778320" cy="52416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100" b="1" strike="noStrike" spc="-1">
                <a:solidFill>
                  <a:srgbClr val="000000"/>
                </a:solidFill>
                <a:latin typeface="Calibri"/>
                <a:ea typeface="Calibri"/>
              </a:rPr>
              <a:t>Physical Memory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44" name="CustomShape 23"/>
          <p:cNvSpPr/>
          <p:nvPr/>
        </p:nvSpPr>
        <p:spPr>
          <a:xfrm flipH="1">
            <a:off x="6167520" y="5367600"/>
            <a:ext cx="133560" cy="754920"/>
          </a:xfrm>
          <a:prstGeom prst="leftBrace">
            <a:avLst>
              <a:gd name="adj1" fmla="val 8313"/>
              <a:gd name="adj2" fmla="val 50000"/>
            </a:avLst>
          </a:prstGeom>
          <a:solidFill>
            <a:srgbClr val="D99594"/>
          </a:solidFill>
          <a:ln w="25560">
            <a:solidFill>
              <a:srgbClr val="4F81BD"/>
            </a:solidFill>
            <a:round/>
          </a:ln>
          <a:effectLst>
            <a:outerShdw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5" name="CustomShape 24"/>
          <p:cNvSpPr/>
          <p:nvPr/>
        </p:nvSpPr>
        <p:spPr>
          <a:xfrm>
            <a:off x="6180480" y="5184720"/>
            <a:ext cx="1058400" cy="29592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256 MB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6" name="Line 25"/>
          <p:cNvSpPr/>
          <p:nvPr/>
        </p:nvSpPr>
        <p:spPr>
          <a:xfrm flipH="1">
            <a:off x="5396040" y="5352120"/>
            <a:ext cx="748440" cy="720"/>
          </a:xfrm>
          <a:prstGeom prst="line">
            <a:avLst/>
          </a:prstGeom>
          <a:ln w="28440">
            <a:solidFill>
              <a:srgbClr val="3184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7" name="CustomShape 26"/>
          <p:cNvSpPr/>
          <p:nvPr/>
        </p:nvSpPr>
        <p:spPr>
          <a:xfrm>
            <a:off x="3486960" y="3120120"/>
            <a:ext cx="627480" cy="336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4 GB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8" name="CustomShape 27"/>
          <p:cNvSpPr/>
          <p:nvPr/>
        </p:nvSpPr>
        <p:spPr>
          <a:xfrm>
            <a:off x="2133720" y="1219320"/>
            <a:ext cx="6933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Kernel is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one-to-one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mapped to 256 MB RAM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49" name="CustomShape 28"/>
          <p:cNvSpPr/>
          <p:nvPr/>
        </p:nvSpPr>
        <p:spPr>
          <a:xfrm>
            <a:off x="457200" y="1828800"/>
            <a:ext cx="822924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Problem: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50" name="CustomShape 29"/>
          <p:cNvSpPr/>
          <p:nvPr/>
        </p:nvSpPr>
        <p:spPr>
          <a:xfrm>
            <a:off x="2286000" y="1874520"/>
            <a:ext cx="6933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3000"/>
          </a:bodyPr>
          <a:lstStyle/>
          <a:p>
            <a:pPr marL="343080" indent="-342720"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Kernel can’t directly access beyond 256 MB RAM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51" name="Picture 63" descr="074499-simple-red-glossy-icon-alphanumeric-x-styled"/>
          <p:cNvPicPr/>
          <p:nvPr/>
        </p:nvPicPr>
        <p:blipFill>
          <a:blip r:embed="rId2"/>
          <a:stretch/>
        </p:blipFill>
        <p:spPr>
          <a:xfrm>
            <a:off x="5257800" y="4191120"/>
            <a:ext cx="990360" cy="99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Kernel Heap</a:t>
            </a:r>
          </a:p>
        </p:txBody>
      </p:sp>
      <p:sp>
        <p:nvSpPr>
          <p:cNvPr id="25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7570A3D-ACEC-48DC-A52E-8DBB453628F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5" name="CustomShape 4"/>
          <p:cNvSpPr/>
          <p:nvPr/>
        </p:nvSpPr>
        <p:spPr>
          <a:xfrm>
            <a:off x="304920" y="1295280"/>
            <a:ext cx="822924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Example: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2133720" y="1341000"/>
            <a:ext cx="693396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3000"/>
          </a:bodyPr>
          <a:lstStyle/>
          <a:p>
            <a:pPr marL="343080" indent="-342720"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Kernel can’t directly access beyond 256 MB RAM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8" name="CustomShape 7"/>
          <p:cNvSpPr/>
          <p:nvPr/>
        </p:nvSpPr>
        <p:spPr>
          <a:xfrm>
            <a:off x="914400" y="1981080"/>
            <a:ext cx="7162560" cy="480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9" name="CustomShape 8"/>
          <p:cNvSpPr/>
          <p:nvPr/>
        </p:nvSpPr>
        <p:spPr>
          <a:xfrm>
            <a:off x="2384640" y="2937240"/>
            <a:ext cx="923760" cy="37738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0" name="CustomShape 9"/>
          <p:cNvSpPr/>
          <p:nvPr/>
        </p:nvSpPr>
        <p:spPr>
          <a:xfrm>
            <a:off x="2384640" y="2889720"/>
            <a:ext cx="923760" cy="2224080"/>
          </a:xfrm>
          <a:prstGeom prst="rect">
            <a:avLst/>
          </a:prstGeom>
          <a:solidFill>
            <a:srgbClr val="DAEEF3"/>
          </a:solidFill>
          <a:ln w="25560">
            <a:solidFill>
              <a:srgbClr val="243F6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1" name="CustomShape 10"/>
          <p:cNvSpPr/>
          <p:nvPr/>
        </p:nvSpPr>
        <p:spPr>
          <a:xfrm>
            <a:off x="5698800" y="2937240"/>
            <a:ext cx="936360" cy="37738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262" name="Group 11"/>
          <p:cNvGrpSpPr/>
          <p:nvPr/>
        </p:nvGrpSpPr>
        <p:grpSpPr>
          <a:xfrm>
            <a:off x="5698800" y="5754960"/>
            <a:ext cx="1584000" cy="268200"/>
            <a:chOff x="5698800" y="5754960"/>
            <a:chExt cx="1584000" cy="268200"/>
          </a:xfrm>
        </p:grpSpPr>
        <p:sp>
          <p:nvSpPr>
            <p:cNvPr id="263" name="CustomShape 12"/>
            <p:cNvSpPr/>
            <p:nvPr/>
          </p:nvSpPr>
          <p:spPr>
            <a:xfrm>
              <a:off x="5698800" y="5754960"/>
              <a:ext cx="936360" cy="259920"/>
            </a:xfrm>
            <a:prstGeom prst="roundRect">
              <a:avLst>
                <a:gd name="adj" fmla="val 16667"/>
              </a:avLst>
            </a:prstGeom>
            <a:solidFill>
              <a:srgbClr val="FABF8F"/>
            </a:solidFill>
            <a:ln w="9360">
              <a:solidFill>
                <a:srgbClr val="FFFF00"/>
              </a:solidFill>
              <a:round/>
            </a:ln>
            <a:effectLst>
              <a:outerShdw dist="2016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3600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  <a:ea typeface="Times New Roman"/>
                </a:rPr>
                <a:t>New DIR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4" name="CustomShape 13"/>
            <p:cNvSpPr/>
            <p:nvPr/>
          </p:nvSpPr>
          <p:spPr>
            <a:xfrm>
              <a:off x="6695640" y="5798880"/>
              <a:ext cx="587160" cy="224280"/>
            </a:xfrm>
            <a:prstGeom prst="rect">
              <a:avLst/>
            </a:prstGeom>
            <a:solidFill>
              <a:srgbClr val="FFFFFF"/>
            </a:solidFill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000" b="1" strike="noStrike" spc="-1">
                  <a:solidFill>
                    <a:srgbClr val="FF0000"/>
                  </a:solidFill>
                  <a:latin typeface="Calibri"/>
                  <a:ea typeface="Times New Roman"/>
                </a:rPr>
                <a:t>Frame#4</a:t>
              </a:r>
              <a:endParaRPr lang="en-US" sz="1000" b="0" strike="noStrike" spc="-1">
                <a:latin typeface="Arial"/>
              </a:endParaRPr>
            </a:p>
          </p:txBody>
        </p:sp>
      </p:grpSp>
      <p:grpSp>
        <p:nvGrpSpPr>
          <p:cNvPr id="265" name="Group 14"/>
          <p:cNvGrpSpPr/>
          <p:nvPr/>
        </p:nvGrpSpPr>
        <p:grpSpPr>
          <a:xfrm>
            <a:off x="2372040" y="4122000"/>
            <a:ext cx="3412440" cy="1915920"/>
            <a:chOff x="2372040" y="4122000"/>
            <a:chExt cx="3412440" cy="1915920"/>
          </a:xfrm>
        </p:grpSpPr>
        <p:grpSp>
          <p:nvGrpSpPr>
            <p:cNvPr id="266" name="Group 15"/>
            <p:cNvGrpSpPr/>
            <p:nvPr/>
          </p:nvGrpSpPr>
          <p:grpSpPr>
            <a:xfrm>
              <a:off x="2372040" y="4122000"/>
              <a:ext cx="3412440" cy="1915920"/>
              <a:chOff x="2372040" y="4122000"/>
              <a:chExt cx="3412440" cy="1915920"/>
            </a:xfrm>
          </p:grpSpPr>
          <p:sp>
            <p:nvSpPr>
              <p:cNvPr id="267" name="CustomShape 16"/>
              <p:cNvSpPr/>
              <p:nvPr/>
            </p:nvSpPr>
            <p:spPr>
              <a:xfrm>
                <a:off x="2372040" y="4122000"/>
                <a:ext cx="936360" cy="259920"/>
              </a:xfrm>
              <a:prstGeom prst="roundRect">
                <a:avLst>
                  <a:gd name="adj" fmla="val 16667"/>
                </a:avLst>
              </a:prstGeom>
              <a:solidFill>
                <a:srgbClr val="FABF8F"/>
              </a:solidFill>
              <a:ln w="9360">
                <a:solidFill>
                  <a:srgbClr val="FFFF00"/>
                </a:solidFill>
                <a:round/>
              </a:ln>
              <a:effectLst>
                <a:outerShdw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200" b="1" strike="noStrike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New </a:t>
                </a:r>
                <a:r>
                  <a:rPr lang="en-US" sz="1200" b="1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DIR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268" name="CustomShape 17"/>
              <p:cNvSpPr/>
              <p:nvPr/>
            </p:nvSpPr>
            <p:spPr>
              <a:xfrm>
                <a:off x="3323520" y="4358520"/>
                <a:ext cx="2349720" cy="1644120"/>
              </a:xfrm>
              <a:prstGeom prst="bentConnector3">
                <a:avLst>
                  <a:gd name="adj1" fmla="val 38815"/>
                </a:avLst>
              </a:prstGeom>
              <a:noFill/>
              <a:ln w="28440">
                <a:solidFill>
                  <a:srgbClr val="4579B8"/>
                </a:solidFill>
                <a:prstDash val="dash"/>
                <a:miter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CustomShape 18"/>
              <p:cNvSpPr/>
              <p:nvPr/>
            </p:nvSpPr>
            <p:spPr>
              <a:xfrm>
                <a:off x="4374720" y="5800680"/>
                <a:ext cx="1409760" cy="237240"/>
              </a:xfrm>
              <a:prstGeom prst="rect">
                <a:avLst/>
              </a:prstGeom>
              <a:noFill/>
              <a:ln w="9360">
                <a:noFill/>
              </a:ln>
              <a:effectLst>
                <a:outerShdw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200" b="1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PA = 16 KB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270" name="CustomShape 19"/>
            <p:cNvSpPr/>
            <p:nvPr/>
          </p:nvSpPr>
          <p:spPr>
            <a:xfrm>
              <a:off x="3046320" y="4145760"/>
              <a:ext cx="2175480" cy="250560"/>
            </a:xfrm>
            <a:prstGeom prst="rect">
              <a:avLst/>
            </a:prstGeom>
            <a:noFill/>
            <a:ln w="9360">
              <a:noFill/>
            </a:ln>
            <a:effectLst>
              <a:outerShdw dist="2016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VA = KERNEL_BASE + 16 KB</a:t>
              </a:r>
              <a:endParaRPr lang="en-US" sz="1000" b="0" strike="noStrike" spc="-1">
                <a:latin typeface="Arial"/>
              </a:endParaRPr>
            </a:p>
          </p:txBody>
        </p:sp>
      </p:grpSp>
      <p:grpSp>
        <p:nvGrpSpPr>
          <p:cNvPr id="271" name="Group 20"/>
          <p:cNvGrpSpPr/>
          <p:nvPr/>
        </p:nvGrpSpPr>
        <p:grpSpPr>
          <a:xfrm>
            <a:off x="2372040" y="3862440"/>
            <a:ext cx="4923000" cy="1886400"/>
            <a:chOff x="2372040" y="3862440"/>
            <a:chExt cx="4923000" cy="1886400"/>
          </a:xfrm>
        </p:grpSpPr>
        <p:sp>
          <p:nvSpPr>
            <p:cNvPr id="272" name="CustomShape 21"/>
            <p:cNvSpPr/>
            <p:nvPr/>
          </p:nvSpPr>
          <p:spPr>
            <a:xfrm>
              <a:off x="5698800" y="5481000"/>
              <a:ext cx="936360" cy="259920"/>
            </a:xfrm>
            <a:prstGeom prst="roundRect">
              <a:avLst>
                <a:gd name="adj" fmla="val 16667"/>
              </a:avLst>
            </a:prstGeom>
            <a:solidFill>
              <a:srgbClr val="CC3399"/>
            </a:solidFill>
            <a:ln w="9360">
              <a:solidFill>
                <a:srgbClr val="FFFF00"/>
              </a:solidFill>
              <a:round/>
            </a:ln>
            <a:effectLst>
              <a:outerShdw dist="2016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  <a:ea typeface="Times New Roman"/>
                </a:rPr>
                <a:t>New </a:t>
              </a:r>
              <a:r>
                <a:rPr lang="en-US" sz="12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PT0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73" name="CustomShape 22"/>
            <p:cNvSpPr/>
            <p:nvPr/>
          </p:nvSpPr>
          <p:spPr>
            <a:xfrm>
              <a:off x="6707880" y="5525280"/>
              <a:ext cx="587160" cy="223560"/>
            </a:xfrm>
            <a:prstGeom prst="rect">
              <a:avLst/>
            </a:prstGeom>
            <a:solidFill>
              <a:srgbClr val="FFFFFF"/>
            </a:solidFill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000" b="1" strike="noStrike" spc="-1">
                  <a:solidFill>
                    <a:srgbClr val="FF0000"/>
                  </a:solidFill>
                  <a:latin typeface="Calibri"/>
                  <a:ea typeface="Calibri"/>
                </a:rPr>
                <a:t>Frame#5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274" name="CustomShape 23"/>
            <p:cNvSpPr/>
            <p:nvPr/>
          </p:nvSpPr>
          <p:spPr>
            <a:xfrm>
              <a:off x="2372040" y="3862440"/>
              <a:ext cx="936360" cy="259200"/>
            </a:xfrm>
            <a:prstGeom prst="roundRect">
              <a:avLst>
                <a:gd name="adj" fmla="val 16667"/>
              </a:avLst>
            </a:prstGeom>
            <a:solidFill>
              <a:srgbClr val="CC3399"/>
            </a:solidFill>
            <a:ln w="9360">
              <a:solidFill>
                <a:srgbClr val="FFFF00"/>
              </a:solidFill>
              <a:round/>
            </a:ln>
            <a:effectLst>
              <a:outerShdw dist="2016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  <a:ea typeface="Times New Roman"/>
                </a:rPr>
                <a:t>New </a:t>
              </a:r>
              <a:r>
                <a:rPr lang="en-US" sz="12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PT0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75" name="CustomShape 24"/>
            <p:cNvSpPr/>
            <p:nvPr/>
          </p:nvSpPr>
          <p:spPr>
            <a:xfrm>
              <a:off x="3323520" y="4110120"/>
              <a:ext cx="2335680" cy="1608840"/>
            </a:xfrm>
            <a:prstGeom prst="bentConnector3">
              <a:avLst>
                <a:gd name="adj1" fmla="val 50000"/>
              </a:avLst>
            </a:prstGeom>
            <a:noFill/>
            <a:ln w="28440">
              <a:solidFill>
                <a:srgbClr val="4579B8"/>
              </a:solidFill>
              <a:prstDash val="dash"/>
              <a:miter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6" name="CustomShape 25"/>
            <p:cNvSpPr/>
            <p:nvPr/>
          </p:nvSpPr>
          <p:spPr>
            <a:xfrm>
              <a:off x="4520520" y="5503320"/>
              <a:ext cx="1098000" cy="237240"/>
            </a:xfrm>
            <a:prstGeom prst="rect">
              <a:avLst/>
            </a:prstGeom>
            <a:noFill/>
            <a:ln w="9360">
              <a:noFill/>
            </a:ln>
            <a:effectLst>
              <a:outerShdw dist="2016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PA = 20 KB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77" name="CustomShape 26"/>
            <p:cNvSpPr/>
            <p:nvPr/>
          </p:nvSpPr>
          <p:spPr>
            <a:xfrm>
              <a:off x="3127680" y="3871800"/>
              <a:ext cx="2040480" cy="249840"/>
            </a:xfrm>
            <a:prstGeom prst="rect">
              <a:avLst/>
            </a:prstGeom>
            <a:noFill/>
            <a:ln w="9360">
              <a:noFill/>
            </a:ln>
            <a:effectLst>
              <a:outerShdw dist="2016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VA = KERNEL_BASE + 20 KB</a:t>
              </a:r>
              <a:endParaRPr lang="en-US" sz="1000" b="0" strike="noStrike" spc="-1">
                <a:latin typeface="Arial"/>
              </a:endParaRPr>
            </a:p>
          </p:txBody>
        </p:sp>
      </p:grpSp>
      <p:sp>
        <p:nvSpPr>
          <p:cNvPr id="278" name="CustomShape 27"/>
          <p:cNvSpPr/>
          <p:nvPr/>
        </p:nvSpPr>
        <p:spPr>
          <a:xfrm>
            <a:off x="1236240" y="2937240"/>
            <a:ext cx="59760" cy="2107440"/>
          </a:xfrm>
          <a:prstGeom prst="leftBrace">
            <a:avLst>
              <a:gd name="adj1" fmla="val 8419"/>
              <a:gd name="adj2" fmla="val 50000"/>
            </a:avLst>
          </a:prstGeom>
          <a:solidFill>
            <a:srgbClr val="D99594"/>
          </a:solidFill>
          <a:ln w="25560">
            <a:solidFill>
              <a:srgbClr val="4F81BD"/>
            </a:solidFill>
            <a:round/>
          </a:ln>
          <a:effectLst>
            <a:outerShdw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" name="CustomShape 28"/>
          <p:cNvSpPr/>
          <p:nvPr/>
        </p:nvSpPr>
        <p:spPr>
          <a:xfrm rot="16200000">
            <a:off x="740880" y="3684600"/>
            <a:ext cx="756720" cy="408960"/>
          </a:xfrm>
          <a:prstGeom prst="rect">
            <a:avLst/>
          </a:prstGeom>
          <a:noFill/>
          <a:ln w="9360">
            <a:noFill/>
          </a:ln>
          <a:effectLst>
            <a:outerShdw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000" b="1" strike="noStrike" spc="-1">
                <a:solidFill>
                  <a:srgbClr val="4F81BD"/>
                </a:solidFill>
                <a:latin typeface="Calibri"/>
                <a:ea typeface="Calibri"/>
              </a:rPr>
              <a:t>256 MB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80" name="Line 29"/>
          <p:cNvSpPr/>
          <p:nvPr/>
        </p:nvSpPr>
        <p:spPr>
          <a:xfrm flipH="1">
            <a:off x="1026720" y="5114160"/>
            <a:ext cx="3305880" cy="0"/>
          </a:xfrm>
          <a:prstGeom prst="line">
            <a:avLst/>
          </a:prstGeom>
          <a:ln w="28440">
            <a:solidFill>
              <a:srgbClr val="D9959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Line 30"/>
          <p:cNvSpPr/>
          <p:nvPr/>
        </p:nvSpPr>
        <p:spPr>
          <a:xfrm flipH="1">
            <a:off x="1026720" y="2889720"/>
            <a:ext cx="3305160" cy="0"/>
          </a:xfrm>
          <a:prstGeom prst="line">
            <a:avLst/>
          </a:prstGeom>
          <a:ln w="28440">
            <a:solidFill>
              <a:srgbClr val="D9959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2" name="CustomShape 31"/>
          <p:cNvSpPr/>
          <p:nvPr/>
        </p:nvSpPr>
        <p:spPr>
          <a:xfrm>
            <a:off x="3310200" y="5072400"/>
            <a:ext cx="2349000" cy="1616760"/>
          </a:xfrm>
          <a:prstGeom prst="bentConnector3">
            <a:avLst>
              <a:gd name="adj1" fmla="val 29764"/>
            </a:avLst>
          </a:prstGeom>
          <a:noFill/>
          <a:ln w="28440">
            <a:solidFill>
              <a:srgbClr val="4579B8"/>
            </a:solidFill>
            <a:prstDash val="dash"/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" name="CustomShape 32"/>
          <p:cNvSpPr/>
          <p:nvPr/>
        </p:nvSpPr>
        <p:spPr>
          <a:xfrm>
            <a:off x="4391280" y="6474240"/>
            <a:ext cx="1185480" cy="237240"/>
          </a:xfrm>
          <a:prstGeom prst="rect">
            <a:avLst/>
          </a:prstGeom>
          <a:noFill/>
          <a:ln w="9360">
            <a:noFill/>
          </a:ln>
          <a:effectLst>
            <a:outerShdw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PA = 0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84" name="Group 33"/>
          <p:cNvGrpSpPr/>
          <p:nvPr/>
        </p:nvGrpSpPr>
        <p:grpSpPr>
          <a:xfrm>
            <a:off x="4692960" y="4321440"/>
            <a:ext cx="3130560" cy="375840"/>
            <a:chOff x="4692960" y="4321440"/>
            <a:chExt cx="3130560" cy="375840"/>
          </a:xfrm>
        </p:grpSpPr>
        <p:sp>
          <p:nvSpPr>
            <p:cNvPr id="285" name="CustomShape 34"/>
            <p:cNvSpPr/>
            <p:nvPr/>
          </p:nvSpPr>
          <p:spPr>
            <a:xfrm>
              <a:off x="5697000" y="4321440"/>
              <a:ext cx="936360" cy="27324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360">
              <a:solidFill>
                <a:srgbClr val="E36C0A"/>
              </a:solidFill>
              <a:round/>
            </a:ln>
            <a:effectLst>
              <a:outerShdw dist="2016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New PT1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86" name="CustomShape 35"/>
            <p:cNvSpPr/>
            <p:nvPr/>
          </p:nvSpPr>
          <p:spPr>
            <a:xfrm>
              <a:off x="6736320" y="4402800"/>
              <a:ext cx="1087200" cy="294480"/>
            </a:xfrm>
            <a:prstGeom prst="rect">
              <a:avLst/>
            </a:prstGeom>
            <a:solidFill>
              <a:srgbClr val="FFFFFF"/>
            </a:solidFill>
            <a:ln w="64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000" b="1" strike="noStrike" spc="-1">
                  <a:solidFill>
                    <a:srgbClr val="FF0000"/>
                  </a:solidFill>
                  <a:latin typeface="Calibri"/>
                  <a:ea typeface="Calibri"/>
                </a:rPr>
                <a:t>Frame#131,072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287" name="CustomShape 36"/>
            <p:cNvSpPr/>
            <p:nvPr/>
          </p:nvSpPr>
          <p:spPr>
            <a:xfrm>
              <a:off x="4692960" y="4370400"/>
              <a:ext cx="1098000" cy="237240"/>
            </a:xfrm>
            <a:prstGeom prst="rect">
              <a:avLst/>
            </a:prstGeom>
            <a:noFill/>
            <a:ln w="9360">
              <a:noFill/>
            </a:ln>
            <a:effectLst>
              <a:outerShdw dist="2016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PA = 512 MB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288" name="CustomShape 37"/>
          <p:cNvSpPr/>
          <p:nvPr/>
        </p:nvSpPr>
        <p:spPr>
          <a:xfrm>
            <a:off x="5698800" y="4617360"/>
            <a:ext cx="936360" cy="8632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rtl="1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.</a:t>
            </a:r>
            <a:endParaRPr lang="en-US" sz="1100" b="0" strike="noStrike" spc="-1">
              <a:latin typeface="Arial"/>
            </a:endParaRPr>
          </a:p>
          <a:p>
            <a:pPr algn="ctr" rtl="1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.</a:t>
            </a:r>
            <a:endParaRPr lang="en-US" sz="1100" b="0" strike="noStrike" spc="-1">
              <a:latin typeface="Arial"/>
            </a:endParaRPr>
          </a:p>
          <a:p>
            <a:pPr algn="ctr" rtl="1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.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89" name="CustomShape 38"/>
          <p:cNvSpPr/>
          <p:nvPr/>
        </p:nvSpPr>
        <p:spPr>
          <a:xfrm>
            <a:off x="2196000" y="4880160"/>
            <a:ext cx="1262160" cy="237960"/>
          </a:xfrm>
          <a:prstGeom prst="rect">
            <a:avLst/>
          </a:prstGeom>
          <a:noFill/>
          <a:ln w="9360">
            <a:noFill/>
          </a:ln>
          <a:effectLst>
            <a:outerShdw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800" b="1" strike="noStrike" spc="-1">
                <a:solidFill>
                  <a:srgbClr val="000000"/>
                </a:solidFill>
                <a:latin typeface="Calibri"/>
                <a:ea typeface="Calibri"/>
              </a:rPr>
              <a:t>KERNEL_BASE</a:t>
            </a:r>
            <a:endParaRPr lang="en-US" sz="800" b="0" strike="noStrike" spc="-1">
              <a:latin typeface="Arial"/>
            </a:endParaRPr>
          </a:p>
        </p:txBody>
      </p:sp>
      <p:grpSp>
        <p:nvGrpSpPr>
          <p:cNvPr id="290" name="Group 39"/>
          <p:cNvGrpSpPr/>
          <p:nvPr/>
        </p:nvGrpSpPr>
        <p:grpSpPr>
          <a:xfrm>
            <a:off x="2373480" y="2156400"/>
            <a:ext cx="3299760" cy="2178000"/>
            <a:chOff x="2373480" y="2156400"/>
            <a:chExt cx="3299760" cy="2178000"/>
          </a:xfrm>
        </p:grpSpPr>
        <p:sp>
          <p:nvSpPr>
            <p:cNvPr id="291" name="CustomShape 40"/>
            <p:cNvSpPr/>
            <p:nvPr/>
          </p:nvSpPr>
          <p:spPr>
            <a:xfrm>
              <a:off x="2373480" y="2156400"/>
              <a:ext cx="936360" cy="27252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360">
              <a:solidFill>
                <a:srgbClr val="E36C0A"/>
              </a:solidFill>
              <a:round/>
            </a:ln>
            <a:effectLst>
              <a:outerShdw dist="2016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bIns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New_PT1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92" name="CustomShape 41"/>
            <p:cNvSpPr/>
            <p:nvPr/>
          </p:nvSpPr>
          <p:spPr>
            <a:xfrm>
              <a:off x="3197880" y="2203560"/>
              <a:ext cx="2216520" cy="249840"/>
            </a:xfrm>
            <a:prstGeom prst="rect">
              <a:avLst/>
            </a:prstGeom>
            <a:noFill/>
            <a:ln w="9360">
              <a:noFill/>
            </a:ln>
            <a:effectLst>
              <a:outerShdw dist="2016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000" b="1" strike="noStrike" spc="-1" dirty="0">
                  <a:solidFill>
                    <a:srgbClr val="FF0000"/>
                  </a:solidFill>
                  <a:latin typeface="Calibri"/>
                  <a:ea typeface="Calibri"/>
                </a:rPr>
                <a:t>VA = KERNEL_BASE +512 MB!!</a:t>
              </a:r>
              <a:endParaRPr lang="en-US" sz="1000" b="0" strike="noStrike" spc="-1" dirty="0">
                <a:latin typeface="Arial"/>
              </a:endParaRPr>
            </a:p>
          </p:txBody>
        </p:sp>
        <p:sp>
          <p:nvSpPr>
            <p:cNvPr id="293" name="CustomShape 42"/>
            <p:cNvSpPr/>
            <p:nvPr/>
          </p:nvSpPr>
          <p:spPr>
            <a:xfrm>
              <a:off x="3323520" y="2381760"/>
              <a:ext cx="2349720" cy="1952640"/>
            </a:xfrm>
            <a:prstGeom prst="curvedConnector3">
              <a:avLst>
                <a:gd name="adj1" fmla="val 76597"/>
              </a:avLst>
            </a:prstGeom>
            <a:noFill/>
            <a:ln w="38160">
              <a:solidFill>
                <a:srgbClr val="4BACC6"/>
              </a:solidFill>
              <a:round/>
              <a:headEnd type="triangle" w="med" len="med"/>
              <a:tailEnd type="triangle" w="med" len="med"/>
            </a:ln>
            <a:effectLst>
              <a:outerShdw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4" name="CustomShape 43"/>
            <p:cNvSpPr/>
            <p:nvPr/>
          </p:nvSpPr>
          <p:spPr>
            <a:xfrm>
              <a:off x="2717640" y="2385000"/>
              <a:ext cx="327960" cy="6930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900" b="1" strike="noStrike" spc="-1">
                  <a:solidFill>
                    <a:srgbClr val="000000"/>
                  </a:solidFill>
                  <a:latin typeface="Calibri"/>
                  <a:ea typeface="Times New Roman"/>
                </a:rPr>
                <a:t>.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900" b="1" strike="noStrike" spc="-1">
                  <a:solidFill>
                    <a:srgbClr val="000000"/>
                  </a:solidFill>
                  <a:latin typeface="Calibri"/>
                  <a:ea typeface="Times New Roman"/>
                </a:rPr>
                <a:t>.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900" b="1" strike="noStrike" spc="-1">
                  <a:solidFill>
                    <a:srgbClr val="000000"/>
                  </a:solidFill>
                  <a:latin typeface="Calibri"/>
                  <a:ea typeface="Times New Roman"/>
                </a:rPr>
                <a:t>.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295" name="Group 44"/>
          <p:cNvGrpSpPr/>
          <p:nvPr/>
        </p:nvGrpSpPr>
        <p:grpSpPr>
          <a:xfrm>
            <a:off x="4598640" y="1981080"/>
            <a:ext cx="2866680" cy="1275480"/>
            <a:chOff x="4598640" y="1981080"/>
            <a:chExt cx="2866680" cy="1275480"/>
          </a:xfrm>
        </p:grpSpPr>
        <p:sp>
          <p:nvSpPr>
            <p:cNvPr id="296" name="CustomShape 45"/>
            <p:cNvSpPr/>
            <p:nvPr/>
          </p:nvSpPr>
          <p:spPr>
            <a:xfrm>
              <a:off x="5248080" y="1981080"/>
              <a:ext cx="2217240" cy="863280"/>
            </a:xfrm>
            <a:custGeom>
              <a:avLst/>
              <a:gdLst/>
              <a:ahLst/>
              <a:cxnLst/>
              <a:rect l="l" t="t" r="r" b="b"/>
              <a:pathLst>
                <a:path w="43200" h="43200">
                  <a:moveTo>
                    <a:pt x="3900" y="14370"/>
                  </a:moveTo>
                  <a:cubicBezTo>
                    <a:pt x="3629" y="11657"/>
                    <a:pt x="4261" y="8921"/>
                    <a:pt x="5623" y="6907"/>
                  </a:cubicBezTo>
                  <a:cubicBezTo>
                    <a:pt x="7775" y="3726"/>
                    <a:pt x="11264" y="3017"/>
                    <a:pt x="14005" y="5202"/>
                  </a:cubicBezTo>
                  <a:cubicBezTo>
                    <a:pt x="15678" y="909"/>
                    <a:pt x="19914" y="22"/>
                    <a:pt x="22456" y="3432"/>
                  </a:cubicBezTo>
                  <a:cubicBezTo>
                    <a:pt x="23097" y="1683"/>
                    <a:pt x="24328" y="474"/>
                    <a:pt x="25749" y="200"/>
                  </a:cubicBezTo>
                  <a:cubicBezTo>
                    <a:pt x="27313" y="-102"/>
                    <a:pt x="28875" y="770"/>
                    <a:pt x="29833" y="2481"/>
                  </a:cubicBezTo>
                  <a:cubicBezTo>
                    <a:pt x="31215" y="267"/>
                    <a:pt x="33501" y="-460"/>
                    <a:pt x="35463" y="690"/>
                  </a:cubicBezTo>
                  <a:cubicBezTo>
                    <a:pt x="36958" y="1566"/>
                    <a:pt x="38030" y="3400"/>
                    <a:pt x="38318" y="5576"/>
                  </a:cubicBezTo>
                  <a:cubicBezTo>
                    <a:pt x="40046" y="6218"/>
                    <a:pt x="41422" y="7998"/>
                    <a:pt x="41982" y="10318"/>
                  </a:cubicBezTo>
                  <a:cubicBezTo>
                    <a:pt x="42389" y="12002"/>
                    <a:pt x="42331" y="13831"/>
                    <a:pt x="41818" y="15460"/>
                  </a:cubicBezTo>
                  <a:cubicBezTo>
                    <a:pt x="43079" y="17694"/>
                    <a:pt x="43520" y="20590"/>
                    <a:pt x="43016" y="23322"/>
                  </a:cubicBezTo>
                  <a:cubicBezTo>
                    <a:pt x="42346" y="26954"/>
                    <a:pt x="40128" y="29674"/>
                    <a:pt x="37404" y="30204"/>
                  </a:cubicBezTo>
                  <a:cubicBezTo>
                    <a:pt x="37391" y="32471"/>
                    <a:pt x="36658" y="34621"/>
                    <a:pt x="35395" y="36101"/>
                  </a:cubicBezTo>
                  <a:cubicBezTo>
                    <a:pt x="33476" y="38350"/>
                    <a:pt x="30704" y="38639"/>
                    <a:pt x="28555" y="36815"/>
                  </a:cubicBezTo>
                  <a:cubicBezTo>
                    <a:pt x="27860" y="39948"/>
                    <a:pt x="25999" y="42343"/>
                    <a:pt x="23667" y="43106"/>
                  </a:cubicBezTo>
                  <a:cubicBezTo>
                    <a:pt x="20919" y="44005"/>
                    <a:pt x="18051" y="42473"/>
                    <a:pt x="16480" y="39266"/>
                  </a:cubicBezTo>
                  <a:cubicBezTo>
                    <a:pt x="12772" y="42310"/>
                    <a:pt x="7956" y="40599"/>
                    <a:pt x="5804" y="35472"/>
                  </a:cubicBezTo>
                  <a:cubicBezTo>
                    <a:pt x="3690" y="35809"/>
                    <a:pt x="1705" y="34024"/>
                    <a:pt x="1110" y="31250"/>
                  </a:cubicBezTo>
                  <a:cubicBezTo>
                    <a:pt x="679" y="29243"/>
                    <a:pt x="1060" y="27077"/>
                    <a:pt x="2113" y="25551"/>
                  </a:cubicBezTo>
                  <a:cubicBezTo>
                    <a:pt x="619" y="24354"/>
                    <a:pt x="-213" y="22057"/>
                    <a:pt x="-5" y="19704"/>
                  </a:cubicBezTo>
                  <a:cubicBezTo>
                    <a:pt x="239" y="16949"/>
                    <a:pt x="1845" y="14791"/>
                    <a:pt x="3863" y="14507"/>
                  </a:cubicBezTo>
                  <a:cubicBezTo>
                    <a:pt x="3875" y="14461"/>
                    <a:pt x="3888" y="14416"/>
                    <a:pt x="3900" y="14370"/>
                  </a:cubicBezTo>
                  <a:close/>
                  <a:moveTo>
                    <a:pt x="4693" y="26177"/>
                  </a:moveTo>
                  <a:cubicBezTo>
                    <a:pt x="3809" y="26271"/>
                    <a:pt x="2925" y="25993"/>
                    <a:pt x="2160" y="25380"/>
                  </a:cubicBezTo>
                  <a:moveTo>
                    <a:pt x="6928" y="34899"/>
                  </a:moveTo>
                  <a:cubicBezTo>
                    <a:pt x="6573" y="35092"/>
                    <a:pt x="6200" y="35220"/>
                    <a:pt x="5820" y="35280"/>
                  </a:cubicBezTo>
                  <a:moveTo>
                    <a:pt x="16478" y="39090"/>
                  </a:moveTo>
                  <a:cubicBezTo>
                    <a:pt x="16211" y="38544"/>
                    <a:pt x="15987" y="37961"/>
                    <a:pt x="15810" y="37350"/>
                  </a:cubicBezTo>
                  <a:moveTo>
                    <a:pt x="28827" y="34751"/>
                  </a:moveTo>
                  <a:cubicBezTo>
                    <a:pt x="28788" y="35398"/>
                    <a:pt x="28698" y="36038"/>
                    <a:pt x="28560" y="36660"/>
                  </a:cubicBezTo>
                  <a:moveTo>
                    <a:pt x="34129" y="22954"/>
                  </a:moveTo>
                  <a:cubicBezTo>
                    <a:pt x="36133" y="24282"/>
                    <a:pt x="37398" y="27058"/>
                    <a:pt x="37380" y="30090"/>
                  </a:cubicBezTo>
                  <a:moveTo>
                    <a:pt x="41798" y="15354"/>
                  </a:move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cubicBezTo>
                    <a:pt x="38379" y="5843"/>
                    <a:pt x="38405" y="6266"/>
                    <a:pt x="38400" y="6690"/>
                  </a:cubicBezTo>
                  <a:moveTo>
                    <a:pt x="29078" y="3952"/>
                  </a:moveTo>
                  <a:cubicBezTo>
                    <a:pt x="29267" y="3369"/>
                    <a:pt x="29516" y="2826"/>
                    <a:pt x="29820" y="2340"/>
                  </a:cubicBezTo>
                  <a:moveTo>
                    <a:pt x="22141" y="4720"/>
                  </a:moveTo>
                  <a:cubicBezTo>
                    <a:pt x="22218" y="4238"/>
                    <a:pt x="22339" y="3771"/>
                    <a:pt x="22500" y="3330"/>
                  </a:cubicBezTo>
                  <a:moveTo>
                    <a:pt x="14000" y="5192"/>
                  </a:moveTo>
                  <a:cubicBezTo>
                    <a:pt x="14472" y="5568"/>
                    <a:pt x="14908" y="6021"/>
                    <a:pt x="15300" y="6540"/>
                  </a:cubicBezTo>
                  <a:moveTo>
                    <a:pt x="4127" y="15789"/>
                  </a:moveTo>
                  <a:cubicBezTo>
                    <a:pt x="4024" y="15325"/>
                    <a:pt x="3948" y="14851"/>
                    <a:pt x="3900" y="14370"/>
                  </a:cubicBezTo>
                </a:path>
              </a:pathLst>
            </a:custGeom>
            <a:solidFill>
              <a:srgbClr val="FFFFFF"/>
            </a:solidFill>
            <a:ln w="25560">
              <a:solidFill>
                <a:srgbClr val="4F81B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Times New Roman"/>
                </a:rPr>
                <a:t>Because it is </a:t>
              </a:r>
              <a:r>
                <a:rPr lang="en-US" sz="1400" b="1" strike="noStrike" spc="-1">
                  <a:solidFill>
                    <a:srgbClr val="000000"/>
                  </a:solidFill>
                  <a:latin typeface="Calibri"/>
                  <a:ea typeface="Times New Roman"/>
                </a:rPr>
                <a:t>NOT</a:t>
              </a: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Times New Roman"/>
                </a:rPr>
                <a:t>  </a:t>
              </a:r>
              <a:endParaRPr lang="en-US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  <a:ea typeface="Times New Roman"/>
                </a:rPr>
                <a:t>valid VA..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297" name="Picture 63" descr="074499-simple-red-glossy-icon-alphanumeric-x-styled"/>
            <p:cNvPicPr/>
            <p:nvPr/>
          </p:nvPicPr>
          <p:blipFill>
            <a:blip r:embed="rId2"/>
            <a:stretch/>
          </p:blipFill>
          <p:spPr>
            <a:xfrm>
              <a:off x="4598640" y="2617920"/>
              <a:ext cx="674640" cy="638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98" name="CustomShape 46"/>
          <p:cNvSpPr/>
          <p:nvPr/>
        </p:nvSpPr>
        <p:spPr>
          <a:xfrm>
            <a:off x="876240" y="6248520"/>
            <a:ext cx="1533240" cy="447480"/>
          </a:xfrm>
          <a:prstGeom prst="rect">
            <a:avLst/>
          </a:prstGeom>
          <a:noFill/>
          <a:ln w="9360">
            <a:noFill/>
          </a:ln>
          <a:effectLst>
            <a:outerShdw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Arial"/>
              </a:rPr>
              <a:t>Program’s Virtual Memory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9" name="CustomShape 47"/>
          <p:cNvSpPr/>
          <p:nvPr/>
        </p:nvSpPr>
        <p:spPr>
          <a:xfrm>
            <a:off x="6705720" y="6400800"/>
            <a:ext cx="961560" cy="333000"/>
          </a:xfrm>
          <a:prstGeom prst="rect">
            <a:avLst/>
          </a:prstGeom>
          <a:noFill/>
          <a:ln w="9360">
            <a:noFill/>
          </a:ln>
          <a:effectLst>
            <a:outerShdw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99"/>
              </a:spcBef>
              <a:spcAft>
                <a:spcPts val="799"/>
              </a:spcAft>
              <a:tabLst>
                <a:tab pos="0" algn="l"/>
              </a:tabLst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Arial"/>
              </a:rPr>
              <a:t>RAM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2BD386589D5742ACAB8F93F7EEF1D3" ma:contentTypeVersion="8" ma:contentTypeDescription="Create a new document." ma:contentTypeScope="" ma:versionID="a6f2d4e7bb87ae9ad77a7344b542d713">
  <xsd:schema xmlns:xsd="http://www.w3.org/2001/XMLSchema" xmlns:xs="http://www.w3.org/2001/XMLSchema" xmlns:p="http://schemas.microsoft.com/office/2006/metadata/properties" xmlns:ns2="0f6e7068-2018-4ae5-a7e1-72d98bb24d27" targetNamespace="http://schemas.microsoft.com/office/2006/metadata/properties" ma:root="true" ma:fieldsID="2b541d3a2fb3f9ac83b6f231390ba8ec" ns2:_="">
    <xsd:import namespace="0f6e7068-2018-4ae5-a7e1-72d98bb24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e7068-2018-4ae5-a7e1-72d98bb24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73B546-C672-4C73-AFC8-F5ADBF2AA2DD}"/>
</file>

<file path=customXml/itemProps2.xml><?xml version="1.0" encoding="utf-8"?>
<ds:datastoreItem xmlns:ds="http://schemas.openxmlformats.org/officeDocument/2006/customXml" ds:itemID="{335602E9-E32A-4FE3-88D2-9ED526F9FEED}"/>
</file>

<file path=customXml/itemProps3.xml><?xml version="1.0" encoding="utf-8"?>
<ds:datastoreItem xmlns:ds="http://schemas.openxmlformats.org/officeDocument/2006/customXml" ds:itemID="{FD0BB320-B6DE-4A99-80E6-8FD7839D3FF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12408</TotalTime>
  <Words>1401</Words>
  <Application>Microsoft Office PowerPoint</Application>
  <PresentationFormat>On-screen Show (4:3)</PresentationFormat>
  <Paragraphs>411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ADVICES</vt:lpstr>
      <vt:lpstr>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allocation/Deallocation  [kmalloc() / kfree()]</vt:lpstr>
      <vt:lpstr>Dynamic allocation/Deallocation  [kmalloc() / kfree()]</vt:lpstr>
      <vt:lpstr>Dynamic allocation/Deallocation  [kmalloc() / kfree()]</vt:lpstr>
      <vt:lpstr>PowerPoint Presentation</vt:lpstr>
      <vt:lpstr>PowerPoint Presentation</vt:lpstr>
      <vt:lpstr>Kernel Heap  Testing</vt:lpstr>
      <vt:lpstr>PowerPoint Presentation</vt:lpstr>
      <vt:lpstr>PowerPoint Presentation</vt:lpstr>
      <vt:lpstr>PowerPoint Presentation</vt:lpstr>
      <vt:lpstr>How to Test Your Code? (Tests DON’T guarantee full correct logic, You should implement the correct logic as explained)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Systems’13</dc:title>
  <dc:subject/>
  <dc:creator>Ahmed</dc:creator>
  <dc:description/>
  <cp:lastModifiedBy>razan bayoumi</cp:lastModifiedBy>
  <cp:revision>736</cp:revision>
  <dcterms:created xsi:type="dcterms:W3CDTF">2006-08-16T00:00:00Z</dcterms:created>
  <dcterms:modified xsi:type="dcterms:W3CDTF">2025-04-07T19:00:28Z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58</vt:i4>
  </property>
  <property fmtid="{D5CDD505-2E9C-101B-9397-08002B2CF9AE}" pid="12" name="ContentTypeId">
    <vt:lpwstr>0x010100552BD386589D5742ACAB8F93F7EEF1D3</vt:lpwstr>
  </property>
</Properties>
</file>