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1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0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8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ar-Montoya20/Primera-Previa-Introducci-n-a-la-Inform-tica/blob/main/05%20(Conversiones%20Numericas%20(parte%202)).excalidr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567E6-E353-4655-8274-864AFA38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87" y="2705100"/>
            <a:ext cx="5200650" cy="3352800"/>
          </a:xfrm>
        </p:spPr>
        <p:txBody>
          <a:bodyPr>
            <a:noAutofit/>
          </a:bodyPr>
          <a:lstStyle/>
          <a:p>
            <a:r>
              <a:rPr lang="es-ES" sz="2800" dirty="0"/>
              <a:t>Yohalinson Omar Montoya Plaza</a:t>
            </a:r>
            <a:br>
              <a:rPr lang="es-ES" sz="2800" dirty="0"/>
            </a:br>
            <a:r>
              <a:rPr lang="es-ES" sz="2800" dirty="0"/>
              <a:t>1127585366</a:t>
            </a:r>
            <a:br>
              <a:rPr lang="es-ES" sz="2800" dirty="0"/>
            </a:br>
            <a:r>
              <a:rPr lang="es-ES" sz="2800" dirty="0"/>
              <a:t>Yohalinson.montoya@utp.edu.co</a:t>
            </a:r>
            <a:endParaRPr lang="en-GB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78C2B-FC12-49A3-BDCD-F9C5DFA92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784" y="710723"/>
            <a:ext cx="4075200" cy="2070001"/>
          </a:xfrm>
        </p:spPr>
        <p:txBody>
          <a:bodyPr>
            <a:normAutofit/>
          </a:bodyPr>
          <a:lstStyle/>
          <a:p>
            <a:r>
              <a:rPr lang="es-ES" sz="3200" dirty="0"/>
              <a:t>Primera previa</a:t>
            </a:r>
            <a:endParaRPr lang="en-GB" sz="3200" dirty="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27" name="Picture 3" descr="Efectos luminosos impresionantes">
            <a:extLst>
              <a:ext uri="{FF2B5EF4-FFF2-40B4-BE49-F238E27FC236}">
                <a16:creationId xmlns:a16="http://schemas.microsoft.com/office/drawing/2014/main" id="{F8E86240-5232-4812-B23D-6C1E48C4D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" r="7361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1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6CFAA-945A-4AAE-AFD8-B6FC19C4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59" y="1472861"/>
            <a:ext cx="10213200" cy="4714875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01- Resumen de informática (resumen de 2 hojas sobre informática escrito a mano)</a:t>
            </a:r>
          </a:p>
          <a:p>
            <a:r>
              <a:rPr lang="es-ES" dirty="0">
                <a:solidFill>
                  <a:schemeClr val="tx1"/>
                </a:solidFill>
              </a:rPr>
              <a:t>02-Paper ( sobre sistemas de computación)</a:t>
            </a:r>
          </a:p>
          <a:p>
            <a:r>
              <a:rPr lang="es-ES" dirty="0">
                <a:solidFill>
                  <a:schemeClr val="tx1"/>
                </a:solidFill>
              </a:rPr>
              <a:t>03-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Programa js (0-15) ( programa que convierte los números binarios del 0000 hasta 1111)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04-</a:t>
            </a:r>
            <a:r>
              <a:rPr lang="en-GB" dirty="0">
                <a:solidFill>
                  <a:srgbClr val="7A52C5"/>
                </a:solidFill>
                <a:latin typeface="-apple-system"/>
              </a:rPr>
              <a:t> </a:t>
            </a:r>
            <a:r>
              <a:rPr lang="es-ES" dirty="0">
                <a:solidFill>
                  <a:schemeClr val="tx1"/>
                </a:solidFill>
                <a:latin typeface="-apple-system"/>
              </a:rPr>
              <a:t>Conversiones</a:t>
            </a:r>
            <a:r>
              <a:rPr lang="en-GB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s-ES" dirty="0">
                <a:solidFill>
                  <a:schemeClr val="tx1"/>
                </a:solidFill>
                <a:latin typeface="-apple-system"/>
              </a:rPr>
              <a:t>Numéricas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primera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parte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conversiones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-apple-system"/>
              </a:rPr>
              <a:t>n</a:t>
            </a:r>
            <a:r>
              <a:rPr lang="es-ES" dirty="0">
                <a:solidFill>
                  <a:schemeClr val="tx1"/>
                </a:solidFill>
                <a:latin typeface="-apple-system"/>
              </a:rPr>
              <a:t>uméricas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base 10 y </a:t>
            </a:r>
            <a:r>
              <a:rPr lang="es-E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base 16)</a:t>
            </a:r>
          </a:p>
          <a:p>
            <a:r>
              <a:rPr lang="en-GB" dirty="0">
                <a:solidFill>
                  <a:schemeClr val="tx1"/>
                </a:solidFill>
              </a:rPr>
              <a:t>-05 Conversiones </a:t>
            </a:r>
            <a:r>
              <a:rPr lang="en-GB" dirty="0" err="1">
                <a:solidFill>
                  <a:schemeClr val="tx1"/>
                </a:solidFill>
              </a:rPr>
              <a:t>Numéricas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parte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  <a:hlinkClick r:id="rId2" tooltip="05 (Conversiones Numericas (parte 2)).excalidra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(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Contiene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la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primera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parte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de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conversiones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numéricas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y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adicional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ejercicios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sobre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divisiones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-apple-system"/>
              </a:rPr>
              <a:t>sucesivas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).</a:t>
            </a:r>
          </a:p>
          <a:p>
            <a:r>
              <a:rPr lang="en-GB" dirty="0">
                <a:solidFill>
                  <a:schemeClr val="tx1"/>
                </a:solidFill>
                <a:latin typeface="-apple-system"/>
              </a:rPr>
              <a:t>-06 Python </a:t>
            </a:r>
            <a:r>
              <a:rPr lang="es-ES" dirty="0">
                <a:solidFill>
                  <a:schemeClr val="tx1"/>
                </a:solidFill>
                <a:latin typeface="-apple-system"/>
              </a:rPr>
              <a:t>básico 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(</a:t>
            </a:r>
            <a:r>
              <a:rPr lang="en-GB" b="0" i="0" strike="noStrike" dirty="0" err="1">
                <a:solidFill>
                  <a:schemeClr val="tx1"/>
                </a:solidFill>
                <a:effectLst/>
                <a:latin typeface="-apple-system"/>
              </a:rPr>
              <a:t>contiene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strike="noStrike" dirty="0" err="1">
                <a:solidFill>
                  <a:schemeClr val="tx1"/>
                </a:solidFill>
                <a:effectLst/>
                <a:latin typeface="-apple-system"/>
              </a:rPr>
              <a:t>ejercicios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strike="noStrike" dirty="0" err="1">
                <a:solidFill>
                  <a:schemeClr val="tx1"/>
                </a:solidFill>
                <a:effectLst/>
                <a:latin typeface="-apple-system"/>
              </a:rPr>
              <a:t>básicos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strike="noStrike" dirty="0" err="1">
                <a:solidFill>
                  <a:schemeClr val="tx1"/>
                </a:solidFill>
                <a:effectLst/>
                <a:latin typeface="-apple-system"/>
              </a:rPr>
              <a:t>sobre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strike="noStrike" dirty="0" err="1">
                <a:solidFill>
                  <a:schemeClr val="tx1"/>
                </a:solidFill>
                <a:effectLst/>
                <a:latin typeface="-apple-system"/>
              </a:rPr>
              <a:t>el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GB" b="0" i="0" strike="noStrike" dirty="0" err="1">
                <a:solidFill>
                  <a:schemeClr val="tx1"/>
                </a:solidFill>
                <a:effectLst/>
                <a:latin typeface="-apple-system"/>
              </a:rPr>
              <a:t>lenguaje</a:t>
            </a:r>
            <a:r>
              <a:rPr lang="en-GB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n-GB" b="0" i="0" strike="noStrike" dirty="0">
                <a:solidFill>
                  <a:schemeClr val="tx1"/>
                </a:solidFill>
                <a:effectLst/>
                <a:latin typeface="-apple-system"/>
              </a:rPr>
              <a:t>python)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466954-55AB-45F5-82CA-4AE9F5B0D317}"/>
              </a:ext>
            </a:extLst>
          </p:cNvPr>
          <p:cNvSpPr txBox="1"/>
          <p:nvPr/>
        </p:nvSpPr>
        <p:spPr>
          <a:xfrm>
            <a:off x="1216241" y="594804"/>
            <a:ext cx="81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En este repositorio se encuentran todos los contenidos de la primera previa.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6364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A52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Arial</vt:lpstr>
      <vt:lpstr>Avenir Next LT Pro</vt:lpstr>
      <vt:lpstr>Goudy Old Style</vt:lpstr>
      <vt:lpstr>Wingdings</vt:lpstr>
      <vt:lpstr>FrostyVTI</vt:lpstr>
      <vt:lpstr>Yohalinson Omar Montoya Plaza 1127585366 Yohalinson.montoya@utp.edu.co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Yohalinson Omar Montoya Plaza 1127585366 Yohalinson.montoya@utp.edu.co</dc:title>
  <dc:creator>yohalinson montoya</dc:creator>
  <cp:lastModifiedBy>yohalinson montoya</cp:lastModifiedBy>
  <cp:revision>1</cp:revision>
  <dcterms:created xsi:type="dcterms:W3CDTF">2021-10-13T22:36:19Z</dcterms:created>
  <dcterms:modified xsi:type="dcterms:W3CDTF">2021-10-13T22:54:37Z</dcterms:modified>
</cp:coreProperties>
</file>