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0D5EC-25BB-C463-F94E-DCDBBFF3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577C7-C33B-98C1-3967-E7A101FFB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93A6B-E618-8B5D-C597-080808DB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A3D64-4844-8A0A-A3C7-DC48E4A8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4AAA0-203C-6A67-C8D3-F988DEE7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1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1247-AACC-2B63-0BE4-B61E838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AE23F-362C-3D87-A664-2AB9FD90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13C60-762C-1DC5-6EB5-63FD3E69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918B4-3E79-80D9-D072-0DC41211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33699-18C8-6B85-C8FB-76902A86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9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8F9985-2731-EDD5-1A17-470A449B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D5BC8-2DAC-4D6F-F901-F58F560E0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3074E-1160-5BDC-5CE0-9FCF6C0A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608E8-37C9-D867-0958-D6EA864A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DD195-1D13-2C94-B329-0B00DCD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5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5FB-15EF-2A7A-3B5E-886EEE83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EF5BE-D6E9-98C6-D1B1-A7C0DAAF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EDFC5-AF01-3410-C3AD-1C0B83DE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6F52-BD6C-160D-27CF-65FEB434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B749E-C2E9-2ED1-DA20-0673799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83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6D5C4-75D4-E3B9-54CB-1A426327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EDBF0-C36A-11B2-2FDA-4980CC90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E0C3F-0D45-8494-4CC3-A51F782E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FA2F2-25A2-4945-80E4-0371F2CD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C253D-586B-2964-5917-1ADA7349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81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0EA2-2512-0444-3825-A733BD04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83C52-11BF-C6EC-9D1E-B3260827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4D8E71-2A93-3A17-9EE9-76210BD8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CDD325-2C6D-F256-A63B-E136C3B3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EFE16-E33F-B5FB-C5B8-2F26747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369A05-3F54-D6FA-E5B0-4E3F8E78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35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9B14C-E372-B0A3-5E3E-1C6E06AC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8127F-397C-2BB7-6070-C3BB6EE0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065B7-1007-BFA7-F006-AA00FD0E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7604D-3ECE-72A5-57AD-2F5B82C09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B69CAC-D9A0-A115-A2EB-A827092B2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FB26AC-A985-8E15-8B1B-F66932C9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95A15E-F0C3-9F60-3667-DDCE2597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1856B7-5FA7-F984-63D3-47349E6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27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DFE53-6B60-B651-21BF-9DF1868D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1D8B-82BB-85D6-7286-7824123E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3D2DEC-D5F0-B9DE-470C-FB08557F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1F8093-FA6A-991D-A29E-84D99ED2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3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F582E-90CB-DA90-ABBE-2759D4A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6BF3BC-BA5B-3D9A-440E-D55F675E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2A1089-5B03-D871-4406-FA26B07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13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E252-AE8F-BC19-B2CC-C59DEA74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05782-C635-63CE-39F0-9291992B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3F4394-92CF-7342-5387-FF2DC170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AB557-DE1B-6A0A-15C2-70DB9E4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8A568F-1AD9-9B4A-0CE6-65772964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0F467-D3CF-E332-A4F6-338CFAB2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6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51AA6-9FF0-E73C-0A33-5EBFDB68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6CE5E-1AB7-F5ED-471E-AA00A2F8E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80812F-4258-5E8A-A03B-27CB444A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D72E03-6DE6-23AD-5CFB-8C521519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577B8C-BA65-3BB3-E4A7-997516D9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1731DA-05C7-ED5C-D91D-83E6490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22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57D43F-9D74-4113-0547-A55DF295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3942E8-D09C-C655-7A8C-C23F9E7E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C56BB-B66E-749F-D481-0E16D02D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4529-445B-4743-9CBC-F3A773EA1A2D}" type="datetimeFigureOut">
              <a:rPr lang="es-CO" smtClean="0"/>
              <a:t>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A67A-F5CF-B11F-8492-975EF1F62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46869-834C-95F2-96E8-984143EE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DB54-FBDB-4754-A86D-F2E81FA94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88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2A8505F-574A-900D-0747-E4E773A5F808}"/>
              </a:ext>
            </a:extLst>
          </p:cNvPr>
          <p:cNvGrpSpPr/>
          <p:nvPr/>
        </p:nvGrpSpPr>
        <p:grpSpPr>
          <a:xfrm>
            <a:off x="247261" y="201273"/>
            <a:ext cx="5201908" cy="4927250"/>
            <a:chOff x="228600" y="312262"/>
            <a:chExt cx="5201908" cy="492725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6894204-83D5-6BAB-F215-BE3802DAD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82"/>
            <a:stretch/>
          </p:blipFill>
          <p:spPr>
            <a:xfrm>
              <a:off x="228600" y="1008888"/>
              <a:ext cx="3962400" cy="4230624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F836B89-DA70-A8A8-3178-9F9DD5852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21"/>
            <a:stretch/>
          </p:blipFill>
          <p:spPr>
            <a:xfrm rot="356702">
              <a:off x="2597326" y="312262"/>
              <a:ext cx="2833182" cy="266231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C17B8D7-1342-4B78-8BFA-79E62010041D}"/>
              </a:ext>
            </a:extLst>
          </p:cNvPr>
          <p:cNvGrpSpPr/>
          <p:nvPr/>
        </p:nvGrpSpPr>
        <p:grpSpPr>
          <a:xfrm>
            <a:off x="6305938" y="201273"/>
            <a:ext cx="5201908" cy="4927250"/>
            <a:chOff x="228600" y="312262"/>
            <a:chExt cx="5201908" cy="49272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02D4850-1D70-8A6F-90B5-789DD263A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82"/>
            <a:stretch/>
          </p:blipFill>
          <p:spPr>
            <a:xfrm>
              <a:off x="228600" y="1008888"/>
              <a:ext cx="3962400" cy="4230624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F97E2C5-0A3E-A0C9-DEE5-9FD38878D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21"/>
            <a:stretch/>
          </p:blipFill>
          <p:spPr>
            <a:xfrm rot="356702">
              <a:off x="2597326" y="312262"/>
              <a:ext cx="2833182" cy="266231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1CB2CA13-C646-4F2A-28AA-80682EA07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627">
            <a:off x="3012323" y="671484"/>
            <a:ext cx="2013159" cy="12222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6AB420-E192-DFEE-8F14-780559813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990">
            <a:off x="9084675" y="671484"/>
            <a:ext cx="2013159" cy="12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Lysbeth Narváez Jácome</dc:creator>
  <cp:lastModifiedBy>Karen Lysbeth Narváez Jácome</cp:lastModifiedBy>
  <cp:revision>2</cp:revision>
  <dcterms:created xsi:type="dcterms:W3CDTF">2024-03-30T22:18:56Z</dcterms:created>
  <dcterms:modified xsi:type="dcterms:W3CDTF">2024-04-01T20:30:31Z</dcterms:modified>
</cp:coreProperties>
</file>