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39C82-AFC1-45CC-A017-1A691C60E705}" v="28" dt="2021-05-04T13:17:3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05/09/2021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05/09/2021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dirty="0"/>
              <a:t>The highest model accuracy and precision were attained using the logistic regression statistical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Summary of results:</a:t>
            </a:r>
          </a:p>
          <a:p>
            <a:pPr lvl="2" algn="just"/>
            <a:r>
              <a:rPr lang="en-US" dirty="0"/>
              <a:t>Model accuracy: 81% .</a:t>
            </a:r>
          </a:p>
          <a:p>
            <a:pPr lvl="2" algn="just"/>
            <a:r>
              <a:rPr lang="en-US" dirty="0"/>
              <a:t>F1 Score: 82%</a:t>
            </a:r>
          </a:p>
          <a:p>
            <a:pPr lvl="2" algn="just"/>
            <a:r>
              <a:rPr lang="en-US" dirty="0"/>
              <a:t>Model was able to predict “Non-Persistent” flags with a 84% precision.</a:t>
            </a:r>
          </a:p>
          <a:p>
            <a:pPr lvl="2" algn="just"/>
            <a:r>
              <a:rPr lang="en-US" dirty="0"/>
              <a:t>“Persistent” flags lagged with a 76% precision.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CA7E6-4146-4159-907E-A980FF0E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54" y="1724875"/>
            <a:ext cx="6834046" cy="34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1283</TotalTime>
  <Words>140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Omar Safwat</cp:lastModifiedBy>
  <cp:revision>44</cp:revision>
  <dcterms:created xsi:type="dcterms:W3CDTF">2021-03-06T07:56:12Z</dcterms:created>
  <dcterms:modified xsi:type="dcterms:W3CDTF">2021-05-09T16:38:06Z</dcterms:modified>
</cp:coreProperties>
</file>