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9" r:id="rId3"/>
    <p:sldId id="270" r:id="rId4"/>
    <p:sldId id="278" r:id="rId5"/>
    <p:sldId id="272" r:id="rId6"/>
    <p:sldId id="274" r:id="rId7"/>
    <p:sldId id="273" r:id="rId8"/>
    <p:sldId id="275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180F1-73D3-4CC1-B735-808662D4AF27}" v="19" dt="2021-05-09T23:09:4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9B8180F1-73D3-4CC1-B735-808662D4AF27}"/>
    <pc:docChg chg="undo custSel addSld modSld">
      <pc:chgData name="Roger Burek-Bors" userId="52318fc02a824a34" providerId="LiveId" clId="{9B8180F1-73D3-4CC1-B735-808662D4AF27}" dt="2021-05-09T23:09:42.511" v="101" actId="1076"/>
      <pc:docMkLst>
        <pc:docMk/>
      </pc:docMkLst>
      <pc:sldChg chg="modSp mod">
        <pc:chgData name="Roger Burek-Bors" userId="52318fc02a824a34" providerId="LiveId" clId="{9B8180F1-73D3-4CC1-B735-808662D4AF27}" dt="2021-05-09T22:58:23.261" v="61" actId="115"/>
        <pc:sldMkLst>
          <pc:docMk/>
          <pc:sldMk cId="1899016330" sldId="269"/>
        </pc:sldMkLst>
        <pc:spChg chg="mod">
          <ac:chgData name="Roger Burek-Bors" userId="52318fc02a824a34" providerId="LiveId" clId="{9B8180F1-73D3-4CC1-B735-808662D4AF27}" dt="2021-05-09T22:58:23.261" v="61" actId="115"/>
          <ac:spMkLst>
            <pc:docMk/>
            <pc:sldMk cId="1899016330" sldId="269"/>
            <ac:spMk id="3" creationId="{CDC6F948-2F33-47A0-AE55-62E355ACC532}"/>
          </ac:spMkLst>
        </pc:spChg>
      </pc:sldChg>
      <pc:sldChg chg="addSp delSp modSp add mod">
        <pc:chgData name="Roger Burek-Bors" userId="52318fc02a824a34" providerId="LiveId" clId="{9B8180F1-73D3-4CC1-B735-808662D4AF27}" dt="2021-05-09T22:55:44.032" v="56" actId="13822"/>
        <pc:sldMkLst>
          <pc:docMk/>
          <pc:sldMk cId="4073393256" sldId="275"/>
        </pc:sldMkLst>
        <pc:spChg chg="add del mod">
          <ac:chgData name="Roger Burek-Bors" userId="52318fc02a824a34" providerId="LiveId" clId="{9B8180F1-73D3-4CC1-B735-808662D4AF27}" dt="2021-05-09T22:35:38.006" v="7" actId="478"/>
          <ac:spMkLst>
            <pc:docMk/>
            <pc:sldMk cId="4073393256" sldId="275"/>
            <ac:spMk id="3" creationId="{60DD795A-5393-4E1A-8076-C0A3E3DF60CB}"/>
          </ac:spMkLst>
        </pc:spChg>
        <pc:spChg chg="mod">
          <ac:chgData name="Roger Burek-Bors" userId="52318fc02a824a34" providerId="LiveId" clId="{9B8180F1-73D3-4CC1-B735-808662D4AF27}" dt="2021-05-09T22:28:46.245" v="4" actId="20577"/>
          <ac:spMkLst>
            <pc:docMk/>
            <pc:sldMk cId="4073393256" sldId="275"/>
            <ac:spMk id="4" creationId="{F0FEE1CD-BF08-48FA-8526-5BEB92660675}"/>
          </ac:spMkLst>
        </pc:spChg>
        <pc:spChg chg="add mod">
          <ac:chgData name="Roger Burek-Bors" userId="52318fc02a824a34" providerId="LiveId" clId="{9B8180F1-73D3-4CC1-B735-808662D4AF27}" dt="2021-05-09T22:44:10.598" v="21" actId="1076"/>
          <ac:spMkLst>
            <pc:docMk/>
            <pc:sldMk cId="4073393256" sldId="275"/>
            <ac:spMk id="7" creationId="{84633142-0C34-4246-A6E5-FB457C75BE20}"/>
          </ac:spMkLst>
        </pc:spChg>
        <pc:spChg chg="add mod">
          <ac:chgData name="Roger Burek-Bors" userId="52318fc02a824a34" providerId="LiveId" clId="{9B8180F1-73D3-4CC1-B735-808662D4AF27}" dt="2021-05-09T22:49:52.594" v="48" actId="1076"/>
          <ac:spMkLst>
            <pc:docMk/>
            <pc:sldMk cId="4073393256" sldId="275"/>
            <ac:spMk id="8" creationId="{A5ACEE68-3626-4430-878A-B677A5B22862}"/>
          </ac:spMkLst>
        </pc:spChg>
        <pc:spChg chg="add del">
          <ac:chgData name="Roger Burek-Bors" userId="52318fc02a824a34" providerId="LiveId" clId="{9B8180F1-73D3-4CC1-B735-808662D4AF27}" dt="2021-05-09T22:48:16.088" v="31"/>
          <ac:spMkLst>
            <pc:docMk/>
            <pc:sldMk cId="4073393256" sldId="275"/>
            <ac:spMk id="10" creationId="{9A53A96C-6715-4A11-BC9A-DC9300CB1E33}"/>
          </ac:spMkLst>
        </pc:spChg>
        <pc:picChg chg="add del">
          <ac:chgData name="Roger Burek-Bors" userId="52318fc02a824a34" providerId="LiveId" clId="{9B8180F1-73D3-4CC1-B735-808662D4AF27}" dt="2021-05-09T22:35:59.193" v="11"/>
          <ac:picMkLst>
            <pc:docMk/>
            <pc:sldMk cId="4073393256" sldId="275"/>
            <ac:picMk id="5" creationId="{F02EEAC9-DC32-4AD6-AB57-90E72E476DDF}"/>
          </ac:picMkLst>
        </pc:picChg>
        <pc:picChg chg="add del">
          <ac:chgData name="Roger Burek-Bors" userId="52318fc02a824a34" providerId="LiveId" clId="{9B8180F1-73D3-4CC1-B735-808662D4AF27}" dt="2021-05-09T22:39:00.598" v="13"/>
          <ac:picMkLst>
            <pc:docMk/>
            <pc:sldMk cId="4073393256" sldId="275"/>
            <ac:picMk id="6" creationId="{84608738-B649-44CC-96CF-C14D9DFE8331}"/>
          </ac:picMkLst>
        </pc:picChg>
        <pc:picChg chg="del">
          <ac:chgData name="Roger Burek-Bors" userId="52318fc02a824a34" providerId="LiveId" clId="{9B8180F1-73D3-4CC1-B735-808662D4AF27}" dt="2021-05-09T22:35:34.826" v="5" actId="478"/>
          <ac:picMkLst>
            <pc:docMk/>
            <pc:sldMk cId="4073393256" sldId="275"/>
            <ac:picMk id="9" creationId="{6361E66F-B716-4127-9D97-D893A4AD5022}"/>
          </ac:picMkLst>
        </pc:picChg>
        <pc:picChg chg="add mod">
          <ac:chgData name="Roger Burek-Bors" userId="52318fc02a824a34" providerId="LiveId" clId="{9B8180F1-73D3-4CC1-B735-808662D4AF27}" dt="2021-05-09T22:55:11.083" v="53" actId="1076"/>
          <ac:picMkLst>
            <pc:docMk/>
            <pc:sldMk cId="4073393256" sldId="275"/>
            <ac:picMk id="12" creationId="{8811EF0E-EAD5-4150-9212-06C917D325D2}"/>
          </ac:picMkLst>
        </pc:picChg>
        <pc:picChg chg="add mod">
          <ac:chgData name="Roger Burek-Bors" userId="52318fc02a824a34" providerId="LiveId" clId="{9B8180F1-73D3-4CC1-B735-808662D4AF27}" dt="2021-05-09T22:55:07.870" v="52" actId="1076"/>
          <ac:picMkLst>
            <pc:docMk/>
            <pc:sldMk cId="4073393256" sldId="275"/>
            <ac:picMk id="14" creationId="{C190F1C2-2BCE-4E4A-B9BB-4170D4565660}"/>
          </ac:picMkLst>
        </pc:picChg>
        <pc:picChg chg="del">
          <ac:chgData name="Roger Burek-Bors" userId="52318fc02a824a34" providerId="LiveId" clId="{9B8180F1-73D3-4CC1-B735-808662D4AF27}" dt="2021-05-09T22:35:36.551" v="6" actId="478"/>
          <ac:picMkLst>
            <pc:docMk/>
            <pc:sldMk cId="4073393256" sldId="275"/>
            <ac:picMk id="15" creationId="{4F01EC7C-C3D0-45B5-942C-D133F90C7ACB}"/>
          </ac:picMkLst>
        </pc:picChg>
        <pc:picChg chg="add mod">
          <ac:chgData name="Roger Burek-Bors" userId="52318fc02a824a34" providerId="LiveId" clId="{9B8180F1-73D3-4CC1-B735-808662D4AF27}" dt="2021-05-09T22:39:19.129" v="16" actId="1076"/>
          <ac:picMkLst>
            <pc:docMk/>
            <pc:sldMk cId="4073393256" sldId="275"/>
            <ac:picMk id="1026" creationId="{7A4F59AF-9517-4EF3-95EE-82F113A2E533}"/>
          </ac:picMkLst>
        </pc:picChg>
        <pc:cxnChg chg="add mod">
          <ac:chgData name="Roger Burek-Bors" userId="52318fc02a824a34" providerId="LiveId" clId="{9B8180F1-73D3-4CC1-B735-808662D4AF27}" dt="2021-05-09T22:55:44.032" v="56" actId="13822"/>
          <ac:cxnSpMkLst>
            <pc:docMk/>
            <pc:sldMk cId="4073393256" sldId="275"/>
            <ac:cxnSpMk id="17" creationId="{EE7F8E62-2286-4B13-A3BB-D666F7C9BB1E}"/>
          </ac:cxnSpMkLst>
        </pc:cxnChg>
        <pc:cxnChg chg="add mod">
          <ac:chgData name="Roger Burek-Bors" userId="52318fc02a824a34" providerId="LiveId" clId="{9B8180F1-73D3-4CC1-B735-808662D4AF27}" dt="2021-05-09T22:55:44.032" v="56" actId="13822"/>
          <ac:cxnSpMkLst>
            <pc:docMk/>
            <pc:sldMk cId="4073393256" sldId="275"/>
            <ac:cxnSpMk id="19" creationId="{17DF3BEB-D38A-4733-99A8-FE0A1B83E937}"/>
          </ac:cxnSpMkLst>
        </pc:cxnChg>
      </pc:sldChg>
      <pc:sldChg chg="addSp delSp modSp add mod">
        <pc:chgData name="Roger Burek-Bors" userId="52318fc02a824a34" providerId="LiveId" clId="{9B8180F1-73D3-4CC1-B735-808662D4AF27}" dt="2021-05-09T23:01:45.197" v="75" actId="1076"/>
        <pc:sldMkLst>
          <pc:docMk/>
          <pc:sldMk cId="3328903446" sldId="276"/>
        </pc:sldMkLst>
        <pc:spChg chg="del">
          <ac:chgData name="Roger Burek-Bors" userId="52318fc02a824a34" providerId="LiveId" clId="{9B8180F1-73D3-4CC1-B735-808662D4AF27}" dt="2021-05-09T22:57:54.548" v="59" actId="478"/>
          <ac:spMkLst>
            <pc:docMk/>
            <pc:sldMk cId="3328903446" sldId="276"/>
            <ac:spMk id="7" creationId="{84633142-0C34-4246-A6E5-FB457C75BE20}"/>
          </ac:spMkLst>
        </pc:spChg>
        <pc:spChg chg="del">
          <ac:chgData name="Roger Burek-Bors" userId="52318fc02a824a34" providerId="LiveId" clId="{9B8180F1-73D3-4CC1-B735-808662D4AF27}" dt="2021-05-09T22:57:54.548" v="59" actId="478"/>
          <ac:spMkLst>
            <pc:docMk/>
            <pc:sldMk cId="3328903446" sldId="276"/>
            <ac:spMk id="8" creationId="{A5ACEE68-3626-4430-878A-B677A5B22862}"/>
          </ac:spMkLst>
        </pc:spChg>
        <pc:spChg chg="add del">
          <ac:chgData name="Roger Burek-Bors" userId="52318fc02a824a34" providerId="LiveId" clId="{9B8180F1-73D3-4CC1-B735-808662D4AF27}" dt="2021-05-09T22:59:32.413" v="63" actId="22"/>
          <ac:spMkLst>
            <pc:docMk/>
            <pc:sldMk cId="3328903446" sldId="276"/>
            <ac:spMk id="11" creationId="{00F50B0A-DEE4-4C89-AB88-DFE773CB76B0}"/>
          </ac:spMkLst>
        </pc:spChg>
        <pc:spChg chg="add mod">
          <ac:chgData name="Roger Burek-Bors" userId="52318fc02a824a34" providerId="LiveId" clId="{9B8180F1-73D3-4CC1-B735-808662D4AF27}" dt="2021-05-09T23:01:45.197" v="75" actId="1076"/>
          <ac:spMkLst>
            <pc:docMk/>
            <pc:sldMk cId="3328903446" sldId="276"/>
            <ac:spMk id="13" creationId="{32C7B46D-C3CE-42B5-B2B1-74F5BB5C628D}"/>
          </ac:spMkLst>
        </pc:spChg>
        <pc:picChg chg="del">
          <ac:chgData name="Roger Burek-Bors" userId="52318fc02a824a34" providerId="LiveId" clId="{9B8180F1-73D3-4CC1-B735-808662D4AF27}" dt="2021-05-09T22:57:54.548" v="59" actId="478"/>
          <ac:picMkLst>
            <pc:docMk/>
            <pc:sldMk cId="3328903446" sldId="276"/>
            <ac:picMk id="12" creationId="{8811EF0E-EAD5-4150-9212-06C917D325D2}"/>
          </ac:picMkLst>
        </pc:picChg>
        <pc:picChg chg="del">
          <ac:chgData name="Roger Burek-Bors" userId="52318fc02a824a34" providerId="LiveId" clId="{9B8180F1-73D3-4CC1-B735-808662D4AF27}" dt="2021-05-09T22:57:54.548" v="59" actId="478"/>
          <ac:picMkLst>
            <pc:docMk/>
            <pc:sldMk cId="3328903446" sldId="276"/>
            <ac:picMk id="14" creationId="{C190F1C2-2BCE-4E4A-B9BB-4170D4565660}"/>
          </ac:picMkLst>
        </pc:picChg>
        <pc:picChg chg="del">
          <ac:chgData name="Roger Burek-Bors" userId="52318fc02a824a34" providerId="LiveId" clId="{9B8180F1-73D3-4CC1-B735-808662D4AF27}" dt="2021-05-09T22:57:52.449" v="58" actId="478"/>
          <ac:picMkLst>
            <pc:docMk/>
            <pc:sldMk cId="3328903446" sldId="276"/>
            <ac:picMk id="1026" creationId="{7A4F59AF-9517-4EF3-95EE-82F113A2E533}"/>
          </ac:picMkLst>
        </pc:picChg>
        <pc:cxnChg chg="del mod">
          <ac:chgData name="Roger Burek-Bors" userId="52318fc02a824a34" providerId="LiveId" clId="{9B8180F1-73D3-4CC1-B735-808662D4AF27}" dt="2021-05-09T22:57:54.548" v="59" actId="478"/>
          <ac:cxnSpMkLst>
            <pc:docMk/>
            <pc:sldMk cId="3328903446" sldId="276"/>
            <ac:cxnSpMk id="17" creationId="{EE7F8E62-2286-4B13-A3BB-D666F7C9BB1E}"/>
          </ac:cxnSpMkLst>
        </pc:cxnChg>
        <pc:cxnChg chg="del mod">
          <ac:chgData name="Roger Burek-Bors" userId="52318fc02a824a34" providerId="LiveId" clId="{9B8180F1-73D3-4CC1-B735-808662D4AF27}" dt="2021-05-09T22:57:54.548" v="59" actId="478"/>
          <ac:cxnSpMkLst>
            <pc:docMk/>
            <pc:sldMk cId="3328903446" sldId="276"/>
            <ac:cxnSpMk id="19" creationId="{17DF3BEB-D38A-4733-99A8-FE0A1B83E937}"/>
          </ac:cxnSpMkLst>
        </pc:cxnChg>
      </pc:sldChg>
      <pc:sldChg chg="addSp delSp modSp add mod">
        <pc:chgData name="Roger Burek-Bors" userId="52318fc02a824a34" providerId="LiveId" clId="{9B8180F1-73D3-4CC1-B735-808662D4AF27}" dt="2021-05-09T23:09:42.511" v="101" actId="1076"/>
        <pc:sldMkLst>
          <pc:docMk/>
          <pc:sldMk cId="3527806478" sldId="277"/>
        </pc:sldMkLst>
        <pc:spChg chg="mod">
          <ac:chgData name="Roger Burek-Bors" userId="52318fc02a824a34" providerId="LiveId" clId="{9B8180F1-73D3-4CC1-B735-808662D4AF27}" dt="2021-05-09T23:04:30.907" v="83" actId="20577"/>
          <ac:spMkLst>
            <pc:docMk/>
            <pc:sldMk cId="3527806478" sldId="277"/>
            <ac:spMk id="4" creationId="{F0FEE1CD-BF08-48FA-8526-5BEB92660675}"/>
          </ac:spMkLst>
        </pc:spChg>
        <pc:spChg chg="add del">
          <ac:chgData name="Roger Burek-Bors" userId="52318fc02a824a34" providerId="LiveId" clId="{9B8180F1-73D3-4CC1-B735-808662D4AF27}" dt="2021-05-09T23:08:39.439" v="92" actId="22"/>
          <ac:spMkLst>
            <pc:docMk/>
            <pc:sldMk cId="3527806478" sldId="277"/>
            <ac:spMk id="10" creationId="{2ADDEAD8-BB4C-48D3-B578-E253EDEE1280}"/>
          </ac:spMkLst>
        </pc:spChg>
        <pc:spChg chg="del">
          <ac:chgData name="Roger Burek-Bors" userId="52318fc02a824a34" providerId="LiveId" clId="{9B8180F1-73D3-4CC1-B735-808662D4AF27}" dt="2021-05-09T23:06:40.434" v="84" actId="478"/>
          <ac:spMkLst>
            <pc:docMk/>
            <pc:sldMk cId="3527806478" sldId="277"/>
            <ac:spMk id="13" creationId="{32C7B46D-C3CE-42B5-B2B1-74F5BB5C628D}"/>
          </ac:spMkLst>
        </pc:sp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3" creationId="{EE5819C0-DC31-45ED-8BAD-7F483C0C9544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6" creationId="{AD89079A-877A-48AF-A317-E74147F52C39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9" creationId="{BB4D2EE0-ED84-42A1-8B0B-A8896ACC10AB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2050" creationId="{DE5DEEC8-78C9-4F82-9BCE-54E75BF5C4B9}"/>
          </ac:picMkLst>
        </pc:pic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05/10/2021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Regression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E5819C0-DC31-45ED-8BAD-7F483C0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2863697"/>
            <a:ext cx="4029637" cy="13813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D89079A-877A-48AF-A317-E74147F5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61" y="5600030"/>
            <a:ext cx="2619741" cy="3905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EEC8-78C9-4F82-9BCE-54E75BF5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01" y="1711269"/>
            <a:ext cx="3676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B4D2EE0-ED84-42A1-8B0B-A8896ACC1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445" y="5753072"/>
            <a:ext cx="1838582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b="1" u="sng" dirty="0"/>
              <a:t>The highest model accuracy and precision were attained using the logistic regression statistical model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79 – 81 %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506FA-EB80-4D82-99A9-2EB3A392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190"/>
            <a:ext cx="7137763" cy="366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36B51-64A7-4635-97A3-CF90A3E3A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979248"/>
            <a:ext cx="5509697" cy="1876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13F41A-8AE7-4123-8839-B812EFE1779A}"/>
              </a:ext>
            </a:extLst>
          </p:cNvPr>
          <p:cNvSpPr txBox="1"/>
          <p:nvPr/>
        </p:nvSpPr>
        <p:spPr>
          <a:xfrm>
            <a:off x="6876661" y="5403219"/>
            <a:ext cx="516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 correlates to “Persistent” flag.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correlates to “Non-Persistent” flag.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64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Can successfully handle high dimensional data</a:t>
            </a:r>
          </a:p>
          <a:p>
            <a:pPr lvl="2" algn="just"/>
            <a:r>
              <a:rPr lang="en-US" dirty="0"/>
              <a:t>Can successfully handle imbalanced classes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Difficult to diagnose and improve</a:t>
            </a:r>
          </a:p>
          <a:p>
            <a:pPr lvl="2" algn="just"/>
            <a:r>
              <a:rPr lang="en-US" dirty="0"/>
              <a:t>Quite sensitive to outliers – training on dataset with outliers decreased model accuracy</a:t>
            </a:r>
          </a:p>
          <a:p>
            <a:pPr lvl="2" algn="just"/>
            <a:r>
              <a:rPr lang="en-US" dirty="0"/>
              <a:t>Not suitable for large datasets since the training time will be higher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84 %</a:t>
            </a:r>
          </a:p>
          <a:p>
            <a:pPr marL="914400" lvl="2" indent="0" algn="just">
              <a:buNone/>
            </a:pPr>
            <a:r>
              <a:rPr lang="en-US" dirty="0"/>
              <a:t>	Techniques applied for improving  worsened the model performance: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Downsampling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/>
              <a:t>PCA dimension reduction</a:t>
            </a:r>
          </a:p>
          <a:p>
            <a:pPr lvl="2"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</a:t>
            </a:r>
          </a:p>
        </p:txBody>
      </p:sp>
    </p:spTree>
    <p:extLst>
      <p:ext uri="{BB962C8B-B14F-4D97-AF65-F5344CB8AC3E}">
        <p14:creationId xmlns:p14="http://schemas.microsoft.com/office/powerpoint/2010/main" val="402659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98133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C491F4-8DBE-4983-8B7E-7031406D3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32"/>
          <a:stretch/>
        </p:blipFill>
        <p:spPr>
          <a:xfrm>
            <a:off x="8158603" y="2037936"/>
            <a:ext cx="3867639" cy="334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885F53-42CE-4018-BFB9-657D5082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4"/>
          <a:stretch/>
        </p:blipFill>
        <p:spPr>
          <a:xfrm>
            <a:off x="165758" y="3384491"/>
            <a:ext cx="5489913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0268F-872D-416E-A99B-2C85B4A54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259329" y="2507100"/>
            <a:ext cx="2209800" cy="785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DF852-BEC1-486B-AADF-49D5D55BE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634" y="1342755"/>
            <a:ext cx="272415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425337-D1F4-46A6-A123-FD189978AE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918"/>
          <a:stretch/>
        </p:blipFill>
        <p:spPr>
          <a:xfrm>
            <a:off x="4209366" y="3512056"/>
            <a:ext cx="3949237" cy="320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7F87E-7EE8-4F3D-A650-86ADEBD4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991099" y="2459097"/>
            <a:ext cx="2209800" cy="785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4BDDC2-80FF-40F8-B305-B3A42E6B7827}"/>
              </a:ext>
            </a:extLst>
          </p:cNvPr>
          <p:cNvSpPr txBox="1"/>
          <p:nvPr/>
        </p:nvSpPr>
        <p:spPr>
          <a:xfrm>
            <a:off x="9214067" y="1610824"/>
            <a:ext cx="261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1E66F-B716-4127-9D97-D893A4AD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1" y="2144875"/>
            <a:ext cx="11087100" cy="3314700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4F01EC7C-C3D0-45B5-942C-D133F90C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071" y="5770135"/>
            <a:ext cx="6029325" cy="619125"/>
          </a:xfrm>
        </p:spPr>
      </p:pic>
    </p:spTree>
    <p:extLst>
      <p:ext uri="{BB962C8B-B14F-4D97-AF65-F5344CB8AC3E}">
        <p14:creationId xmlns:p14="http://schemas.microsoft.com/office/powerpoint/2010/main" val="25409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KNN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F59AF-9517-4EF3-95EE-82F113A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2" y="1782865"/>
            <a:ext cx="6971572" cy="46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84633142-0C34-4246-A6E5-FB457C75BE20}"/>
              </a:ext>
            </a:extLst>
          </p:cNvPr>
          <p:cNvSpPr/>
          <p:nvPr/>
        </p:nvSpPr>
        <p:spPr>
          <a:xfrm>
            <a:off x="6507619" y="2968283"/>
            <a:ext cx="450166" cy="460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5ACEE68-3626-4430-878A-B677A5B22862}"/>
              </a:ext>
            </a:extLst>
          </p:cNvPr>
          <p:cNvSpPr txBox="1"/>
          <p:nvPr/>
        </p:nvSpPr>
        <p:spPr>
          <a:xfrm>
            <a:off x="6211605" y="3386380"/>
            <a:ext cx="104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Best</a:t>
            </a:r>
          </a:p>
          <a:p>
            <a:pPr algn="ctr"/>
            <a:r>
              <a:rPr lang="pl-PL" sz="1400" dirty="0">
                <a:solidFill>
                  <a:srgbClr val="FF0000"/>
                </a:solidFill>
              </a:rPr>
              <a:t> 0.7930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811EF0E-EAD5-4150-9212-06C917D3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10" y="1944950"/>
            <a:ext cx="3677163" cy="251495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190F1C2-2BCE-4E4A-B9BB-4170D456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931" y="5021415"/>
            <a:ext cx="3343742" cy="533474"/>
          </a:xfrm>
          <a:prstGeom prst="rect">
            <a:avLst/>
          </a:prstGeom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EE7F8E62-2286-4B13-A3BB-D666F7C9BB1E}"/>
              </a:ext>
            </a:extLst>
          </p:cNvPr>
          <p:cNvCxnSpPr>
            <a:stCxn id="7" idx="6"/>
            <a:endCxn id="12" idx="1"/>
          </p:cNvCxnSpPr>
          <p:nvPr/>
        </p:nvCxnSpPr>
        <p:spPr>
          <a:xfrm>
            <a:off x="6957785" y="3198642"/>
            <a:ext cx="1034725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17DF3BEB-D38A-4733-99A8-FE0A1B83E937}"/>
              </a:ext>
            </a:extLst>
          </p:cNvPr>
          <p:cNvCxnSpPr>
            <a:stCxn id="7" idx="5"/>
          </p:cNvCxnSpPr>
          <p:nvPr/>
        </p:nvCxnSpPr>
        <p:spPr>
          <a:xfrm>
            <a:off x="6891860" y="3361530"/>
            <a:ext cx="1434071" cy="173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9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KNN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2C7B46D-C3CE-42B5-B2B1-74F5BB5C628D}"/>
              </a:ext>
            </a:extLst>
          </p:cNvPr>
          <p:cNvSpPr txBox="1"/>
          <p:nvPr/>
        </p:nvSpPr>
        <p:spPr>
          <a:xfrm>
            <a:off x="1580827" y="1704814"/>
            <a:ext cx="95934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Advantages of KNN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simple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robust to the noisy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can be more effective if the training data is large.</a:t>
            </a:r>
          </a:p>
          <a:p>
            <a:endParaRPr lang="pl-PL" sz="2800" dirty="0"/>
          </a:p>
          <a:p>
            <a:r>
              <a:rPr lang="en-US" sz="2800" b="1" dirty="0"/>
              <a:t>Disadvantages of KNN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Always needs to determine the value of K which may be complex some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computation cost is high because of calculating the distance between the data points for all the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328903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1435</TotalTime>
  <Words>297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Omar Safwat</cp:lastModifiedBy>
  <cp:revision>51</cp:revision>
  <dcterms:created xsi:type="dcterms:W3CDTF">2021-03-06T07:56:12Z</dcterms:created>
  <dcterms:modified xsi:type="dcterms:W3CDTF">2021-05-10T09:09:51Z</dcterms:modified>
</cp:coreProperties>
</file>