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6" r:id="rId2"/>
    <p:sldId id="267" r:id="rId3"/>
    <p:sldId id="269" r:id="rId4"/>
    <p:sldId id="300" r:id="rId5"/>
    <p:sldId id="270" r:id="rId6"/>
    <p:sldId id="271" r:id="rId7"/>
    <p:sldId id="301" r:id="rId8"/>
    <p:sldId id="308" r:id="rId9"/>
    <p:sldId id="302" r:id="rId10"/>
    <p:sldId id="304" r:id="rId11"/>
    <p:sldId id="305" r:id="rId12"/>
    <p:sldId id="306" r:id="rId13"/>
    <p:sldId id="30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BF7E42-5824-4E57-8FFB-C31B2402BDE5}" v="16" dt="2021-05-10T20:29:5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77" d="100"/>
          <a:sy n="77" d="100"/>
        </p:scale>
        <p:origin x="3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ger Burek-Bors" userId="52318fc02a824a34" providerId="LiveId" clId="{6F86E068-8AAC-44F8-AFA9-D35EEACD5653}"/>
    <pc:docChg chg="undo custSel modSld">
      <pc:chgData name="Roger Burek-Bors" userId="52318fc02a824a34" providerId="LiveId" clId="{6F86E068-8AAC-44F8-AFA9-D35EEACD5653}" dt="2021-03-11T19:35:55.876" v="636" actId="6549"/>
      <pc:docMkLst>
        <pc:docMk/>
      </pc:docMkLst>
      <pc:sldChg chg="modSp mod">
        <pc:chgData name="Roger Burek-Bors" userId="52318fc02a824a34" providerId="LiveId" clId="{6F86E068-8AAC-44F8-AFA9-D35EEACD5653}" dt="2021-03-11T17:41:05.254" v="96" actId="790"/>
        <pc:sldMkLst>
          <pc:docMk/>
          <pc:sldMk cId="109857222" sldId="256"/>
        </pc:sldMkLst>
        <pc:spChg chg="mod">
          <ac:chgData name="Roger Burek-Bors" userId="52318fc02a824a34" providerId="LiveId" clId="{6F86E068-8AAC-44F8-AFA9-D35EEACD5653}" dt="2021-03-11T17:41:05.254" v="96" actId="790"/>
          <ac:spMkLst>
            <pc:docMk/>
            <pc:sldMk cId="109857222" sldId="256"/>
            <ac:spMk id="11" creationId="{00CC22B5-8500-2C45-91DE-A596A6DF1C3B}"/>
          </ac:spMkLst>
        </pc:spChg>
      </pc:sldChg>
      <pc:sldChg chg="addSp delSp modSp mod">
        <pc:chgData name="Roger Burek-Bors" userId="52318fc02a824a34" providerId="LiveId" clId="{6F86E068-8AAC-44F8-AFA9-D35EEACD5653}" dt="2021-03-11T19:08:34.666" v="305" actId="1076"/>
        <pc:sldMkLst>
          <pc:docMk/>
          <pc:sldMk cId="116821060" sldId="268"/>
        </pc:sldMkLst>
        <pc:spChg chg="add del mod">
          <ac:chgData name="Roger Burek-Bors" userId="52318fc02a824a34" providerId="LiveId" clId="{6F86E068-8AAC-44F8-AFA9-D35EEACD5653}" dt="2021-03-11T19:08:34.666" v="305" actId="1076"/>
          <ac:spMkLst>
            <pc:docMk/>
            <pc:sldMk cId="116821060" sldId="268"/>
            <ac:spMk id="2" creationId="{E8B8F26E-9345-4747-9094-972E38700A17}"/>
          </ac:spMkLst>
        </pc:spChg>
      </pc:sldChg>
      <pc:sldChg chg="modSp mod">
        <pc:chgData name="Roger Burek-Bors" userId="52318fc02a824a34" providerId="LiveId" clId="{6F86E068-8AAC-44F8-AFA9-D35EEACD5653}" dt="2021-03-11T19:16:34.577" v="383" actId="790"/>
        <pc:sldMkLst>
          <pc:docMk/>
          <pc:sldMk cId="1899016330" sldId="269"/>
        </pc:sldMkLst>
        <pc:spChg chg="mod">
          <ac:chgData name="Roger Burek-Bors" userId="52318fc02a824a34" providerId="LiveId" clId="{6F86E068-8AAC-44F8-AFA9-D35EEACD5653}" dt="2021-03-11T19:16:34.577" v="383" actId="790"/>
          <ac:spMkLst>
            <pc:docMk/>
            <pc:sldMk cId="1899016330" sldId="269"/>
            <ac:spMk id="3" creationId="{CDC6F948-2F33-47A0-AE55-62E355ACC532}"/>
          </ac:spMkLst>
        </pc:spChg>
      </pc:sldChg>
      <pc:sldChg chg="modSp mod">
        <pc:chgData name="Roger Burek-Bors" userId="52318fc02a824a34" providerId="LiveId" clId="{6F86E068-8AAC-44F8-AFA9-D35EEACD5653}" dt="2021-03-11T19:32:59.846" v="544" actId="790"/>
        <pc:sldMkLst>
          <pc:docMk/>
          <pc:sldMk cId="4200854336" sldId="272"/>
        </pc:sldMkLst>
        <pc:spChg chg="mod">
          <ac:chgData name="Roger Burek-Bors" userId="52318fc02a824a34" providerId="LiveId" clId="{6F86E068-8AAC-44F8-AFA9-D35EEACD5653}" dt="2021-03-11T19:32:59.846" v="544" actId="790"/>
          <ac:spMkLst>
            <pc:docMk/>
            <pc:sldMk cId="4200854336" sldId="272"/>
            <ac:spMk id="4" creationId="{F0FEE1CD-BF08-48FA-8526-5BEB92660675}"/>
          </ac:spMkLst>
        </pc:spChg>
      </pc:sldChg>
      <pc:sldChg chg="modSp mod">
        <pc:chgData name="Roger Burek-Bors" userId="52318fc02a824a34" providerId="LiveId" clId="{6F86E068-8AAC-44F8-AFA9-D35EEACD5653}" dt="2021-03-11T19:09:39.378" v="327" actId="313"/>
        <pc:sldMkLst>
          <pc:docMk/>
          <pc:sldMk cId="481083618" sldId="274"/>
        </pc:sldMkLst>
        <pc:spChg chg="mod">
          <ac:chgData name="Roger Burek-Bors" userId="52318fc02a824a34" providerId="LiveId" clId="{6F86E068-8AAC-44F8-AFA9-D35EEACD5653}" dt="2021-03-11T19:09:39.378" v="327" actId="313"/>
          <ac:spMkLst>
            <pc:docMk/>
            <pc:sldMk cId="481083618" sldId="274"/>
            <ac:spMk id="3" creationId="{CDC6F948-2F33-47A0-AE55-62E355ACC532}"/>
          </ac:spMkLst>
        </pc:spChg>
      </pc:sldChg>
      <pc:sldChg chg="modSp mod">
        <pc:chgData name="Roger Burek-Bors" userId="52318fc02a824a34" providerId="LiveId" clId="{6F86E068-8AAC-44F8-AFA9-D35EEACD5653}" dt="2021-03-11T19:32:48.687" v="543" actId="790"/>
        <pc:sldMkLst>
          <pc:docMk/>
          <pc:sldMk cId="3679507724" sldId="278"/>
        </pc:sldMkLst>
        <pc:spChg chg="mod">
          <ac:chgData name="Roger Burek-Bors" userId="52318fc02a824a34" providerId="LiveId" clId="{6F86E068-8AAC-44F8-AFA9-D35EEACD5653}" dt="2021-03-11T19:32:48.687" v="543" actId="790"/>
          <ac:spMkLst>
            <pc:docMk/>
            <pc:sldMk cId="3679507724" sldId="278"/>
            <ac:spMk id="4" creationId="{F0FEE1CD-BF08-48FA-8526-5BEB92660675}"/>
          </ac:spMkLst>
        </pc:spChg>
      </pc:sldChg>
      <pc:sldChg chg="modSp mod">
        <pc:chgData name="Roger Burek-Bors" userId="52318fc02a824a34" providerId="LiveId" clId="{6F86E068-8AAC-44F8-AFA9-D35EEACD5653}" dt="2021-03-11T19:32:39.802" v="542" actId="790"/>
        <pc:sldMkLst>
          <pc:docMk/>
          <pc:sldMk cId="2898413202" sldId="279"/>
        </pc:sldMkLst>
        <pc:spChg chg="mod">
          <ac:chgData name="Roger Burek-Bors" userId="52318fc02a824a34" providerId="LiveId" clId="{6F86E068-8AAC-44F8-AFA9-D35EEACD5653}" dt="2021-03-11T19:32:39.802" v="542" actId="790"/>
          <ac:spMkLst>
            <pc:docMk/>
            <pc:sldMk cId="2898413202" sldId="279"/>
            <ac:spMk id="4" creationId="{F0FEE1CD-BF08-48FA-8526-5BEB92660675}"/>
          </ac:spMkLst>
        </pc:spChg>
      </pc:sldChg>
      <pc:sldChg chg="modSp mod">
        <pc:chgData name="Roger Burek-Bors" userId="52318fc02a824a34" providerId="LiveId" clId="{6F86E068-8AAC-44F8-AFA9-D35EEACD5653}" dt="2021-03-11T19:32:29.618" v="541" actId="790"/>
        <pc:sldMkLst>
          <pc:docMk/>
          <pc:sldMk cId="1290289446" sldId="280"/>
        </pc:sldMkLst>
        <pc:spChg chg="mod">
          <ac:chgData name="Roger Burek-Bors" userId="52318fc02a824a34" providerId="LiveId" clId="{6F86E068-8AAC-44F8-AFA9-D35EEACD5653}" dt="2021-03-11T19:32:29.618" v="541" actId="790"/>
          <ac:spMkLst>
            <pc:docMk/>
            <pc:sldMk cId="1290289446" sldId="280"/>
            <ac:spMk id="4" creationId="{F0FEE1CD-BF08-48FA-8526-5BEB92660675}"/>
          </ac:spMkLst>
        </pc:spChg>
      </pc:sldChg>
      <pc:sldChg chg="modSp mod">
        <pc:chgData name="Roger Burek-Bors" userId="52318fc02a824a34" providerId="LiveId" clId="{6F86E068-8AAC-44F8-AFA9-D35EEACD5653}" dt="2021-03-11T19:32:13.714" v="540" actId="790"/>
        <pc:sldMkLst>
          <pc:docMk/>
          <pc:sldMk cId="3626305797" sldId="281"/>
        </pc:sldMkLst>
        <pc:spChg chg="mod">
          <ac:chgData name="Roger Burek-Bors" userId="52318fc02a824a34" providerId="LiveId" clId="{6F86E068-8AAC-44F8-AFA9-D35EEACD5653}" dt="2021-03-11T19:32:13.714" v="540" actId="790"/>
          <ac:spMkLst>
            <pc:docMk/>
            <pc:sldMk cId="3626305797" sldId="281"/>
            <ac:spMk id="4" creationId="{F0FEE1CD-BF08-48FA-8526-5BEB92660675}"/>
          </ac:spMkLst>
        </pc:spChg>
      </pc:sldChg>
      <pc:sldChg chg="modSp mod">
        <pc:chgData name="Roger Burek-Bors" userId="52318fc02a824a34" providerId="LiveId" clId="{6F86E068-8AAC-44F8-AFA9-D35EEACD5653}" dt="2021-03-11T19:34:18.717" v="575" actId="790"/>
        <pc:sldMkLst>
          <pc:docMk/>
          <pc:sldMk cId="414061104" sldId="282"/>
        </pc:sldMkLst>
        <pc:spChg chg="mod">
          <ac:chgData name="Roger Burek-Bors" userId="52318fc02a824a34" providerId="LiveId" clId="{6F86E068-8AAC-44F8-AFA9-D35EEACD5653}" dt="2021-03-11T19:34:18.717" v="575" actId="790"/>
          <ac:spMkLst>
            <pc:docMk/>
            <pc:sldMk cId="414061104" sldId="282"/>
            <ac:spMk id="4" creationId="{F0FEE1CD-BF08-48FA-8526-5BEB92660675}"/>
          </ac:spMkLst>
        </pc:spChg>
        <pc:graphicFrameChg chg="mod">
          <ac:chgData name="Roger Burek-Bors" userId="52318fc02a824a34" providerId="LiveId" clId="{6F86E068-8AAC-44F8-AFA9-D35EEACD5653}" dt="2021-03-11T19:22:28.351" v="390" actId="14100"/>
          <ac:graphicFrameMkLst>
            <pc:docMk/>
            <pc:sldMk cId="414061104" sldId="282"/>
            <ac:graphicFrameMk id="6" creationId="{0C73F6A4-BD75-466A-91C4-DC593C0E3E0D}"/>
          </ac:graphicFrameMkLst>
        </pc:graphicFrameChg>
      </pc:sldChg>
      <pc:sldChg chg="modSp mod">
        <pc:chgData name="Roger Burek-Bors" userId="52318fc02a824a34" providerId="LiveId" clId="{6F86E068-8AAC-44F8-AFA9-D35EEACD5653}" dt="2021-03-11T19:35:55.876" v="636" actId="6549"/>
        <pc:sldMkLst>
          <pc:docMk/>
          <pc:sldMk cId="2824837901" sldId="283"/>
        </pc:sldMkLst>
        <pc:spChg chg="mod">
          <ac:chgData name="Roger Burek-Bors" userId="52318fc02a824a34" providerId="LiveId" clId="{6F86E068-8AAC-44F8-AFA9-D35EEACD5653}" dt="2021-03-11T19:35:55.876" v="636" actId="6549"/>
          <ac:spMkLst>
            <pc:docMk/>
            <pc:sldMk cId="2824837901" sldId="283"/>
            <ac:spMk id="3" creationId="{CDC6F948-2F33-47A0-AE55-62E355ACC532}"/>
          </ac:spMkLst>
        </pc:spChg>
      </pc:sldChg>
    </pc:docChg>
  </pc:docChgLst>
  <pc:docChgLst>
    <pc:chgData name="Roger Burek-Bors" userId="52318fc02a824a34" providerId="LiveId" clId="{BABC2379-B30D-4175-AD3B-B5B8ACD058F2}"/>
    <pc:docChg chg="undo redo custSel addSld delSld modSld">
      <pc:chgData name="Roger Burek-Bors" userId="52318fc02a824a34" providerId="LiveId" clId="{BABC2379-B30D-4175-AD3B-B5B8ACD058F2}" dt="2021-05-03T05:55:42.463" v="579" actId="790"/>
      <pc:docMkLst>
        <pc:docMk/>
      </pc:docMkLst>
      <pc:sldChg chg="addSp delSp modSp mod">
        <pc:chgData name="Roger Burek-Bors" userId="52318fc02a824a34" providerId="LiveId" clId="{BABC2379-B30D-4175-AD3B-B5B8ACD058F2}" dt="2021-05-01T08:41:17.758" v="111" actId="1076"/>
        <pc:sldMkLst>
          <pc:docMk/>
          <pc:sldMk cId="109857222" sldId="256"/>
        </pc:sldMkLst>
        <pc:spChg chg="add del">
          <ac:chgData name="Roger Burek-Bors" userId="52318fc02a824a34" providerId="LiveId" clId="{BABC2379-B30D-4175-AD3B-B5B8ACD058F2}" dt="2021-05-01T08:40:30.304" v="107" actId="22"/>
          <ac:spMkLst>
            <pc:docMk/>
            <pc:sldMk cId="109857222" sldId="256"/>
            <ac:spMk id="5" creationId="{8B023E33-F0D5-457A-A2D8-7C4A4ED6C9A1}"/>
          </ac:spMkLst>
        </pc:spChg>
        <pc:spChg chg="mod">
          <ac:chgData name="Roger Burek-Bors" userId="52318fc02a824a34" providerId="LiveId" clId="{BABC2379-B30D-4175-AD3B-B5B8ACD058F2}" dt="2021-05-01T08:40:24.764" v="105" actId="20577"/>
          <ac:spMkLst>
            <pc:docMk/>
            <pc:sldMk cId="109857222" sldId="256"/>
            <ac:spMk id="11" creationId="{00CC22B5-8500-2C45-91DE-A596A6DF1C3B}"/>
          </ac:spMkLst>
        </pc:spChg>
        <pc:picChg chg="add mod">
          <ac:chgData name="Roger Burek-Bors" userId="52318fc02a824a34" providerId="LiveId" clId="{BABC2379-B30D-4175-AD3B-B5B8ACD058F2}" dt="2021-05-01T08:41:17.758" v="111" actId="1076"/>
          <ac:picMkLst>
            <pc:docMk/>
            <pc:sldMk cId="109857222" sldId="256"/>
            <ac:picMk id="4" creationId="{D1C35277-A85C-4D9E-9534-633E6C9934CD}"/>
          </ac:picMkLst>
        </pc:picChg>
      </pc:sldChg>
      <pc:sldChg chg="modSp mod">
        <pc:chgData name="Roger Burek-Bors" userId="52318fc02a824a34" providerId="LiveId" clId="{BABC2379-B30D-4175-AD3B-B5B8ACD058F2}" dt="2021-05-03T05:42:56.687" v="479" actId="20577"/>
        <pc:sldMkLst>
          <pc:docMk/>
          <pc:sldMk cId="1899016330" sldId="269"/>
        </pc:sldMkLst>
        <pc:spChg chg="mod">
          <ac:chgData name="Roger Burek-Bors" userId="52318fc02a824a34" providerId="LiveId" clId="{BABC2379-B30D-4175-AD3B-B5B8ACD058F2}" dt="2021-05-03T05:42:56.687" v="479" actId="20577"/>
          <ac:spMkLst>
            <pc:docMk/>
            <pc:sldMk cId="1899016330" sldId="269"/>
            <ac:spMk id="3" creationId="{CDC6F948-2F33-47A0-AE55-62E355ACC532}"/>
          </ac:spMkLst>
        </pc:spChg>
      </pc:sldChg>
      <pc:sldChg chg="modSp mod">
        <pc:chgData name="Roger Burek-Bors" userId="52318fc02a824a34" providerId="LiveId" clId="{BABC2379-B30D-4175-AD3B-B5B8ACD058F2}" dt="2021-05-01T09:00:24.801" v="305"/>
        <pc:sldMkLst>
          <pc:docMk/>
          <pc:sldMk cId="1384039938" sldId="270"/>
        </pc:sldMkLst>
        <pc:spChg chg="mod">
          <ac:chgData name="Roger Burek-Bors" userId="52318fc02a824a34" providerId="LiveId" clId="{BABC2379-B30D-4175-AD3B-B5B8ACD058F2}" dt="2021-05-01T09:00:24.801" v="305"/>
          <ac:spMkLst>
            <pc:docMk/>
            <pc:sldMk cId="1384039938" sldId="270"/>
            <ac:spMk id="3" creationId="{CDC6F948-2F33-47A0-AE55-62E355ACC532}"/>
          </ac:spMkLst>
        </pc:spChg>
      </pc:sldChg>
      <pc:sldChg chg="modSp mod">
        <pc:chgData name="Roger Burek-Bors" userId="52318fc02a824a34" providerId="LiveId" clId="{BABC2379-B30D-4175-AD3B-B5B8ACD058F2}" dt="2021-05-01T09:04:52.527" v="433" actId="20577"/>
        <pc:sldMkLst>
          <pc:docMk/>
          <pc:sldMk cId="3712518515" sldId="271"/>
        </pc:sldMkLst>
        <pc:spChg chg="mod">
          <ac:chgData name="Roger Burek-Bors" userId="52318fc02a824a34" providerId="LiveId" clId="{BABC2379-B30D-4175-AD3B-B5B8ACD058F2}" dt="2021-05-01T09:04:52.527" v="433" actId="20577"/>
          <ac:spMkLst>
            <pc:docMk/>
            <pc:sldMk cId="3712518515" sldId="271"/>
            <ac:spMk id="3" creationId="{CDC6F948-2F33-47A0-AE55-62E355ACC532}"/>
          </ac:spMkLst>
        </pc:spChg>
      </pc:sldChg>
      <pc:sldChg chg="addSp delSp modSp mod">
        <pc:chgData name="Roger Burek-Bors" userId="52318fc02a824a34" providerId="LiveId" clId="{BABC2379-B30D-4175-AD3B-B5B8ACD058F2}" dt="2021-05-03T05:45:52.490" v="494"/>
        <pc:sldMkLst>
          <pc:docMk/>
          <pc:sldMk cId="4200854336" sldId="272"/>
        </pc:sldMkLst>
        <pc:spChg chg="mod">
          <ac:chgData name="Roger Burek-Bors" userId="52318fc02a824a34" providerId="LiveId" clId="{BABC2379-B30D-4175-AD3B-B5B8ACD058F2}" dt="2021-05-03T05:45:52.490" v="494"/>
          <ac:spMkLst>
            <pc:docMk/>
            <pc:sldMk cId="4200854336" sldId="272"/>
            <ac:spMk id="3" creationId="{CDC6F948-2F33-47A0-AE55-62E355ACC532}"/>
          </ac:spMkLst>
        </pc:spChg>
        <pc:spChg chg="mod">
          <ac:chgData name="Roger Burek-Bors" userId="52318fc02a824a34" providerId="LiveId" clId="{BABC2379-B30D-4175-AD3B-B5B8ACD058F2}" dt="2021-05-03T05:41:25.444" v="459" actId="313"/>
          <ac:spMkLst>
            <pc:docMk/>
            <pc:sldMk cId="4200854336" sldId="272"/>
            <ac:spMk id="4" creationId="{F0FEE1CD-BF08-48FA-8526-5BEB92660675}"/>
          </ac:spMkLst>
        </pc:spChg>
        <pc:spChg chg="del">
          <ac:chgData name="Roger Burek-Bors" userId="52318fc02a824a34" providerId="LiveId" clId="{BABC2379-B30D-4175-AD3B-B5B8ACD058F2}" dt="2021-05-01T08:51:09.428" v="233" actId="478"/>
          <ac:spMkLst>
            <pc:docMk/>
            <pc:sldMk cId="4200854336" sldId="272"/>
            <ac:spMk id="8" creationId="{3E00D818-545B-486D-93DE-99A9F6CB2B69}"/>
          </ac:spMkLst>
        </pc:spChg>
        <pc:spChg chg="del">
          <ac:chgData name="Roger Burek-Bors" userId="52318fc02a824a34" providerId="LiveId" clId="{BABC2379-B30D-4175-AD3B-B5B8ACD058F2}" dt="2021-05-01T08:51:12.296" v="234" actId="478"/>
          <ac:spMkLst>
            <pc:docMk/>
            <pc:sldMk cId="4200854336" sldId="272"/>
            <ac:spMk id="9" creationId="{F523BA9E-3D67-441D-9B1C-80CEA39F5E2C}"/>
          </ac:spMkLst>
        </pc:spChg>
        <pc:picChg chg="add mod">
          <ac:chgData name="Roger Burek-Bors" userId="52318fc02a824a34" providerId="LiveId" clId="{BABC2379-B30D-4175-AD3B-B5B8ACD058F2}" dt="2021-05-03T05:45:09.249" v="486" actId="1076"/>
          <ac:picMkLst>
            <pc:docMk/>
            <pc:sldMk cId="4200854336" sldId="272"/>
            <ac:picMk id="5" creationId="{A995BEC3-555A-4FB5-BEFB-142F1A184D8C}"/>
          </ac:picMkLst>
        </pc:picChg>
        <pc:picChg chg="del">
          <ac:chgData name="Roger Burek-Bors" userId="52318fc02a824a34" providerId="LiveId" clId="{BABC2379-B30D-4175-AD3B-B5B8ACD058F2}" dt="2021-05-01T08:51:04.053" v="231" actId="478"/>
          <ac:picMkLst>
            <pc:docMk/>
            <pc:sldMk cId="4200854336" sldId="272"/>
            <ac:picMk id="5" creationId="{E04AD88E-AB73-4501-BA1F-20A03346571A}"/>
          </ac:picMkLst>
        </pc:picChg>
        <pc:picChg chg="del">
          <ac:chgData name="Roger Burek-Bors" userId="52318fc02a824a34" providerId="LiveId" clId="{BABC2379-B30D-4175-AD3B-B5B8ACD058F2}" dt="2021-05-01T08:51:05.856" v="232" actId="478"/>
          <ac:picMkLst>
            <pc:docMk/>
            <pc:sldMk cId="4200854336" sldId="272"/>
            <ac:picMk id="7" creationId="{4B03E726-EE28-4C6F-B7B4-87B349369EB5}"/>
          </ac:picMkLst>
        </pc:picChg>
      </pc:sldChg>
      <pc:sldChg chg="modSp mod">
        <pc:chgData name="Roger Burek-Bors" userId="52318fc02a824a34" providerId="LiveId" clId="{BABC2379-B30D-4175-AD3B-B5B8ACD058F2}" dt="2021-05-01T08:52:20.893" v="264" actId="20577"/>
        <pc:sldMkLst>
          <pc:docMk/>
          <pc:sldMk cId="3497837162" sldId="273"/>
        </pc:sldMkLst>
        <pc:spChg chg="mod">
          <ac:chgData name="Roger Burek-Bors" userId="52318fc02a824a34" providerId="LiveId" clId="{BABC2379-B30D-4175-AD3B-B5B8ACD058F2}" dt="2021-05-01T08:52:20.893" v="264" actId="20577"/>
          <ac:spMkLst>
            <pc:docMk/>
            <pc:sldMk cId="3497837162" sldId="273"/>
            <ac:spMk id="3" creationId="{CDC6F948-2F33-47A0-AE55-62E355ACC532}"/>
          </ac:spMkLst>
        </pc:spChg>
      </pc:sldChg>
      <pc:sldChg chg="modSp mod">
        <pc:chgData name="Roger Burek-Bors" userId="52318fc02a824a34" providerId="LiveId" clId="{BABC2379-B30D-4175-AD3B-B5B8ACD058F2}" dt="2021-05-01T08:52:42.394" v="282" actId="5793"/>
        <pc:sldMkLst>
          <pc:docMk/>
          <pc:sldMk cId="481083618" sldId="274"/>
        </pc:sldMkLst>
        <pc:spChg chg="mod">
          <ac:chgData name="Roger Burek-Bors" userId="52318fc02a824a34" providerId="LiveId" clId="{BABC2379-B30D-4175-AD3B-B5B8ACD058F2}" dt="2021-05-01T08:52:42.394" v="282" actId="5793"/>
          <ac:spMkLst>
            <pc:docMk/>
            <pc:sldMk cId="481083618" sldId="274"/>
            <ac:spMk id="3" creationId="{CDC6F948-2F33-47A0-AE55-62E355ACC532}"/>
          </ac:spMkLst>
        </pc:spChg>
        <pc:spChg chg="mod">
          <ac:chgData name="Roger Burek-Bors" userId="52318fc02a824a34" providerId="LiveId" clId="{BABC2379-B30D-4175-AD3B-B5B8ACD058F2}" dt="2021-05-01T08:52:32.220" v="268" actId="6549"/>
          <ac:spMkLst>
            <pc:docMk/>
            <pc:sldMk cId="481083618" sldId="274"/>
            <ac:spMk id="4" creationId="{F0FEE1CD-BF08-48FA-8526-5BEB92660675}"/>
          </ac:spMkLst>
        </pc:spChg>
      </pc:sldChg>
      <pc:sldChg chg="delSp modSp mod">
        <pc:chgData name="Roger Burek-Bors" userId="52318fc02a824a34" providerId="LiveId" clId="{BABC2379-B30D-4175-AD3B-B5B8ACD058F2}" dt="2021-05-01T08:59:03.187" v="302" actId="5793"/>
        <pc:sldMkLst>
          <pc:docMk/>
          <pc:sldMk cId="2276711680" sldId="275"/>
        </pc:sldMkLst>
        <pc:spChg chg="mod">
          <ac:chgData name="Roger Burek-Bors" userId="52318fc02a824a34" providerId="LiveId" clId="{BABC2379-B30D-4175-AD3B-B5B8ACD058F2}" dt="2021-05-01T08:59:03.187" v="302" actId="5793"/>
          <ac:spMkLst>
            <pc:docMk/>
            <pc:sldMk cId="2276711680" sldId="275"/>
            <ac:spMk id="3" creationId="{CDC6F948-2F33-47A0-AE55-62E355ACC532}"/>
          </ac:spMkLst>
        </pc:spChg>
        <pc:picChg chg="del">
          <ac:chgData name="Roger Burek-Bors" userId="52318fc02a824a34" providerId="LiveId" clId="{BABC2379-B30D-4175-AD3B-B5B8ACD058F2}" dt="2021-05-01T08:58:50.148" v="285" actId="478"/>
          <ac:picMkLst>
            <pc:docMk/>
            <pc:sldMk cId="2276711680" sldId="275"/>
            <ac:picMk id="5" creationId="{9C092213-4A86-436C-8C28-7631B5B29EBE}"/>
          </ac:picMkLst>
        </pc:picChg>
      </pc:sldChg>
      <pc:sldChg chg="modSp mod">
        <pc:chgData name="Roger Burek-Bors" userId="52318fc02a824a34" providerId="LiveId" clId="{BABC2379-B30D-4175-AD3B-B5B8ACD058F2}" dt="2021-05-03T05:41:06.904" v="439" actId="6549"/>
        <pc:sldMkLst>
          <pc:docMk/>
          <pc:sldMk cId="3201505257" sldId="276"/>
        </pc:sldMkLst>
        <pc:spChg chg="mod">
          <ac:chgData name="Roger Burek-Bors" userId="52318fc02a824a34" providerId="LiveId" clId="{BABC2379-B30D-4175-AD3B-B5B8ACD058F2}" dt="2021-05-03T05:41:06.904" v="439" actId="6549"/>
          <ac:spMkLst>
            <pc:docMk/>
            <pc:sldMk cId="3201505257" sldId="276"/>
            <ac:spMk id="3" creationId="{CDC6F948-2F33-47A0-AE55-62E355ACC532}"/>
          </ac:spMkLst>
        </pc:spChg>
      </pc:sldChg>
      <pc:sldChg chg="del">
        <pc:chgData name="Roger Burek-Bors" userId="52318fc02a824a34" providerId="LiveId" clId="{BABC2379-B30D-4175-AD3B-B5B8ACD058F2}" dt="2021-05-01T08:53:20.187" v="284" actId="47"/>
        <pc:sldMkLst>
          <pc:docMk/>
          <pc:sldMk cId="1898627169" sldId="277"/>
        </pc:sldMkLst>
      </pc:sldChg>
      <pc:sldChg chg="del">
        <pc:chgData name="Roger Burek-Bors" userId="52318fc02a824a34" providerId="LiveId" clId="{BABC2379-B30D-4175-AD3B-B5B8ACD058F2}" dt="2021-05-01T08:51:43.383" v="252" actId="47"/>
        <pc:sldMkLst>
          <pc:docMk/>
          <pc:sldMk cId="3679507724" sldId="278"/>
        </pc:sldMkLst>
      </pc:sldChg>
      <pc:sldChg chg="del">
        <pc:chgData name="Roger Burek-Bors" userId="52318fc02a824a34" providerId="LiveId" clId="{BABC2379-B30D-4175-AD3B-B5B8ACD058F2}" dt="2021-05-01T08:51:44.497" v="253" actId="47"/>
        <pc:sldMkLst>
          <pc:docMk/>
          <pc:sldMk cId="2898413202" sldId="279"/>
        </pc:sldMkLst>
      </pc:sldChg>
      <pc:sldChg chg="del">
        <pc:chgData name="Roger Burek-Bors" userId="52318fc02a824a34" providerId="LiveId" clId="{BABC2379-B30D-4175-AD3B-B5B8ACD058F2}" dt="2021-05-01T08:51:46.303" v="254" actId="47"/>
        <pc:sldMkLst>
          <pc:docMk/>
          <pc:sldMk cId="1290289446" sldId="280"/>
        </pc:sldMkLst>
      </pc:sldChg>
      <pc:sldChg chg="del">
        <pc:chgData name="Roger Burek-Bors" userId="52318fc02a824a34" providerId="LiveId" clId="{BABC2379-B30D-4175-AD3B-B5B8ACD058F2}" dt="2021-05-01T08:51:49.126" v="255" actId="47"/>
        <pc:sldMkLst>
          <pc:docMk/>
          <pc:sldMk cId="3626305797" sldId="281"/>
        </pc:sldMkLst>
      </pc:sldChg>
      <pc:sldChg chg="del">
        <pc:chgData name="Roger Burek-Bors" userId="52318fc02a824a34" providerId="LiveId" clId="{BABC2379-B30D-4175-AD3B-B5B8ACD058F2}" dt="2021-05-01T08:51:54.502" v="256" actId="47"/>
        <pc:sldMkLst>
          <pc:docMk/>
          <pc:sldMk cId="414061104" sldId="282"/>
        </pc:sldMkLst>
      </pc:sldChg>
      <pc:sldChg chg="del">
        <pc:chgData name="Roger Burek-Bors" userId="52318fc02a824a34" providerId="LiveId" clId="{BABC2379-B30D-4175-AD3B-B5B8ACD058F2}" dt="2021-05-01T08:52:45.342" v="283" actId="47"/>
        <pc:sldMkLst>
          <pc:docMk/>
          <pc:sldMk cId="2824837901" sldId="283"/>
        </pc:sldMkLst>
      </pc:sldChg>
      <pc:sldChg chg="modSp add mod">
        <pc:chgData name="Roger Burek-Bors" userId="52318fc02a824a34" providerId="LiveId" clId="{BABC2379-B30D-4175-AD3B-B5B8ACD058F2}" dt="2021-05-03T05:55:42.463" v="579" actId="790"/>
        <pc:sldMkLst>
          <pc:docMk/>
          <pc:sldMk cId="1837009852" sldId="284"/>
        </pc:sldMkLst>
        <pc:spChg chg="mod">
          <ac:chgData name="Roger Burek-Bors" userId="52318fc02a824a34" providerId="LiveId" clId="{BABC2379-B30D-4175-AD3B-B5B8ACD058F2}" dt="2021-05-03T05:55:42.463" v="579" actId="790"/>
          <ac:spMkLst>
            <pc:docMk/>
            <pc:sldMk cId="1837009852" sldId="284"/>
            <ac:spMk id="3" creationId="{CDC6F948-2F33-47A0-AE55-62E355ACC532}"/>
          </ac:spMkLst>
        </pc:spChg>
        <pc:spChg chg="mod">
          <ac:chgData name="Roger Burek-Bors" userId="52318fc02a824a34" providerId="LiveId" clId="{BABC2379-B30D-4175-AD3B-B5B8ACD058F2}" dt="2021-05-01T08:30:02.437" v="74" actId="20577"/>
          <ac:spMkLst>
            <pc:docMk/>
            <pc:sldMk cId="1837009852" sldId="284"/>
            <ac:spMk id="4" creationId="{F0FEE1CD-BF08-48FA-8526-5BEB92660675}"/>
          </ac:spMkLst>
        </pc:spChg>
      </pc:sldChg>
      <pc:sldChg chg="modSp add mod">
        <pc:chgData name="Roger Burek-Bors" userId="52318fc02a824a34" providerId="LiveId" clId="{BABC2379-B30D-4175-AD3B-B5B8ACD058F2}" dt="2021-05-03T05:43:20.046" v="484" actId="5793"/>
        <pc:sldMkLst>
          <pc:docMk/>
          <pc:sldMk cId="305963083" sldId="285"/>
        </pc:sldMkLst>
        <pc:spChg chg="mod">
          <ac:chgData name="Roger Burek-Bors" userId="52318fc02a824a34" providerId="LiveId" clId="{BABC2379-B30D-4175-AD3B-B5B8ACD058F2}" dt="2021-05-03T05:43:20.046" v="484" actId="5793"/>
          <ac:spMkLst>
            <pc:docMk/>
            <pc:sldMk cId="305963083" sldId="285"/>
            <ac:spMk id="4" creationId="{F0FEE1CD-BF08-48FA-8526-5BEB92660675}"/>
          </ac:spMkLst>
        </pc:spChg>
      </pc:sldChg>
    </pc:docChg>
  </pc:docChgLst>
  <pc:docChgLst>
    <pc:chgData name="Roger Burek-Bors" userId="52318fc02a824a34" providerId="LiveId" clId="{CE0CDD7B-C3A1-414A-9816-595488E1E4B6}"/>
    <pc:docChg chg="undo custSel addSld modSld">
      <pc:chgData name="Roger Burek-Bors" userId="52318fc02a824a34" providerId="LiveId" clId="{CE0CDD7B-C3A1-414A-9816-595488E1E4B6}" dt="2021-03-06T23:02:37.974" v="4491" actId="20577"/>
      <pc:docMkLst>
        <pc:docMk/>
      </pc:docMkLst>
      <pc:sldChg chg="modSp mod">
        <pc:chgData name="Roger Burek-Bors" userId="52318fc02a824a34" providerId="LiveId" clId="{CE0CDD7B-C3A1-414A-9816-595488E1E4B6}" dt="2021-03-06T10:26:05.598" v="1214" actId="20577"/>
        <pc:sldMkLst>
          <pc:docMk/>
          <pc:sldMk cId="109857222" sldId="256"/>
        </pc:sldMkLst>
        <pc:spChg chg="mod">
          <ac:chgData name="Roger Burek-Bors" userId="52318fc02a824a34" providerId="LiveId" clId="{CE0CDD7B-C3A1-414A-9816-595488E1E4B6}" dt="2021-03-06T10:26:05.598" v="1214" actId="20577"/>
          <ac:spMkLst>
            <pc:docMk/>
            <pc:sldMk cId="109857222" sldId="256"/>
            <ac:spMk id="11" creationId="{00CC22B5-8500-2C45-91DE-A596A6DF1C3B}"/>
          </ac:spMkLst>
        </pc:spChg>
      </pc:sldChg>
      <pc:sldChg chg="addSp delSp modSp new mod">
        <pc:chgData name="Roger Burek-Bors" userId="52318fc02a824a34" providerId="LiveId" clId="{CE0CDD7B-C3A1-414A-9816-595488E1E4B6}" dt="2021-03-06T22:17:29.718" v="4022" actId="20577"/>
        <pc:sldMkLst>
          <pc:docMk/>
          <pc:sldMk cId="1899016330" sldId="269"/>
        </pc:sldMkLst>
        <pc:spChg chg="del">
          <ac:chgData name="Roger Burek-Bors" userId="52318fc02a824a34" providerId="LiveId" clId="{CE0CDD7B-C3A1-414A-9816-595488E1E4B6}" dt="2021-03-06T08:16:46.801" v="2" actId="478"/>
          <ac:spMkLst>
            <pc:docMk/>
            <pc:sldMk cId="1899016330" sldId="269"/>
            <ac:spMk id="2" creationId="{2050F080-7170-4879-B84F-2D5EC65696CB}"/>
          </ac:spMkLst>
        </pc:spChg>
        <pc:spChg chg="mod">
          <ac:chgData name="Roger Burek-Bors" userId="52318fc02a824a34" providerId="LiveId" clId="{CE0CDD7B-C3A1-414A-9816-595488E1E4B6}" dt="2021-03-06T22:17:29.718" v="4022" actId="20577"/>
          <ac:spMkLst>
            <pc:docMk/>
            <pc:sldMk cId="1899016330" sldId="269"/>
            <ac:spMk id="3" creationId="{CDC6F948-2F33-47A0-AE55-62E355ACC532}"/>
          </ac:spMkLst>
        </pc:spChg>
        <pc:spChg chg="add mod">
          <ac:chgData name="Roger Burek-Bors" userId="52318fc02a824a34" providerId="LiveId" clId="{CE0CDD7B-C3A1-414A-9816-595488E1E4B6}" dt="2021-03-06T08:18:13.808" v="19"/>
          <ac:spMkLst>
            <pc:docMk/>
            <pc:sldMk cId="1899016330" sldId="269"/>
            <ac:spMk id="4" creationId="{F0FEE1CD-BF08-48FA-8526-5BEB92660675}"/>
          </ac:spMkLst>
        </pc:spChg>
      </pc:sldChg>
      <pc:sldChg chg="modSp add mod">
        <pc:chgData name="Roger Burek-Bors" userId="52318fc02a824a34" providerId="LiveId" clId="{CE0CDD7B-C3A1-414A-9816-595488E1E4B6}" dt="2021-03-06T08:59:48.309" v="330" actId="790"/>
        <pc:sldMkLst>
          <pc:docMk/>
          <pc:sldMk cId="1384039938" sldId="270"/>
        </pc:sldMkLst>
        <pc:spChg chg="mod">
          <ac:chgData name="Roger Burek-Bors" userId="52318fc02a824a34" providerId="LiveId" clId="{CE0CDD7B-C3A1-414A-9816-595488E1E4B6}" dt="2021-03-06T08:59:48.309" v="330" actId="790"/>
          <ac:spMkLst>
            <pc:docMk/>
            <pc:sldMk cId="1384039938" sldId="270"/>
            <ac:spMk id="3" creationId="{CDC6F948-2F33-47A0-AE55-62E355ACC532}"/>
          </ac:spMkLst>
        </pc:spChg>
        <pc:spChg chg="mod">
          <ac:chgData name="Roger Burek-Bors" userId="52318fc02a824a34" providerId="LiveId" clId="{CE0CDD7B-C3A1-414A-9816-595488E1E4B6}" dt="2021-03-06T08:18:30.018" v="20"/>
          <ac:spMkLst>
            <pc:docMk/>
            <pc:sldMk cId="1384039938" sldId="270"/>
            <ac:spMk id="4" creationId="{F0FEE1CD-BF08-48FA-8526-5BEB92660675}"/>
          </ac:spMkLst>
        </pc:spChg>
      </pc:sldChg>
      <pc:sldChg chg="modSp add mod">
        <pc:chgData name="Roger Burek-Bors" userId="52318fc02a824a34" providerId="LiveId" clId="{CE0CDD7B-C3A1-414A-9816-595488E1E4B6}" dt="2021-03-06T10:59:18.865" v="1401" actId="790"/>
        <pc:sldMkLst>
          <pc:docMk/>
          <pc:sldMk cId="3712518515" sldId="271"/>
        </pc:sldMkLst>
        <pc:spChg chg="mod">
          <ac:chgData name="Roger Burek-Bors" userId="52318fc02a824a34" providerId="LiveId" clId="{CE0CDD7B-C3A1-414A-9816-595488E1E4B6}" dt="2021-03-06T10:59:18.865" v="1401" actId="790"/>
          <ac:spMkLst>
            <pc:docMk/>
            <pc:sldMk cId="3712518515" sldId="271"/>
            <ac:spMk id="3" creationId="{CDC6F948-2F33-47A0-AE55-62E355ACC532}"/>
          </ac:spMkLst>
        </pc:spChg>
        <pc:spChg chg="mod">
          <ac:chgData name="Roger Burek-Bors" userId="52318fc02a824a34" providerId="LiveId" clId="{CE0CDD7B-C3A1-414A-9816-595488E1E4B6}" dt="2021-03-06T08:18:38.911" v="21"/>
          <ac:spMkLst>
            <pc:docMk/>
            <pc:sldMk cId="3712518515" sldId="271"/>
            <ac:spMk id="4" creationId="{F0FEE1CD-BF08-48FA-8526-5BEB92660675}"/>
          </ac:spMkLst>
        </pc:spChg>
      </pc:sldChg>
      <pc:sldChg chg="addSp modSp add mod">
        <pc:chgData name="Roger Burek-Bors" userId="52318fc02a824a34" providerId="LiveId" clId="{CE0CDD7B-C3A1-414A-9816-595488E1E4B6}" dt="2021-03-06T20:40:13.980" v="1926" actId="20577"/>
        <pc:sldMkLst>
          <pc:docMk/>
          <pc:sldMk cId="4200854336" sldId="272"/>
        </pc:sldMkLst>
        <pc:spChg chg="mod">
          <ac:chgData name="Roger Burek-Bors" userId="52318fc02a824a34" providerId="LiveId" clId="{CE0CDD7B-C3A1-414A-9816-595488E1E4B6}" dt="2021-03-06T20:40:13.980" v="1926" actId="20577"/>
          <ac:spMkLst>
            <pc:docMk/>
            <pc:sldMk cId="4200854336" sldId="272"/>
            <ac:spMk id="3" creationId="{CDC6F948-2F33-47A0-AE55-62E355ACC532}"/>
          </ac:spMkLst>
        </pc:spChg>
        <pc:spChg chg="mod">
          <ac:chgData name="Roger Burek-Bors" userId="52318fc02a824a34" providerId="LiveId" clId="{CE0CDD7B-C3A1-414A-9816-595488E1E4B6}" dt="2021-03-06T10:27:18.728" v="1223" actId="20577"/>
          <ac:spMkLst>
            <pc:docMk/>
            <pc:sldMk cId="4200854336" sldId="272"/>
            <ac:spMk id="4" creationId="{F0FEE1CD-BF08-48FA-8526-5BEB92660675}"/>
          </ac:spMkLst>
        </pc:spChg>
        <pc:spChg chg="add mod">
          <ac:chgData name="Roger Burek-Bors" userId="52318fc02a824a34" providerId="LiveId" clId="{CE0CDD7B-C3A1-414A-9816-595488E1E4B6}" dt="2021-03-06T20:27:56.070" v="1459" actId="122"/>
          <ac:spMkLst>
            <pc:docMk/>
            <pc:sldMk cId="4200854336" sldId="272"/>
            <ac:spMk id="8" creationId="{3E00D818-545B-486D-93DE-99A9F6CB2B69}"/>
          </ac:spMkLst>
        </pc:spChg>
        <pc:spChg chg="add mod">
          <ac:chgData name="Roger Burek-Bors" userId="52318fc02a824a34" providerId="LiveId" clId="{CE0CDD7B-C3A1-414A-9816-595488E1E4B6}" dt="2021-03-06T20:28:37.867" v="1481" actId="20577"/>
          <ac:spMkLst>
            <pc:docMk/>
            <pc:sldMk cId="4200854336" sldId="272"/>
            <ac:spMk id="9" creationId="{F523BA9E-3D67-441D-9B1C-80CEA39F5E2C}"/>
          </ac:spMkLst>
        </pc:spChg>
        <pc:picChg chg="add mod">
          <ac:chgData name="Roger Burek-Bors" userId="52318fc02a824a34" providerId="LiveId" clId="{CE0CDD7B-C3A1-414A-9816-595488E1E4B6}" dt="2021-03-06T20:27:05.116" v="1413" actId="14100"/>
          <ac:picMkLst>
            <pc:docMk/>
            <pc:sldMk cId="4200854336" sldId="272"/>
            <ac:picMk id="5" creationId="{E04AD88E-AB73-4501-BA1F-20A03346571A}"/>
          </ac:picMkLst>
        </pc:picChg>
        <pc:picChg chg="add mod">
          <ac:chgData name="Roger Burek-Bors" userId="52318fc02a824a34" providerId="LiveId" clId="{CE0CDD7B-C3A1-414A-9816-595488E1E4B6}" dt="2021-03-06T20:26:58.032" v="1411" actId="1076"/>
          <ac:picMkLst>
            <pc:docMk/>
            <pc:sldMk cId="4200854336" sldId="272"/>
            <ac:picMk id="7" creationId="{4B03E726-EE28-4C6F-B7B4-87B349369EB5}"/>
          </ac:picMkLst>
        </pc:picChg>
      </pc:sldChg>
      <pc:sldChg chg="modSp add mod">
        <pc:chgData name="Roger Burek-Bors" userId="52318fc02a824a34" providerId="LiveId" clId="{CE0CDD7B-C3A1-414A-9816-595488E1E4B6}" dt="2021-03-06T22:22:50.552" v="4398" actId="1076"/>
        <pc:sldMkLst>
          <pc:docMk/>
          <pc:sldMk cId="3497837162" sldId="273"/>
        </pc:sldMkLst>
        <pc:spChg chg="mod">
          <ac:chgData name="Roger Burek-Bors" userId="52318fc02a824a34" providerId="LiveId" clId="{CE0CDD7B-C3A1-414A-9816-595488E1E4B6}" dt="2021-03-06T22:22:50.552" v="4398" actId="1076"/>
          <ac:spMkLst>
            <pc:docMk/>
            <pc:sldMk cId="3497837162" sldId="273"/>
            <ac:spMk id="3" creationId="{CDC6F948-2F33-47A0-AE55-62E355ACC532}"/>
          </ac:spMkLst>
        </pc:spChg>
        <pc:spChg chg="mod">
          <ac:chgData name="Roger Burek-Bors" userId="52318fc02a824a34" providerId="LiveId" clId="{CE0CDD7B-C3A1-414A-9816-595488E1E4B6}" dt="2021-03-06T08:19:04.168" v="23"/>
          <ac:spMkLst>
            <pc:docMk/>
            <pc:sldMk cId="3497837162" sldId="273"/>
            <ac:spMk id="4" creationId="{F0FEE1CD-BF08-48FA-8526-5BEB92660675}"/>
          </ac:spMkLst>
        </pc:spChg>
      </pc:sldChg>
      <pc:sldChg chg="modSp add mod">
        <pc:chgData name="Roger Burek-Bors" userId="52318fc02a824a34" providerId="LiveId" clId="{CE0CDD7B-C3A1-414A-9816-595488E1E4B6}" dt="2021-03-06T23:02:37.974" v="4491" actId="20577"/>
        <pc:sldMkLst>
          <pc:docMk/>
          <pc:sldMk cId="481083618" sldId="274"/>
        </pc:sldMkLst>
        <pc:spChg chg="mod">
          <ac:chgData name="Roger Burek-Bors" userId="52318fc02a824a34" providerId="LiveId" clId="{CE0CDD7B-C3A1-414A-9816-595488E1E4B6}" dt="2021-03-06T23:02:37.974" v="4491" actId="20577"/>
          <ac:spMkLst>
            <pc:docMk/>
            <pc:sldMk cId="481083618" sldId="274"/>
            <ac:spMk id="3" creationId="{CDC6F948-2F33-47A0-AE55-62E355ACC532}"/>
          </ac:spMkLst>
        </pc:spChg>
        <pc:spChg chg="mod">
          <ac:chgData name="Roger Burek-Bors" userId="52318fc02a824a34" providerId="LiveId" clId="{CE0CDD7B-C3A1-414A-9816-595488E1E4B6}" dt="2021-03-06T10:34:49.377" v="1256" actId="20577"/>
          <ac:spMkLst>
            <pc:docMk/>
            <pc:sldMk cId="481083618" sldId="274"/>
            <ac:spMk id="4" creationId="{F0FEE1CD-BF08-48FA-8526-5BEB92660675}"/>
          </ac:spMkLst>
        </pc:spChg>
      </pc:sldChg>
      <pc:sldChg chg="addSp modSp add mod">
        <pc:chgData name="Roger Burek-Bors" userId="52318fc02a824a34" providerId="LiveId" clId="{CE0CDD7B-C3A1-414A-9816-595488E1E4B6}" dt="2021-03-06T09:50:28.173" v="917" actId="20577"/>
        <pc:sldMkLst>
          <pc:docMk/>
          <pc:sldMk cId="2276711680" sldId="275"/>
        </pc:sldMkLst>
        <pc:spChg chg="mod">
          <ac:chgData name="Roger Burek-Bors" userId="52318fc02a824a34" providerId="LiveId" clId="{CE0CDD7B-C3A1-414A-9816-595488E1E4B6}" dt="2021-03-06T09:48:39.949" v="908" actId="20577"/>
          <ac:spMkLst>
            <pc:docMk/>
            <pc:sldMk cId="2276711680" sldId="275"/>
            <ac:spMk id="3" creationId="{CDC6F948-2F33-47A0-AE55-62E355ACC532}"/>
          </ac:spMkLst>
        </pc:spChg>
        <pc:spChg chg="mod">
          <ac:chgData name="Roger Burek-Bors" userId="52318fc02a824a34" providerId="LiveId" clId="{CE0CDD7B-C3A1-414A-9816-595488E1E4B6}" dt="2021-03-06T09:50:28.173" v="917" actId="20577"/>
          <ac:spMkLst>
            <pc:docMk/>
            <pc:sldMk cId="2276711680" sldId="275"/>
            <ac:spMk id="4" creationId="{F0FEE1CD-BF08-48FA-8526-5BEB92660675}"/>
          </ac:spMkLst>
        </pc:spChg>
        <pc:picChg chg="add mod">
          <ac:chgData name="Roger Burek-Bors" userId="52318fc02a824a34" providerId="LiveId" clId="{CE0CDD7B-C3A1-414A-9816-595488E1E4B6}" dt="2021-03-06T09:28:27.934" v="419" actId="1038"/>
          <ac:picMkLst>
            <pc:docMk/>
            <pc:sldMk cId="2276711680" sldId="275"/>
            <ac:picMk id="5" creationId="{9C092213-4A86-436C-8C28-7631B5B29EBE}"/>
          </ac:picMkLst>
        </pc:picChg>
      </pc:sldChg>
      <pc:sldChg chg="modSp add mod">
        <pc:chgData name="Roger Burek-Bors" userId="52318fc02a824a34" providerId="LiveId" clId="{CE0CDD7B-C3A1-414A-9816-595488E1E4B6}" dt="2021-03-06T09:20:47.535" v="378" actId="12"/>
        <pc:sldMkLst>
          <pc:docMk/>
          <pc:sldMk cId="3201505257" sldId="276"/>
        </pc:sldMkLst>
        <pc:spChg chg="mod">
          <ac:chgData name="Roger Burek-Bors" userId="52318fc02a824a34" providerId="LiveId" clId="{CE0CDD7B-C3A1-414A-9816-595488E1E4B6}" dt="2021-03-06T09:20:47.535" v="378" actId="12"/>
          <ac:spMkLst>
            <pc:docMk/>
            <pc:sldMk cId="3201505257" sldId="276"/>
            <ac:spMk id="3" creationId="{CDC6F948-2F33-47A0-AE55-62E355ACC532}"/>
          </ac:spMkLst>
        </pc:spChg>
        <pc:spChg chg="mod">
          <ac:chgData name="Roger Burek-Bors" userId="52318fc02a824a34" providerId="LiveId" clId="{CE0CDD7B-C3A1-414A-9816-595488E1E4B6}" dt="2021-03-06T09:15:08.698" v="373" actId="790"/>
          <ac:spMkLst>
            <pc:docMk/>
            <pc:sldMk cId="3201505257" sldId="276"/>
            <ac:spMk id="4" creationId="{F0FEE1CD-BF08-48FA-8526-5BEB92660675}"/>
          </ac:spMkLst>
        </pc:spChg>
      </pc:sldChg>
      <pc:sldChg chg="addSp delSp modSp add mod">
        <pc:chgData name="Roger Burek-Bors" userId="52318fc02a824a34" providerId="LiveId" clId="{CE0CDD7B-C3A1-414A-9816-595488E1E4B6}" dt="2021-03-06T10:16:30.686" v="1210" actId="1035"/>
        <pc:sldMkLst>
          <pc:docMk/>
          <pc:sldMk cId="1898627169" sldId="277"/>
        </pc:sldMkLst>
        <pc:spChg chg="mod">
          <ac:chgData name="Roger Burek-Bors" userId="52318fc02a824a34" providerId="LiveId" clId="{CE0CDD7B-C3A1-414A-9816-595488E1E4B6}" dt="2021-03-06T10:15:59.491" v="1203" actId="1035"/>
          <ac:spMkLst>
            <pc:docMk/>
            <pc:sldMk cId="1898627169" sldId="277"/>
            <ac:spMk id="3" creationId="{CDC6F948-2F33-47A0-AE55-62E355ACC532}"/>
          </ac:spMkLst>
        </pc:spChg>
        <pc:spChg chg="mod">
          <ac:chgData name="Roger Burek-Bors" userId="52318fc02a824a34" providerId="LiveId" clId="{CE0CDD7B-C3A1-414A-9816-595488E1E4B6}" dt="2021-03-06T09:50:54.452" v="944" actId="20577"/>
          <ac:spMkLst>
            <pc:docMk/>
            <pc:sldMk cId="1898627169" sldId="277"/>
            <ac:spMk id="4" creationId="{F0FEE1CD-BF08-48FA-8526-5BEB92660675}"/>
          </ac:spMkLst>
        </pc:spChg>
        <pc:spChg chg="add mod">
          <ac:chgData name="Roger Burek-Bors" userId="52318fc02a824a34" providerId="LiveId" clId="{CE0CDD7B-C3A1-414A-9816-595488E1E4B6}" dt="2021-03-06T10:16:21.239" v="1208" actId="1036"/>
          <ac:spMkLst>
            <pc:docMk/>
            <pc:sldMk cId="1898627169" sldId="277"/>
            <ac:spMk id="9" creationId="{86890FC7-D71E-464F-A6EE-FA5C8A0939D1}"/>
          </ac:spMkLst>
        </pc:spChg>
        <pc:spChg chg="add mod">
          <ac:chgData name="Roger Burek-Bors" userId="52318fc02a824a34" providerId="LiveId" clId="{CE0CDD7B-C3A1-414A-9816-595488E1E4B6}" dt="2021-03-06T10:15:59.491" v="1203" actId="1035"/>
          <ac:spMkLst>
            <pc:docMk/>
            <pc:sldMk cId="1898627169" sldId="277"/>
            <ac:spMk id="10" creationId="{B0F8B1CA-463D-4F6F-8873-0953CDF30F82}"/>
          </ac:spMkLst>
        </pc:spChg>
        <pc:spChg chg="add mod">
          <ac:chgData name="Roger Burek-Bors" userId="52318fc02a824a34" providerId="LiveId" clId="{CE0CDD7B-C3A1-414A-9816-595488E1E4B6}" dt="2021-03-06T10:15:49.443" v="1200" actId="1036"/>
          <ac:spMkLst>
            <pc:docMk/>
            <pc:sldMk cId="1898627169" sldId="277"/>
            <ac:spMk id="11" creationId="{6E73E28B-7C40-4E48-B144-F4D992B71A59}"/>
          </ac:spMkLst>
        </pc:spChg>
        <pc:picChg chg="del">
          <ac:chgData name="Roger Burek-Bors" userId="52318fc02a824a34" providerId="LiveId" clId="{CE0CDD7B-C3A1-414A-9816-595488E1E4B6}" dt="2021-03-06T09:52:36.390" v="945" actId="478"/>
          <ac:picMkLst>
            <pc:docMk/>
            <pc:sldMk cId="1898627169" sldId="277"/>
            <ac:picMk id="5" creationId="{9C092213-4A86-436C-8C28-7631B5B29EBE}"/>
          </ac:picMkLst>
        </pc:picChg>
        <pc:picChg chg="add mod">
          <ac:chgData name="Roger Burek-Bors" userId="52318fc02a824a34" providerId="LiveId" clId="{CE0CDD7B-C3A1-414A-9816-595488E1E4B6}" dt="2021-03-06T10:15:59.491" v="1203" actId="1035"/>
          <ac:picMkLst>
            <pc:docMk/>
            <pc:sldMk cId="1898627169" sldId="277"/>
            <ac:picMk id="6" creationId="{025EA7C1-B980-4A2B-BF56-F74CFE5975A9}"/>
          </ac:picMkLst>
        </pc:picChg>
        <pc:picChg chg="add mod">
          <ac:chgData name="Roger Burek-Bors" userId="52318fc02a824a34" providerId="LiveId" clId="{CE0CDD7B-C3A1-414A-9816-595488E1E4B6}" dt="2021-03-06T10:16:30.686" v="1210" actId="1035"/>
          <ac:picMkLst>
            <pc:docMk/>
            <pc:sldMk cId="1898627169" sldId="277"/>
            <ac:picMk id="8" creationId="{D89AD308-79D0-4F5B-9860-504B18E3E720}"/>
          </ac:picMkLst>
        </pc:picChg>
      </pc:sldChg>
      <pc:sldChg chg="addSp modSp add mod">
        <pc:chgData name="Roger Burek-Bors" userId="52318fc02a824a34" providerId="LiveId" clId="{CE0CDD7B-C3A1-414A-9816-595488E1E4B6}" dt="2021-03-06T21:19:05.900" v="2438" actId="6549"/>
        <pc:sldMkLst>
          <pc:docMk/>
          <pc:sldMk cId="3679507724" sldId="278"/>
        </pc:sldMkLst>
        <pc:spChg chg="mod">
          <ac:chgData name="Roger Burek-Bors" userId="52318fc02a824a34" providerId="LiveId" clId="{CE0CDD7B-C3A1-414A-9816-595488E1E4B6}" dt="2021-03-06T21:19:05.900" v="2438" actId="6549"/>
          <ac:spMkLst>
            <pc:docMk/>
            <pc:sldMk cId="3679507724" sldId="278"/>
            <ac:spMk id="3" creationId="{CDC6F948-2F33-47A0-AE55-62E355ACC532}"/>
          </ac:spMkLst>
        </pc:spChg>
        <pc:spChg chg="mod">
          <ac:chgData name="Roger Burek-Bors" userId="52318fc02a824a34" providerId="LiveId" clId="{CE0CDD7B-C3A1-414A-9816-595488E1E4B6}" dt="2021-03-06T10:27:58.947" v="1230" actId="20577"/>
          <ac:spMkLst>
            <pc:docMk/>
            <pc:sldMk cId="3679507724" sldId="278"/>
            <ac:spMk id="4" creationId="{F0FEE1CD-BF08-48FA-8526-5BEB92660675}"/>
          </ac:spMkLst>
        </pc:spChg>
        <pc:picChg chg="add mod">
          <ac:chgData name="Roger Burek-Bors" userId="52318fc02a824a34" providerId="LiveId" clId="{CE0CDD7B-C3A1-414A-9816-595488E1E4B6}" dt="2021-03-06T20:53:22.625" v="2012" actId="14100"/>
          <ac:picMkLst>
            <pc:docMk/>
            <pc:sldMk cId="3679507724" sldId="278"/>
            <ac:picMk id="5" creationId="{98E0585E-FC03-49DA-9084-1FECF72001CC}"/>
          </ac:picMkLst>
        </pc:picChg>
      </pc:sldChg>
      <pc:sldChg chg="modSp add mod">
        <pc:chgData name="Roger Burek-Bors" userId="52318fc02a824a34" providerId="LiveId" clId="{CE0CDD7B-C3A1-414A-9816-595488E1E4B6}" dt="2021-03-06T21:28:40.172" v="2816" actId="20577"/>
        <pc:sldMkLst>
          <pc:docMk/>
          <pc:sldMk cId="2898413202" sldId="279"/>
        </pc:sldMkLst>
        <pc:spChg chg="mod">
          <ac:chgData name="Roger Burek-Bors" userId="52318fc02a824a34" providerId="LiveId" clId="{CE0CDD7B-C3A1-414A-9816-595488E1E4B6}" dt="2021-03-06T21:28:40.172" v="2816" actId="20577"/>
          <ac:spMkLst>
            <pc:docMk/>
            <pc:sldMk cId="2898413202" sldId="279"/>
            <ac:spMk id="3" creationId="{CDC6F948-2F33-47A0-AE55-62E355ACC532}"/>
          </ac:spMkLst>
        </pc:spChg>
        <pc:spChg chg="mod">
          <ac:chgData name="Roger Burek-Bors" userId="52318fc02a824a34" providerId="LiveId" clId="{CE0CDD7B-C3A1-414A-9816-595488E1E4B6}" dt="2021-03-06T10:28:03.831" v="1232" actId="20577"/>
          <ac:spMkLst>
            <pc:docMk/>
            <pc:sldMk cId="2898413202" sldId="279"/>
            <ac:spMk id="4" creationId="{F0FEE1CD-BF08-48FA-8526-5BEB92660675}"/>
          </ac:spMkLst>
        </pc:spChg>
      </pc:sldChg>
      <pc:sldChg chg="addSp delSp modSp add mod">
        <pc:chgData name="Roger Burek-Bors" userId="52318fc02a824a34" providerId="LiveId" clId="{CE0CDD7B-C3A1-414A-9816-595488E1E4B6}" dt="2021-03-06T21:52:35.375" v="2907" actId="14100"/>
        <pc:sldMkLst>
          <pc:docMk/>
          <pc:sldMk cId="1290289446" sldId="280"/>
        </pc:sldMkLst>
        <pc:spChg chg="del">
          <ac:chgData name="Roger Burek-Bors" userId="52318fc02a824a34" providerId="LiveId" clId="{CE0CDD7B-C3A1-414A-9816-595488E1E4B6}" dt="2021-03-06T21:31:17.465" v="2817" actId="478"/>
          <ac:spMkLst>
            <pc:docMk/>
            <pc:sldMk cId="1290289446" sldId="280"/>
            <ac:spMk id="3" creationId="{CDC6F948-2F33-47A0-AE55-62E355ACC532}"/>
          </ac:spMkLst>
        </pc:spChg>
        <pc:spChg chg="mod">
          <ac:chgData name="Roger Burek-Bors" userId="52318fc02a824a34" providerId="LiveId" clId="{CE0CDD7B-C3A1-414A-9816-595488E1E4B6}" dt="2021-03-06T10:28:07.441" v="1234" actId="20577"/>
          <ac:spMkLst>
            <pc:docMk/>
            <pc:sldMk cId="1290289446" sldId="280"/>
            <ac:spMk id="4" creationId="{F0FEE1CD-BF08-48FA-8526-5BEB92660675}"/>
          </ac:spMkLst>
        </pc:spChg>
        <pc:picChg chg="add mod">
          <ac:chgData name="Roger Burek-Bors" userId="52318fc02a824a34" providerId="LiveId" clId="{CE0CDD7B-C3A1-414A-9816-595488E1E4B6}" dt="2021-03-06T21:52:35.375" v="2907" actId="14100"/>
          <ac:picMkLst>
            <pc:docMk/>
            <pc:sldMk cId="1290289446" sldId="280"/>
            <ac:picMk id="5" creationId="{DCE17B6A-718D-45CF-909E-9EB4347067BD}"/>
          </ac:picMkLst>
        </pc:picChg>
        <pc:picChg chg="add mod">
          <ac:chgData name="Roger Burek-Bors" userId="52318fc02a824a34" providerId="LiveId" clId="{CE0CDD7B-C3A1-414A-9816-595488E1E4B6}" dt="2021-03-06T21:38:53.794" v="2825" actId="1076"/>
          <ac:picMkLst>
            <pc:docMk/>
            <pc:sldMk cId="1290289446" sldId="280"/>
            <ac:picMk id="7" creationId="{74B6F8BA-D934-4B67-8EBE-F760E171C1DB}"/>
          </ac:picMkLst>
        </pc:picChg>
        <pc:picChg chg="add mod">
          <ac:chgData name="Roger Burek-Bors" userId="52318fc02a824a34" providerId="LiveId" clId="{CE0CDD7B-C3A1-414A-9816-595488E1E4B6}" dt="2021-03-06T21:39:16.908" v="2830" actId="14100"/>
          <ac:picMkLst>
            <pc:docMk/>
            <pc:sldMk cId="1290289446" sldId="280"/>
            <ac:picMk id="9" creationId="{8BCFA284-C68A-4565-B96D-D6012DAD4993}"/>
          </ac:picMkLst>
        </pc:picChg>
        <pc:picChg chg="add mod">
          <ac:chgData name="Roger Burek-Bors" userId="52318fc02a824a34" providerId="LiveId" clId="{CE0CDD7B-C3A1-414A-9816-595488E1E4B6}" dt="2021-03-06T21:52:28.253" v="2906" actId="1076"/>
          <ac:picMkLst>
            <pc:docMk/>
            <pc:sldMk cId="1290289446" sldId="280"/>
            <ac:picMk id="11" creationId="{3B299F46-81F4-4196-A257-5297C1A42360}"/>
          </ac:picMkLst>
        </pc:picChg>
        <pc:picChg chg="add mod">
          <ac:chgData name="Roger Burek-Bors" userId="52318fc02a824a34" providerId="LiveId" clId="{CE0CDD7B-C3A1-414A-9816-595488E1E4B6}" dt="2021-03-06T21:52:04.552" v="2895" actId="1035"/>
          <ac:picMkLst>
            <pc:docMk/>
            <pc:sldMk cId="1290289446" sldId="280"/>
            <ac:picMk id="13" creationId="{EF606B0A-43BE-430F-A5D5-B106AF7572AA}"/>
          </ac:picMkLst>
        </pc:picChg>
        <pc:picChg chg="add mod">
          <ac:chgData name="Roger Burek-Bors" userId="52318fc02a824a34" providerId="LiveId" clId="{CE0CDD7B-C3A1-414A-9816-595488E1E4B6}" dt="2021-03-06T21:52:14.994" v="2904" actId="1076"/>
          <ac:picMkLst>
            <pc:docMk/>
            <pc:sldMk cId="1290289446" sldId="280"/>
            <ac:picMk id="15" creationId="{9EBC8CDE-7985-4438-8414-61613270DF62}"/>
          </ac:picMkLst>
        </pc:picChg>
        <pc:picChg chg="add mod">
          <ac:chgData name="Roger Burek-Bors" userId="52318fc02a824a34" providerId="LiveId" clId="{CE0CDD7B-C3A1-414A-9816-595488E1E4B6}" dt="2021-03-06T21:48:56.253" v="2855" actId="1076"/>
          <ac:picMkLst>
            <pc:docMk/>
            <pc:sldMk cId="1290289446" sldId="280"/>
            <ac:picMk id="17" creationId="{9CE373F2-B6EB-4F66-A022-E6C1073E6E17}"/>
          </ac:picMkLst>
        </pc:picChg>
        <pc:picChg chg="add mod">
          <ac:chgData name="Roger Burek-Bors" userId="52318fc02a824a34" providerId="LiveId" clId="{CE0CDD7B-C3A1-414A-9816-595488E1E4B6}" dt="2021-03-06T21:48:49.029" v="2854" actId="1076"/>
          <ac:picMkLst>
            <pc:docMk/>
            <pc:sldMk cId="1290289446" sldId="280"/>
            <ac:picMk id="19" creationId="{2AC43E6A-EF41-4406-8345-E883118028B4}"/>
          </ac:picMkLst>
        </pc:picChg>
        <pc:picChg chg="add mod">
          <ac:chgData name="Roger Burek-Bors" userId="52318fc02a824a34" providerId="LiveId" clId="{CE0CDD7B-C3A1-414A-9816-595488E1E4B6}" dt="2021-03-06T21:52:14.994" v="2904" actId="1076"/>
          <ac:picMkLst>
            <pc:docMk/>
            <pc:sldMk cId="1290289446" sldId="280"/>
            <ac:picMk id="21" creationId="{B1EF41AE-55C4-466E-BB0D-966D553CA48D}"/>
          </ac:picMkLst>
        </pc:picChg>
        <pc:picChg chg="add mod">
          <ac:chgData name="Roger Burek-Bors" userId="52318fc02a824a34" providerId="LiveId" clId="{CE0CDD7B-C3A1-414A-9816-595488E1E4B6}" dt="2021-03-06T21:52:04.552" v="2895" actId="1035"/>
          <ac:picMkLst>
            <pc:docMk/>
            <pc:sldMk cId="1290289446" sldId="280"/>
            <ac:picMk id="23" creationId="{4D30FDC5-05B4-48EA-9CC7-95299F4E793C}"/>
          </ac:picMkLst>
        </pc:picChg>
        <pc:picChg chg="add mod">
          <ac:chgData name="Roger Burek-Bors" userId="52318fc02a824a34" providerId="LiveId" clId="{CE0CDD7B-C3A1-414A-9816-595488E1E4B6}" dt="2021-03-06T21:52:28.253" v="2906" actId="1076"/>
          <ac:picMkLst>
            <pc:docMk/>
            <pc:sldMk cId="1290289446" sldId="280"/>
            <ac:picMk id="25" creationId="{67823BE7-DD39-4020-85C3-2807ACF36B1F}"/>
          </ac:picMkLst>
        </pc:picChg>
      </pc:sldChg>
      <pc:sldChg chg="addSp delSp modSp add mod">
        <pc:chgData name="Roger Burek-Bors" userId="52318fc02a824a34" providerId="LiveId" clId="{CE0CDD7B-C3A1-414A-9816-595488E1E4B6}" dt="2021-03-06T22:06:47.038" v="3364" actId="1038"/>
        <pc:sldMkLst>
          <pc:docMk/>
          <pc:sldMk cId="3626305797" sldId="281"/>
        </pc:sldMkLst>
        <pc:spChg chg="del">
          <ac:chgData name="Roger Burek-Bors" userId="52318fc02a824a34" providerId="LiveId" clId="{CE0CDD7B-C3A1-414A-9816-595488E1E4B6}" dt="2021-03-06T21:54:11.303" v="2910" actId="1957"/>
          <ac:spMkLst>
            <pc:docMk/>
            <pc:sldMk cId="3626305797" sldId="281"/>
            <ac:spMk id="3" creationId="{CDC6F948-2F33-47A0-AE55-62E355ACC532}"/>
          </ac:spMkLst>
        </pc:spChg>
        <pc:spChg chg="mod">
          <ac:chgData name="Roger Burek-Bors" userId="52318fc02a824a34" providerId="LiveId" clId="{CE0CDD7B-C3A1-414A-9816-595488E1E4B6}" dt="2021-03-06T10:28:12.258" v="1236" actId="20577"/>
          <ac:spMkLst>
            <pc:docMk/>
            <pc:sldMk cId="3626305797" sldId="281"/>
            <ac:spMk id="4" creationId="{F0FEE1CD-BF08-48FA-8526-5BEB92660675}"/>
          </ac:spMkLst>
        </pc:spChg>
        <pc:spChg chg="add mod">
          <ac:chgData name="Roger Burek-Bors" userId="52318fc02a824a34" providerId="LiveId" clId="{CE0CDD7B-C3A1-414A-9816-595488E1E4B6}" dt="2021-03-06T22:06:47.038" v="3364" actId="1038"/>
          <ac:spMkLst>
            <pc:docMk/>
            <pc:sldMk cId="3626305797" sldId="281"/>
            <ac:spMk id="7" creationId="{F5943E24-CE6D-4EA8-9150-F2710DF1E286}"/>
          </ac:spMkLst>
        </pc:spChg>
        <pc:graphicFrameChg chg="add mod">
          <ac:chgData name="Roger Burek-Bors" userId="52318fc02a824a34" providerId="LiveId" clId="{CE0CDD7B-C3A1-414A-9816-595488E1E4B6}" dt="2021-03-06T22:06:47.038" v="3364" actId="1038"/>
          <ac:graphicFrameMkLst>
            <pc:docMk/>
            <pc:sldMk cId="3626305797" sldId="281"/>
            <ac:graphicFrameMk id="6" creationId="{551A0D79-1971-4153-A695-B2CD66C645EE}"/>
          </ac:graphicFrameMkLst>
        </pc:graphicFrameChg>
      </pc:sldChg>
      <pc:sldChg chg="addSp delSp modSp add mod">
        <pc:chgData name="Roger Burek-Bors" userId="52318fc02a824a34" providerId="LiveId" clId="{CE0CDD7B-C3A1-414A-9816-595488E1E4B6}" dt="2021-03-06T22:57:38.614" v="4473" actId="27918"/>
        <pc:sldMkLst>
          <pc:docMk/>
          <pc:sldMk cId="414061104" sldId="282"/>
        </pc:sldMkLst>
        <pc:spChg chg="del">
          <ac:chgData name="Roger Burek-Bors" userId="52318fc02a824a34" providerId="LiveId" clId="{CE0CDD7B-C3A1-414A-9816-595488E1E4B6}" dt="2021-03-06T22:51:14.023" v="4400" actId="1957"/>
          <ac:spMkLst>
            <pc:docMk/>
            <pc:sldMk cId="414061104" sldId="282"/>
            <ac:spMk id="3" creationId="{CDC6F948-2F33-47A0-AE55-62E355ACC532}"/>
          </ac:spMkLst>
        </pc:spChg>
        <pc:spChg chg="mod">
          <ac:chgData name="Roger Burek-Bors" userId="52318fc02a824a34" providerId="LiveId" clId="{CE0CDD7B-C3A1-414A-9816-595488E1E4B6}" dt="2021-03-06T10:28:16.646" v="1238" actId="20577"/>
          <ac:spMkLst>
            <pc:docMk/>
            <pc:sldMk cId="414061104" sldId="282"/>
            <ac:spMk id="4" creationId="{F0FEE1CD-BF08-48FA-8526-5BEB92660675}"/>
          </ac:spMkLst>
        </pc:spChg>
        <pc:graphicFrameChg chg="add mod">
          <ac:chgData name="Roger Burek-Bors" userId="52318fc02a824a34" providerId="LiveId" clId="{CE0CDD7B-C3A1-414A-9816-595488E1E4B6}" dt="2021-03-06T22:56:58.142" v="4471" actId="20577"/>
          <ac:graphicFrameMkLst>
            <pc:docMk/>
            <pc:sldMk cId="414061104" sldId="282"/>
            <ac:graphicFrameMk id="6" creationId="{0C73F6A4-BD75-466A-91C4-DC593C0E3E0D}"/>
          </ac:graphicFrameMkLst>
        </pc:graphicFrameChg>
      </pc:sldChg>
      <pc:sldChg chg="modSp add mod">
        <pc:chgData name="Roger Burek-Bors" userId="52318fc02a824a34" providerId="LiveId" clId="{CE0CDD7B-C3A1-414A-9816-595488E1E4B6}" dt="2021-03-06T10:43:29.820" v="1318" actId="790"/>
        <pc:sldMkLst>
          <pc:docMk/>
          <pc:sldMk cId="2824837901" sldId="283"/>
        </pc:sldMkLst>
        <pc:spChg chg="mod">
          <ac:chgData name="Roger Burek-Bors" userId="52318fc02a824a34" providerId="LiveId" clId="{CE0CDD7B-C3A1-414A-9816-595488E1E4B6}" dt="2021-03-06T10:43:29.820" v="1318" actId="790"/>
          <ac:spMkLst>
            <pc:docMk/>
            <pc:sldMk cId="2824837901" sldId="283"/>
            <ac:spMk id="3" creationId="{CDC6F948-2F33-47A0-AE55-62E355ACC532}"/>
          </ac:spMkLst>
        </pc:spChg>
        <pc:spChg chg="mod">
          <ac:chgData name="Roger Burek-Bors" userId="52318fc02a824a34" providerId="LiveId" clId="{CE0CDD7B-C3A1-414A-9816-595488E1E4B6}" dt="2021-03-06T10:36:29.792" v="1265" actId="20577"/>
          <ac:spMkLst>
            <pc:docMk/>
            <pc:sldMk cId="2824837901" sldId="283"/>
            <ac:spMk id="4" creationId="{F0FEE1CD-BF08-48FA-8526-5BEB92660675}"/>
          </ac:spMkLst>
        </pc:spChg>
      </pc:sldChg>
    </pc:docChg>
  </pc:docChgLst>
  <pc:docChgLst>
    <pc:chgData name="Roger Burek-Bors" userId="52318fc02a824a34" providerId="LiveId" clId="{1F239C82-AFC1-45CC-A017-1A691C60E705}"/>
    <pc:docChg chg="undo custSel addSld delSld modSld sldOrd">
      <pc:chgData name="Roger Burek-Bors" userId="52318fc02a824a34" providerId="LiveId" clId="{1F239C82-AFC1-45CC-A017-1A691C60E705}" dt="2021-05-04T13:17:40.855" v="794" actId="1076"/>
      <pc:docMkLst>
        <pc:docMk/>
      </pc:docMkLst>
      <pc:sldChg chg="modSp mod">
        <pc:chgData name="Roger Burek-Bors" userId="52318fc02a824a34" providerId="LiveId" clId="{1F239C82-AFC1-45CC-A017-1A691C60E705}" dt="2021-05-04T13:10:26.185" v="773" actId="13926"/>
        <pc:sldMkLst>
          <pc:docMk/>
          <pc:sldMk cId="1899016330" sldId="269"/>
        </pc:sldMkLst>
        <pc:spChg chg="mod">
          <ac:chgData name="Roger Burek-Bors" userId="52318fc02a824a34" providerId="LiveId" clId="{1F239C82-AFC1-45CC-A017-1A691C60E705}" dt="2021-05-04T13:10:26.185" v="773" actId="13926"/>
          <ac:spMkLst>
            <pc:docMk/>
            <pc:sldMk cId="1899016330" sldId="269"/>
            <ac:spMk id="3" creationId="{CDC6F948-2F33-47A0-AE55-62E355ACC532}"/>
          </ac:spMkLst>
        </pc:spChg>
      </pc:sldChg>
      <pc:sldChg chg="modSp mod">
        <pc:chgData name="Roger Burek-Bors" userId="52318fc02a824a34" providerId="LiveId" clId="{1F239C82-AFC1-45CC-A017-1A691C60E705}" dt="2021-05-03T20:52:43.099" v="766" actId="33524"/>
        <pc:sldMkLst>
          <pc:docMk/>
          <pc:sldMk cId="3497837162" sldId="273"/>
        </pc:sldMkLst>
        <pc:spChg chg="mod">
          <ac:chgData name="Roger Burek-Bors" userId="52318fc02a824a34" providerId="LiveId" clId="{1F239C82-AFC1-45CC-A017-1A691C60E705}" dt="2021-05-03T20:52:43.099" v="766" actId="33524"/>
          <ac:spMkLst>
            <pc:docMk/>
            <pc:sldMk cId="3497837162" sldId="273"/>
            <ac:spMk id="3" creationId="{CDC6F948-2F33-47A0-AE55-62E355ACC532}"/>
          </ac:spMkLst>
        </pc:spChg>
      </pc:sldChg>
      <pc:sldChg chg="del">
        <pc:chgData name="Roger Burek-Bors" userId="52318fc02a824a34" providerId="LiveId" clId="{1F239C82-AFC1-45CC-A017-1A691C60E705}" dt="2021-05-03T20:19:38.133" v="161" actId="47"/>
        <pc:sldMkLst>
          <pc:docMk/>
          <pc:sldMk cId="481083618" sldId="274"/>
        </pc:sldMkLst>
      </pc:sldChg>
      <pc:sldChg chg="modSp mod">
        <pc:chgData name="Roger Burek-Bors" userId="52318fc02a824a34" providerId="LiveId" clId="{1F239C82-AFC1-45CC-A017-1A691C60E705}" dt="2021-05-04T13:10:41.282" v="774" actId="313"/>
        <pc:sldMkLst>
          <pc:docMk/>
          <pc:sldMk cId="2276711680" sldId="275"/>
        </pc:sldMkLst>
        <pc:spChg chg="mod">
          <ac:chgData name="Roger Burek-Bors" userId="52318fc02a824a34" providerId="LiveId" clId="{1F239C82-AFC1-45CC-A017-1A691C60E705}" dt="2021-05-04T13:10:41.282" v="774" actId="313"/>
          <ac:spMkLst>
            <pc:docMk/>
            <pc:sldMk cId="2276711680" sldId="275"/>
            <ac:spMk id="3" creationId="{CDC6F948-2F33-47A0-AE55-62E355ACC532}"/>
          </ac:spMkLst>
        </pc:spChg>
        <pc:spChg chg="mod">
          <ac:chgData name="Roger Burek-Bors" userId="52318fc02a824a34" providerId="LiveId" clId="{1F239C82-AFC1-45CC-A017-1A691C60E705}" dt="2021-05-03T20:20:23.051" v="164" actId="20577"/>
          <ac:spMkLst>
            <pc:docMk/>
            <pc:sldMk cId="2276711680" sldId="275"/>
            <ac:spMk id="4" creationId="{F0FEE1CD-BF08-48FA-8526-5BEB92660675}"/>
          </ac:spMkLst>
        </pc:spChg>
      </pc:sldChg>
      <pc:sldChg chg="modSp mod">
        <pc:chgData name="Roger Burek-Bors" userId="52318fc02a824a34" providerId="LiveId" clId="{1F239C82-AFC1-45CC-A017-1A691C60E705}" dt="2021-05-04T13:11:03.243" v="790" actId="20577"/>
        <pc:sldMkLst>
          <pc:docMk/>
          <pc:sldMk cId="3201505257" sldId="276"/>
        </pc:sldMkLst>
        <pc:spChg chg="mod">
          <ac:chgData name="Roger Burek-Bors" userId="52318fc02a824a34" providerId="LiveId" clId="{1F239C82-AFC1-45CC-A017-1A691C60E705}" dt="2021-05-04T13:11:03.243" v="790" actId="20577"/>
          <ac:spMkLst>
            <pc:docMk/>
            <pc:sldMk cId="3201505257" sldId="276"/>
            <ac:spMk id="3" creationId="{CDC6F948-2F33-47A0-AE55-62E355ACC532}"/>
          </ac:spMkLst>
        </pc:spChg>
      </pc:sldChg>
      <pc:sldChg chg="modSp mod">
        <pc:chgData name="Roger Burek-Bors" userId="52318fc02a824a34" providerId="LiveId" clId="{1F239C82-AFC1-45CC-A017-1A691C60E705}" dt="2021-05-03T20:08:17.109" v="33" actId="20577"/>
        <pc:sldMkLst>
          <pc:docMk/>
          <pc:sldMk cId="1837009852" sldId="284"/>
        </pc:sldMkLst>
        <pc:spChg chg="mod">
          <ac:chgData name="Roger Burek-Bors" userId="52318fc02a824a34" providerId="LiveId" clId="{1F239C82-AFC1-45CC-A017-1A691C60E705}" dt="2021-05-03T20:08:17.109" v="33" actId="20577"/>
          <ac:spMkLst>
            <pc:docMk/>
            <pc:sldMk cId="1837009852" sldId="284"/>
            <ac:spMk id="3" creationId="{CDC6F948-2F33-47A0-AE55-62E355ACC532}"/>
          </ac:spMkLst>
        </pc:spChg>
      </pc:sldChg>
      <pc:sldChg chg="addSp modSp mod">
        <pc:chgData name="Roger Burek-Bors" userId="52318fc02a824a34" providerId="LiveId" clId="{1F239C82-AFC1-45CC-A017-1A691C60E705}" dt="2021-05-04T13:17:40.855" v="794" actId="1076"/>
        <pc:sldMkLst>
          <pc:docMk/>
          <pc:sldMk cId="305963083" sldId="285"/>
        </pc:sldMkLst>
        <pc:spChg chg="mod">
          <ac:chgData name="Roger Burek-Bors" userId="52318fc02a824a34" providerId="LiveId" clId="{1F239C82-AFC1-45CC-A017-1A691C60E705}" dt="2021-05-03T20:46:02.348" v="549" actId="13926"/>
          <ac:spMkLst>
            <pc:docMk/>
            <pc:sldMk cId="305963083" sldId="285"/>
            <ac:spMk id="3" creationId="{CDC6F948-2F33-47A0-AE55-62E355ACC532}"/>
          </ac:spMkLst>
        </pc:spChg>
        <pc:spChg chg="mod">
          <ac:chgData name="Roger Burek-Bors" userId="52318fc02a824a34" providerId="LiveId" clId="{1F239C82-AFC1-45CC-A017-1A691C60E705}" dt="2021-05-04T13:15:12.629" v="792" actId="13926"/>
          <ac:spMkLst>
            <pc:docMk/>
            <pc:sldMk cId="305963083" sldId="285"/>
            <ac:spMk id="4" creationId="{F0FEE1CD-BF08-48FA-8526-5BEB92660675}"/>
          </ac:spMkLst>
        </pc:spChg>
        <pc:picChg chg="add mod">
          <ac:chgData name="Roger Burek-Bors" userId="52318fc02a824a34" providerId="LiveId" clId="{1F239C82-AFC1-45CC-A017-1A691C60E705}" dt="2021-05-04T13:17:40.855" v="794" actId="1076"/>
          <ac:picMkLst>
            <pc:docMk/>
            <pc:sldMk cId="305963083" sldId="285"/>
            <ac:picMk id="2" creationId="{D9451F33-5E7D-4199-A53D-1B806DB46646}"/>
          </ac:picMkLst>
        </pc:picChg>
      </pc:sldChg>
      <pc:sldChg chg="modSp mod">
        <pc:chgData name="Roger Burek-Bors" userId="52318fc02a824a34" providerId="LiveId" clId="{1F239C82-AFC1-45CC-A017-1A691C60E705}" dt="2021-05-03T20:18:33.991" v="138" actId="20577"/>
        <pc:sldMkLst>
          <pc:docMk/>
          <pc:sldMk cId="2274438380" sldId="286"/>
        </pc:sldMkLst>
        <pc:spChg chg="mod">
          <ac:chgData name="Roger Burek-Bors" userId="52318fc02a824a34" providerId="LiveId" clId="{1F239C82-AFC1-45CC-A017-1A691C60E705}" dt="2021-05-03T20:18:33.991" v="138" actId="20577"/>
          <ac:spMkLst>
            <pc:docMk/>
            <pc:sldMk cId="2274438380" sldId="286"/>
            <ac:spMk id="4" creationId="{F0FEE1CD-BF08-48FA-8526-5BEB92660675}"/>
          </ac:spMkLst>
        </pc:spChg>
      </pc:sldChg>
      <pc:sldChg chg="modSp mod">
        <pc:chgData name="Roger Burek-Bors" userId="52318fc02a824a34" providerId="LiveId" clId="{1F239C82-AFC1-45CC-A017-1A691C60E705}" dt="2021-05-03T20:18:51.837" v="144" actId="20577"/>
        <pc:sldMkLst>
          <pc:docMk/>
          <pc:sldMk cId="932615590" sldId="290"/>
        </pc:sldMkLst>
        <pc:spChg chg="mod">
          <ac:chgData name="Roger Burek-Bors" userId="52318fc02a824a34" providerId="LiveId" clId="{1F239C82-AFC1-45CC-A017-1A691C60E705}" dt="2021-05-03T20:18:51.837" v="144" actId="20577"/>
          <ac:spMkLst>
            <pc:docMk/>
            <pc:sldMk cId="932615590" sldId="290"/>
            <ac:spMk id="4" creationId="{F0FEE1CD-BF08-48FA-8526-5BEB92660675}"/>
          </ac:spMkLst>
        </pc:spChg>
      </pc:sldChg>
      <pc:sldChg chg="modSp mod">
        <pc:chgData name="Roger Burek-Bors" userId="52318fc02a824a34" providerId="LiveId" clId="{1F239C82-AFC1-45CC-A017-1A691C60E705}" dt="2021-05-03T20:18:58.936" v="147" actId="20577"/>
        <pc:sldMkLst>
          <pc:docMk/>
          <pc:sldMk cId="3823268150" sldId="291"/>
        </pc:sldMkLst>
        <pc:spChg chg="mod">
          <ac:chgData name="Roger Burek-Bors" userId="52318fc02a824a34" providerId="LiveId" clId="{1F239C82-AFC1-45CC-A017-1A691C60E705}" dt="2021-05-03T20:18:58.936" v="147" actId="20577"/>
          <ac:spMkLst>
            <pc:docMk/>
            <pc:sldMk cId="3823268150" sldId="291"/>
            <ac:spMk id="4" creationId="{F0FEE1CD-BF08-48FA-8526-5BEB92660675}"/>
          </ac:spMkLst>
        </pc:spChg>
      </pc:sldChg>
      <pc:sldChg chg="modSp mod">
        <pc:chgData name="Roger Burek-Bors" userId="52318fc02a824a34" providerId="LiveId" clId="{1F239C82-AFC1-45CC-A017-1A691C60E705}" dt="2021-05-03T20:18:44.022" v="141" actId="20577"/>
        <pc:sldMkLst>
          <pc:docMk/>
          <pc:sldMk cId="2450542382" sldId="292"/>
        </pc:sldMkLst>
        <pc:spChg chg="mod">
          <ac:chgData name="Roger Burek-Bors" userId="52318fc02a824a34" providerId="LiveId" clId="{1F239C82-AFC1-45CC-A017-1A691C60E705}" dt="2021-05-03T20:18:44.022" v="141" actId="20577"/>
          <ac:spMkLst>
            <pc:docMk/>
            <pc:sldMk cId="2450542382" sldId="292"/>
            <ac:spMk id="4" creationId="{F0FEE1CD-BF08-48FA-8526-5BEB92660675}"/>
          </ac:spMkLst>
        </pc:spChg>
      </pc:sldChg>
      <pc:sldChg chg="addSp delSp modSp add mod">
        <pc:chgData name="Roger Burek-Bors" userId="52318fc02a824a34" providerId="LiveId" clId="{1F239C82-AFC1-45CC-A017-1A691C60E705}" dt="2021-05-03T20:16:49.220" v="110" actId="1076"/>
        <pc:sldMkLst>
          <pc:docMk/>
          <pc:sldMk cId="2156988798" sldId="293"/>
        </pc:sldMkLst>
        <pc:spChg chg="mod">
          <ac:chgData name="Roger Burek-Bors" userId="52318fc02a824a34" providerId="LiveId" clId="{1F239C82-AFC1-45CC-A017-1A691C60E705}" dt="2021-05-03T20:16:42.852" v="109" actId="1076"/>
          <ac:spMkLst>
            <pc:docMk/>
            <pc:sldMk cId="2156988798" sldId="293"/>
            <ac:spMk id="3" creationId="{CDC6F948-2F33-47A0-AE55-62E355ACC532}"/>
          </ac:spMkLst>
        </pc:spChg>
        <pc:spChg chg="mod">
          <ac:chgData name="Roger Burek-Bors" userId="52318fc02a824a34" providerId="LiveId" clId="{1F239C82-AFC1-45CC-A017-1A691C60E705}" dt="2021-05-03T20:12:17.523" v="68" actId="20577"/>
          <ac:spMkLst>
            <pc:docMk/>
            <pc:sldMk cId="2156988798" sldId="293"/>
            <ac:spMk id="4" creationId="{F0FEE1CD-BF08-48FA-8526-5BEB92660675}"/>
          </ac:spMkLst>
        </pc:spChg>
        <pc:spChg chg="add mod">
          <ac:chgData name="Roger Burek-Bors" userId="52318fc02a824a34" providerId="LiveId" clId="{1F239C82-AFC1-45CC-A017-1A691C60E705}" dt="2021-05-03T20:16:49.220" v="110" actId="1076"/>
          <ac:spMkLst>
            <pc:docMk/>
            <pc:sldMk cId="2156988798" sldId="293"/>
            <ac:spMk id="11" creationId="{F9D4C8FC-A208-41EC-B784-B3722E694791}"/>
          </ac:spMkLst>
        </pc:spChg>
        <pc:picChg chg="del">
          <ac:chgData name="Roger Burek-Bors" userId="52318fc02a824a34" providerId="LiveId" clId="{1F239C82-AFC1-45CC-A017-1A691C60E705}" dt="2021-05-03T20:13:25.898" v="73" actId="478"/>
          <ac:picMkLst>
            <pc:docMk/>
            <pc:sldMk cId="2156988798" sldId="293"/>
            <ac:picMk id="5" creationId="{A995BEC3-555A-4FB5-BEFB-142F1A184D8C}"/>
          </ac:picMkLst>
        </pc:picChg>
        <pc:picChg chg="add mod">
          <ac:chgData name="Roger Burek-Bors" userId="52318fc02a824a34" providerId="LiveId" clId="{1F239C82-AFC1-45CC-A017-1A691C60E705}" dt="2021-05-03T20:14:16.458" v="75" actId="1076"/>
          <ac:picMkLst>
            <pc:docMk/>
            <pc:sldMk cId="2156988798" sldId="293"/>
            <ac:picMk id="6" creationId="{93F0C90B-75A4-4EE9-A670-88D8F0BA6E83}"/>
          </ac:picMkLst>
        </pc:picChg>
        <pc:picChg chg="add del">
          <ac:chgData name="Roger Burek-Bors" userId="52318fc02a824a34" providerId="LiveId" clId="{1F239C82-AFC1-45CC-A017-1A691C60E705}" dt="2021-05-03T20:14:46.634" v="84"/>
          <ac:picMkLst>
            <pc:docMk/>
            <pc:sldMk cId="2156988798" sldId="293"/>
            <ac:picMk id="7" creationId="{73DBB07E-B132-4DC5-A8E8-2348E61099BF}"/>
          </ac:picMkLst>
        </pc:picChg>
        <pc:picChg chg="add mod">
          <ac:chgData name="Roger Burek-Bors" userId="52318fc02a824a34" providerId="LiveId" clId="{1F239C82-AFC1-45CC-A017-1A691C60E705}" dt="2021-05-03T20:15:43.709" v="91" actId="1076"/>
          <ac:picMkLst>
            <pc:docMk/>
            <pc:sldMk cId="2156988798" sldId="293"/>
            <ac:picMk id="9" creationId="{3CBC7FF4-559B-4FC3-8235-ADCA753D42A7}"/>
          </ac:picMkLst>
        </pc:picChg>
      </pc:sldChg>
      <pc:sldChg chg="addSp delSp modSp add mod ord">
        <pc:chgData name="Roger Burek-Bors" userId="52318fc02a824a34" providerId="LiveId" clId="{1F239C82-AFC1-45CC-A017-1A691C60E705}" dt="2021-05-03T20:41:38.693" v="517" actId="1076"/>
        <pc:sldMkLst>
          <pc:docMk/>
          <pc:sldMk cId="839964648" sldId="294"/>
        </pc:sldMkLst>
        <pc:spChg chg="mod">
          <ac:chgData name="Roger Burek-Bors" userId="52318fc02a824a34" providerId="LiveId" clId="{1F239C82-AFC1-45CC-A017-1A691C60E705}" dt="2021-05-03T20:41:38.693" v="517" actId="1076"/>
          <ac:spMkLst>
            <pc:docMk/>
            <pc:sldMk cId="839964648" sldId="294"/>
            <ac:spMk id="3" creationId="{CDC6F948-2F33-47A0-AE55-62E355ACC532}"/>
          </ac:spMkLst>
        </pc:spChg>
        <pc:spChg chg="mod">
          <ac:chgData name="Roger Burek-Bors" userId="52318fc02a824a34" providerId="LiveId" clId="{1F239C82-AFC1-45CC-A017-1A691C60E705}" dt="2021-05-03T20:23:30.054" v="276" actId="20577"/>
          <ac:spMkLst>
            <pc:docMk/>
            <pc:sldMk cId="839964648" sldId="294"/>
            <ac:spMk id="4" creationId="{F0FEE1CD-BF08-48FA-8526-5BEB92660675}"/>
          </ac:spMkLst>
        </pc:spChg>
        <pc:spChg chg="add mod">
          <ac:chgData name="Roger Burek-Bors" userId="52318fc02a824a34" providerId="LiveId" clId="{1F239C82-AFC1-45CC-A017-1A691C60E705}" dt="2021-05-03T20:41:34.311" v="516" actId="1076"/>
          <ac:spMkLst>
            <pc:docMk/>
            <pc:sldMk cId="839964648" sldId="294"/>
            <ac:spMk id="7" creationId="{AC6C6EF5-2F39-486B-9458-838510BC92BD}"/>
          </ac:spMkLst>
        </pc:spChg>
        <pc:picChg chg="del">
          <ac:chgData name="Roger Burek-Bors" userId="52318fc02a824a34" providerId="LiveId" clId="{1F239C82-AFC1-45CC-A017-1A691C60E705}" dt="2021-05-03T20:39:33.796" v="484" actId="478"/>
          <ac:picMkLst>
            <pc:docMk/>
            <pc:sldMk cId="839964648" sldId="294"/>
            <ac:picMk id="5" creationId="{A995BEC3-555A-4FB5-BEFB-142F1A184D8C}"/>
          </ac:picMkLst>
        </pc:picChg>
        <pc:picChg chg="add mod">
          <ac:chgData name="Roger Burek-Bors" userId="52318fc02a824a34" providerId="LiveId" clId="{1F239C82-AFC1-45CC-A017-1A691C60E705}" dt="2021-05-03T20:39:39.257" v="486" actId="1076"/>
          <ac:picMkLst>
            <pc:docMk/>
            <pc:sldMk cId="839964648" sldId="294"/>
            <ac:picMk id="1026" creationId="{ACCAA7A1-29FF-466B-890E-FB6CEB917DE6}"/>
          </ac:picMkLst>
        </pc:picChg>
        <pc:picChg chg="add mod">
          <ac:chgData name="Roger Burek-Bors" userId="52318fc02a824a34" providerId="LiveId" clId="{1F239C82-AFC1-45CC-A017-1A691C60E705}" dt="2021-05-03T20:41:24.454" v="515" actId="1076"/>
          <ac:picMkLst>
            <pc:docMk/>
            <pc:sldMk cId="839964648" sldId="294"/>
            <ac:picMk id="1028" creationId="{0760E8AA-5DEC-4886-8880-68AF1B8A0073}"/>
          </ac:picMkLst>
        </pc:picChg>
      </pc:sldChg>
      <pc:sldChg chg="addSp delSp modSp add mod">
        <pc:chgData name="Roger Burek-Bors" userId="52318fc02a824a34" providerId="LiveId" clId="{1F239C82-AFC1-45CC-A017-1A691C60E705}" dt="2021-05-03T20:44:09.122" v="533" actId="20577"/>
        <pc:sldMkLst>
          <pc:docMk/>
          <pc:sldMk cId="2196212050" sldId="295"/>
        </pc:sldMkLst>
        <pc:spChg chg="mod">
          <ac:chgData name="Roger Burek-Bors" userId="52318fc02a824a34" providerId="LiveId" clId="{1F239C82-AFC1-45CC-A017-1A691C60E705}" dt="2021-05-03T20:44:09.122" v="533" actId="20577"/>
          <ac:spMkLst>
            <pc:docMk/>
            <pc:sldMk cId="2196212050" sldId="295"/>
            <ac:spMk id="3" creationId="{CDC6F948-2F33-47A0-AE55-62E355ACC532}"/>
          </ac:spMkLst>
        </pc:spChg>
        <pc:spChg chg="mod">
          <ac:chgData name="Roger Burek-Bors" userId="52318fc02a824a34" providerId="LiveId" clId="{1F239C82-AFC1-45CC-A017-1A691C60E705}" dt="2021-05-03T20:24:34.085" v="285"/>
          <ac:spMkLst>
            <pc:docMk/>
            <pc:sldMk cId="2196212050" sldId="295"/>
            <ac:spMk id="4" creationId="{F0FEE1CD-BF08-48FA-8526-5BEB92660675}"/>
          </ac:spMkLst>
        </pc:spChg>
        <pc:picChg chg="add mod">
          <ac:chgData name="Roger Burek-Bors" userId="52318fc02a824a34" providerId="LiveId" clId="{1F239C82-AFC1-45CC-A017-1A691C60E705}" dt="2021-05-03T20:43:20.916" v="524" actId="1076"/>
          <ac:picMkLst>
            <pc:docMk/>
            <pc:sldMk cId="2196212050" sldId="295"/>
            <ac:picMk id="2" creationId="{341D352E-A054-46A8-BAA1-4B635F41D580}"/>
          </ac:picMkLst>
        </pc:picChg>
        <pc:picChg chg="del">
          <ac:chgData name="Roger Burek-Bors" userId="52318fc02a824a34" providerId="LiveId" clId="{1F239C82-AFC1-45CC-A017-1A691C60E705}" dt="2021-05-03T20:42:09.685" v="518" actId="478"/>
          <ac:picMkLst>
            <pc:docMk/>
            <pc:sldMk cId="2196212050" sldId="295"/>
            <ac:picMk id="5" creationId="{A995BEC3-555A-4FB5-BEFB-142F1A184D8C}"/>
          </ac:picMkLst>
        </pc:picChg>
        <pc:picChg chg="add mod">
          <ac:chgData name="Roger Burek-Bors" userId="52318fc02a824a34" providerId="LiveId" clId="{1F239C82-AFC1-45CC-A017-1A691C60E705}" dt="2021-05-03T20:43:26.689" v="526" actId="1076"/>
          <ac:picMkLst>
            <pc:docMk/>
            <pc:sldMk cId="2196212050" sldId="295"/>
            <ac:picMk id="2050" creationId="{4CE7F58A-C4DE-4E30-95B3-69FA7BC945AB}"/>
          </ac:picMkLst>
        </pc:picChg>
      </pc:sldChg>
      <pc:sldChg chg="addSp delSp modSp add mod">
        <pc:chgData name="Roger Burek-Bors" userId="52318fc02a824a34" providerId="LiveId" clId="{1F239C82-AFC1-45CC-A017-1A691C60E705}" dt="2021-05-03T20:45:47.908" v="547"/>
        <pc:sldMkLst>
          <pc:docMk/>
          <pc:sldMk cId="884164174" sldId="296"/>
        </pc:sldMkLst>
        <pc:spChg chg="mod">
          <ac:chgData name="Roger Burek-Bors" userId="52318fc02a824a34" providerId="LiveId" clId="{1F239C82-AFC1-45CC-A017-1A691C60E705}" dt="2021-05-03T20:45:47.908" v="547"/>
          <ac:spMkLst>
            <pc:docMk/>
            <pc:sldMk cId="884164174" sldId="296"/>
            <ac:spMk id="3" creationId="{CDC6F948-2F33-47A0-AE55-62E355ACC532}"/>
          </ac:spMkLst>
        </pc:spChg>
        <pc:spChg chg="mod">
          <ac:chgData name="Roger Burek-Bors" userId="52318fc02a824a34" providerId="LiveId" clId="{1F239C82-AFC1-45CC-A017-1A691C60E705}" dt="2021-05-03T20:25:37.498" v="290"/>
          <ac:spMkLst>
            <pc:docMk/>
            <pc:sldMk cId="884164174" sldId="296"/>
            <ac:spMk id="4" creationId="{F0FEE1CD-BF08-48FA-8526-5BEB92660675}"/>
          </ac:spMkLst>
        </pc:spChg>
        <pc:picChg chg="del">
          <ac:chgData name="Roger Burek-Bors" userId="52318fc02a824a34" providerId="LiveId" clId="{1F239C82-AFC1-45CC-A017-1A691C60E705}" dt="2021-05-03T20:44:45.678" v="534" actId="478"/>
          <ac:picMkLst>
            <pc:docMk/>
            <pc:sldMk cId="884164174" sldId="296"/>
            <ac:picMk id="5" creationId="{A995BEC3-555A-4FB5-BEFB-142F1A184D8C}"/>
          </ac:picMkLst>
        </pc:picChg>
        <pc:picChg chg="add mod">
          <ac:chgData name="Roger Burek-Bors" userId="52318fc02a824a34" providerId="LiveId" clId="{1F239C82-AFC1-45CC-A017-1A691C60E705}" dt="2021-05-03T20:45:28.147" v="546" actId="1076"/>
          <ac:picMkLst>
            <pc:docMk/>
            <pc:sldMk cId="884164174" sldId="296"/>
            <ac:picMk id="3074" creationId="{E3FB3F1D-685A-4674-B708-86CBB04EA109}"/>
          </ac:picMkLst>
        </pc:picChg>
        <pc:picChg chg="add mod">
          <ac:chgData name="Roger Burek-Bors" userId="52318fc02a824a34" providerId="LiveId" clId="{1F239C82-AFC1-45CC-A017-1A691C60E705}" dt="2021-05-03T20:45:28.147" v="546" actId="1076"/>
          <ac:picMkLst>
            <pc:docMk/>
            <pc:sldMk cId="884164174" sldId="296"/>
            <ac:picMk id="3076" creationId="{32F00863-DC79-4014-B508-0E4D69843C76}"/>
          </ac:picMkLst>
        </pc:picChg>
      </pc:sldChg>
      <pc:sldChg chg="addSp delSp modSp add mod">
        <pc:chgData name="Roger Burek-Bors" userId="52318fc02a824a34" providerId="LiveId" clId="{1F239C82-AFC1-45CC-A017-1A691C60E705}" dt="2021-05-03T20:28:31.957" v="370" actId="1076"/>
        <pc:sldMkLst>
          <pc:docMk/>
          <pc:sldMk cId="229490772" sldId="297"/>
        </pc:sldMkLst>
        <pc:spChg chg="del mod">
          <ac:chgData name="Roger Burek-Bors" userId="52318fc02a824a34" providerId="LiveId" clId="{1F239C82-AFC1-45CC-A017-1A691C60E705}" dt="2021-05-03T20:28:12.115" v="363" actId="478"/>
          <ac:spMkLst>
            <pc:docMk/>
            <pc:sldMk cId="229490772" sldId="297"/>
            <ac:spMk id="3" creationId="{CDC6F948-2F33-47A0-AE55-62E355ACC532}"/>
          </ac:spMkLst>
        </pc:spChg>
        <pc:spChg chg="add del mod">
          <ac:chgData name="Roger Burek-Bors" userId="52318fc02a824a34" providerId="LiveId" clId="{1F239C82-AFC1-45CC-A017-1A691C60E705}" dt="2021-05-03T20:28:16.385" v="365" actId="478"/>
          <ac:spMkLst>
            <pc:docMk/>
            <pc:sldMk cId="229490772" sldId="297"/>
            <ac:spMk id="5" creationId="{09FCD95F-5F89-4BCB-A243-942FFA937499}"/>
          </ac:spMkLst>
        </pc:spChg>
        <pc:spChg chg="del">
          <ac:chgData name="Roger Burek-Bors" userId="52318fc02a824a34" providerId="LiveId" clId="{1F239C82-AFC1-45CC-A017-1A691C60E705}" dt="2021-05-03T20:28:15.123" v="364" actId="478"/>
          <ac:spMkLst>
            <pc:docMk/>
            <pc:sldMk cId="229490772" sldId="297"/>
            <ac:spMk id="11" creationId="{F9D4C8FC-A208-41EC-B784-B3722E694791}"/>
          </ac:spMkLst>
        </pc:spChg>
        <pc:picChg chg="del">
          <ac:chgData name="Roger Burek-Bors" userId="52318fc02a824a34" providerId="LiveId" clId="{1F239C82-AFC1-45CC-A017-1A691C60E705}" dt="2021-05-03T20:28:06.579" v="360" actId="478"/>
          <ac:picMkLst>
            <pc:docMk/>
            <pc:sldMk cId="229490772" sldId="297"/>
            <ac:picMk id="6" creationId="{93F0C90B-75A4-4EE9-A670-88D8F0BA6E83}"/>
          </ac:picMkLst>
        </pc:picChg>
        <pc:picChg chg="add mod">
          <ac:chgData name="Roger Burek-Bors" userId="52318fc02a824a34" providerId="LiveId" clId="{1F239C82-AFC1-45CC-A017-1A691C60E705}" dt="2021-05-03T20:28:31.957" v="370" actId="1076"/>
          <ac:picMkLst>
            <pc:docMk/>
            <pc:sldMk cId="229490772" sldId="297"/>
            <ac:picMk id="8" creationId="{369F835C-72EE-4553-918A-C1FC0B1BC81A}"/>
          </ac:picMkLst>
        </pc:picChg>
        <pc:picChg chg="del">
          <ac:chgData name="Roger Burek-Bors" userId="52318fc02a824a34" providerId="LiveId" clId="{1F239C82-AFC1-45CC-A017-1A691C60E705}" dt="2021-05-03T20:28:08.831" v="361" actId="478"/>
          <ac:picMkLst>
            <pc:docMk/>
            <pc:sldMk cId="229490772" sldId="297"/>
            <ac:picMk id="9" creationId="{3CBC7FF4-559B-4FC3-8235-ADCA753D42A7}"/>
          </ac:picMkLst>
        </pc:picChg>
      </pc:sldChg>
    </pc:docChg>
  </pc:docChgLst>
  <pc:docChgLst>
    <pc:chgData name="Roger Burek-Bors" userId="52318fc02a824a34" providerId="LiveId" clId="{4CBF7E42-5824-4E57-8FFB-C31B2402BDE5}"/>
    <pc:docChg chg="undo custSel addSld delSld modSld">
      <pc:chgData name="Roger Burek-Bors" userId="52318fc02a824a34" providerId="LiveId" clId="{4CBF7E42-5824-4E57-8FFB-C31B2402BDE5}" dt="2021-05-10T20:43:10.782" v="2128" actId="790"/>
      <pc:docMkLst>
        <pc:docMk/>
      </pc:docMkLst>
      <pc:sldChg chg="delSp modSp mod">
        <pc:chgData name="Roger Burek-Bors" userId="52318fc02a824a34" providerId="LiveId" clId="{4CBF7E42-5824-4E57-8FFB-C31B2402BDE5}" dt="2021-05-10T15:18:38.949" v="457" actId="478"/>
        <pc:sldMkLst>
          <pc:docMk/>
          <pc:sldMk cId="109857222" sldId="256"/>
        </pc:sldMkLst>
        <pc:spChg chg="mod">
          <ac:chgData name="Roger Burek-Bors" userId="52318fc02a824a34" providerId="LiveId" clId="{4CBF7E42-5824-4E57-8FFB-C31B2402BDE5}" dt="2021-05-10T14:54:11.427" v="21" actId="20577"/>
          <ac:spMkLst>
            <pc:docMk/>
            <pc:sldMk cId="109857222" sldId="256"/>
            <ac:spMk id="11" creationId="{00CC22B5-8500-2C45-91DE-A596A6DF1C3B}"/>
          </ac:spMkLst>
        </pc:spChg>
        <pc:picChg chg="del">
          <ac:chgData name="Roger Burek-Bors" userId="52318fc02a824a34" providerId="LiveId" clId="{4CBF7E42-5824-4E57-8FFB-C31B2402BDE5}" dt="2021-05-10T15:18:38.949" v="457" actId="478"/>
          <ac:picMkLst>
            <pc:docMk/>
            <pc:sldMk cId="109857222" sldId="256"/>
            <ac:picMk id="4" creationId="{D1C35277-A85C-4D9E-9534-633E6C9934CD}"/>
          </ac:picMkLst>
        </pc:picChg>
      </pc:sldChg>
      <pc:sldChg chg="modSp mod">
        <pc:chgData name="Roger Burek-Bors" userId="52318fc02a824a34" providerId="LiveId" clId="{4CBF7E42-5824-4E57-8FFB-C31B2402BDE5}" dt="2021-05-10T18:32:13.345" v="485" actId="20577"/>
        <pc:sldMkLst>
          <pc:docMk/>
          <pc:sldMk cId="4047255108" sldId="267"/>
        </pc:sldMkLst>
        <pc:spChg chg="mod">
          <ac:chgData name="Roger Burek-Bors" userId="52318fc02a824a34" providerId="LiveId" clId="{4CBF7E42-5824-4E57-8FFB-C31B2402BDE5}" dt="2021-05-10T18:32:13.345" v="485" actId="20577"/>
          <ac:spMkLst>
            <pc:docMk/>
            <pc:sldMk cId="4047255108" sldId="267"/>
            <ac:spMk id="3" creationId="{60B3D5A6-E766-7C41-BD00-B22DA4727FBA}"/>
          </ac:spMkLst>
        </pc:spChg>
      </pc:sldChg>
      <pc:sldChg chg="modSp mod">
        <pc:chgData name="Roger Burek-Bors" userId="52318fc02a824a34" providerId="LiveId" clId="{4CBF7E42-5824-4E57-8FFB-C31B2402BDE5}" dt="2021-05-10T15:16:23.841" v="444" actId="114"/>
        <pc:sldMkLst>
          <pc:docMk/>
          <pc:sldMk cId="1899016330" sldId="269"/>
        </pc:sldMkLst>
        <pc:spChg chg="mod">
          <ac:chgData name="Roger Burek-Bors" userId="52318fc02a824a34" providerId="LiveId" clId="{4CBF7E42-5824-4E57-8FFB-C31B2402BDE5}" dt="2021-05-10T15:16:23.841" v="444" actId="114"/>
          <ac:spMkLst>
            <pc:docMk/>
            <pc:sldMk cId="1899016330" sldId="269"/>
            <ac:spMk id="3" creationId="{CDC6F948-2F33-47A0-AE55-62E355ACC532}"/>
          </ac:spMkLst>
        </pc:spChg>
        <pc:spChg chg="mod">
          <ac:chgData name="Roger Burek-Bors" userId="52318fc02a824a34" providerId="LiveId" clId="{4CBF7E42-5824-4E57-8FFB-C31B2402BDE5}" dt="2021-05-10T15:13:53.976" v="303" actId="1076"/>
          <ac:spMkLst>
            <pc:docMk/>
            <pc:sldMk cId="1899016330" sldId="269"/>
            <ac:spMk id="4" creationId="{F0FEE1CD-BF08-48FA-8526-5BEB92660675}"/>
          </ac:spMkLst>
        </pc:spChg>
      </pc:sldChg>
      <pc:sldChg chg="modSp mod">
        <pc:chgData name="Roger Burek-Bors" userId="52318fc02a824a34" providerId="LiveId" clId="{4CBF7E42-5824-4E57-8FFB-C31B2402BDE5}" dt="2021-05-10T19:15:04.870" v="600" actId="27636"/>
        <pc:sldMkLst>
          <pc:docMk/>
          <pc:sldMk cId="3712518515" sldId="271"/>
        </pc:sldMkLst>
        <pc:spChg chg="mod">
          <ac:chgData name="Roger Burek-Bors" userId="52318fc02a824a34" providerId="LiveId" clId="{4CBF7E42-5824-4E57-8FFB-C31B2402BDE5}" dt="2021-05-10T19:15:04.870" v="600" actId="27636"/>
          <ac:spMkLst>
            <pc:docMk/>
            <pc:sldMk cId="3712518515" sldId="271"/>
            <ac:spMk id="3" creationId="{CDC6F948-2F33-47A0-AE55-62E355ACC532}"/>
          </ac:spMkLst>
        </pc:spChg>
        <pc:spChg chg="mod">
          <ac:chgData name="Roger Burek-Bors" userId="52318fc02a824a34" providerId="LiveId" clId="{4CBF7E42-5824-4E57-8FFB-C31B2402BDE5}" dt="2021-05-10T19:04:51.160" v="545" actId="27636"/>
          <ac:spMkLst>
            <pc:docMk/>
            <pc:sldMk cId="3712518515" sldId="271"/>
            <ac:spMk id="4" creationId="{F0FEE1CD-BF08-48FA-8526-5BEB92660675}"/>
          </ac:spMkLst>
        </pc:spChg>
      </pc:sldChg>
      <pc:sldChg chg="del">
        <pc:chgData name="Roger Burek-Bors" userId="52318fc02a824a34" providerId="LiveId" clId="{4CBF7E42-5824-4E57-8FFB-C31B2402BDE5}" dt="2021-05-10T19:48:08.339" v="1191" actId="47"/>
        <pc:sldMkLst>
          <pc:docMk/>
          <pc:sldMk cId="4200854336" sldId="272"/>
        </pc:sldMkLst>
      </pc:sldChg>
      <pc:sldChg chg="del">
        <pc:chgData name="Roger Burek-Bors" userId="52318fc02a824a34" providerId="LiveId" clId="{4CBF7E42-5824-4E57-8FFB-C31B2402BDE5}" dt="2021-05-10T19:48:26.825" v="1203" actId="47"/>
        <pc:sldMkLst>
          <pc:docMk/>
          <pc:sldMk cId="3497837162" sldId="273"/>
        </pc:sldMkLst>
      </pc:sldChg>
      <pc:sldChg chg="del">
        <pc:chgData name="Roger Burek-Bors" userId="52318fc02a824a34" providerId="LiveId" clId="{4CBF7E42-5824-4E57-8FFB-C31B2402BDE5}" dt="2021-05-10T19:47:23.977" v="1188" actId="47"/>
        <pc:sldMkLst>
          <pc:docMk/>
          <pc:sldMk cId="2276711680" sldId="275"/>
        </pc:sldMkLst>
      </pc:sldChg>
      <pc:sldChg chg="del">
        <pc:chgData name="Roger Burek-Bors" userId="52318fc02a824a34" providerId="LiveId" clId="{4CBF7E42-5824-4E57-8FFB-C31B2402BDE5}" dt="2021-05-10T19:48:06.276" v="1190" actId="47"/>
        <pc:sldMkLst>
          <pc:docMk/>
          <pc:sldMk cId="3201505257" sldId="276"/>
        </pc:sldMkLst>
      </pc:sldChg>
      <pc:sldChg chg="del">
        <pc:chgData name="Roger Burek-Bors" userId="52318fc02a824a34" providerId="LiveId" clId="{4CBF7E42-5824-4E57-8FFB-C31B2402BDE5}" dt="2021-05-10T20:13:33.032" v="1503" actId="47"/>
        <pc:sldMkLst>
          <pc:docMk/>
          <pc:sldMk cId="1837009852" sldId="284"/>
        </pc:sldMkLst>
      </pc:sldChg>
      <pc:sldChg chg="del">
        <pc:chgData name="Roger Burek-Bors" userId="52318fc02a824a34" providerId="LiveId" clId="{4CBF7E42-5824-4E57-8FFB-C31B2402BDE5}" dt="2021-05-10T19:48:24.670" v="1201" actId="47"/>
        <pc:sldMkLst>
          <pc:docMk/>
          <pc:sldMk cId="305963083" sldId="285"/>
        </pc:sldMkLst>
      </pc:sldChg>
      <pc:sldChg chg="del">
        <pc:chgData name="Roger Burek-Bors" userId="52318fc02a824a34" providerId="LiveId" clId="{4CBF7E42-5824-4E57-8FFB-C31B2402BDE5}" dt="2021-05-10T19:48:13.134" v="1197" actId="47"/>
        <pc:sldMkLst>
          <pc:docMk/>
          <pc:sldMk cId="2274438380" sldId="286"/>
        </pc:sldMkLst>
      </pc:sldChg>
      <pc:sldChg chg="del">
        <pc:chgData name="Roger Burek-Bors" userId="52318fc02a824a34" providerId="LiveId" clId="{4CBF7E42-5824-4E57-8FFB-C31B2402BDE5}" dt="2021-05-10T19:48:21.451" v="1199" actId="47"/>
        <pc:sldMkLst>
          <pc:docMk/>
          <pc:sldMk cId="932615590" sldId="290"/>
        </pc:sldMkLst>
      </pc:sldChg>
      <pc:sldChg chg="del">
        <pc:chgData name="Roger Burek-Bors" userId="52318fc02a824a34" providerId="LiveId" clId="{4CBF7E42-5824-4E57-8FFB-C31B2402BDE5}" dt="2021-05-10T19:48:23.483" v="1200" actId="47"/>
        <pc:sldMkLst>
          <pc:docMk/>
          <pc:sldMk cId="3823268150" sldId="291"/>
        </pc:sldMkLst>
      </pc:sldChg>
      <pc:sldChg chg="del">
        <pc:chgData name="Roger Burek-Bors" userId="52318fc02a824a34" providerId="LiveId" clId="{4CBF7E42-5824-4E57-8FFB-C31B2402BDE5}" dt="2021-05-10T19:48:17.355" v="1198" actId="47"/>
        <pc:sldMkLst>
          <pc:docMk/>
          <pc:sldMk cId="2450542382" sldId="292"/>
        </pc:sldMkLst>
      </pc:sldChg>
      <pc:sldChg chg="del">
        <pc:chgData name="Roger Burek-Bors" userId="52318fc02a824a34" providerId="LiveId" clId="{4CBF7E42-5824-4E57-8FFB-C31B2402BDE5}" dt="2021-05-10T19:48:09.124" v="1192" actId="47"/>
        <pc:sldMkLst>
          <pc:docMk/>
          <pc:sldMk cId="2156988798" sldId="293"/>
        </pc:sldMkLst>
      </pc:sldChg>
      <pc:sldChg chg="del">
        <pc:chgData name="Roger Burek-Bors" userId="52318fc02a824a34" providerId="LiveId" clId="{4CBF7E42-5824-4E57-8FFB-C31B2402BDE5}" dt="2021-05-10T19:48:10.339" v="1194" actId="47"/>
        <pc:sldMkLst>
          <pc:docMk/>
          <pc:sldMk cId="839964648" sldId="294"/>
        </pc:sldMkLst>
      </pc:sldChg>
      <pc:sldChg chg="del">
        <pc:chgData name="Roger Burek-Bors" userId="52318fc02a824a34" providerId="LiveId" clId="{4CBF7E42-5824-4E57-8FFB-C31B2402BDE5}" dt="2021-05-10T19:48:10.948" v="1195" actId="47"/>
        <pc:sldMkLst>
          <pc:docMk/>
          <pc:sldMk cId="2196212050" sldId="295"/>
        </pc:sldMkLst>
      </pc:sldChg>
      <pc:sldChg chg="del">
        <pc:chgData name="Roger Burek-Bors" userId="52318fc02a824a34" providerId="LiveId" clId="{4CBF7E42-5824-4E57-8FFB-C31B2402BDE5}" dt="2021-05-10T19:48:11.524" v="1196" actId="47"/>
        <pc:sldMkLst>
          <pc:docMk/>
          <pc:sldMk cId="884164174" sldId="296"/>
        </pc:sldMkLst>
      </pc:sldChg>
      <pc:sldChg chg="del">
        <pc:chgData name="Roger Burek-Bors" userId="52318fc02a824a34" providerId="LiveId" clId="{4CBF7E42-5824-4E57-8FFB-C31B2402BDE5}" dt="2021-05-10T19:48:09.702" v="1193" actId="47"/>
        <pc:sldMkLst>
          <pc:docMk/>
          <pc:sldMk cId="229490772" sldId="297"/>
        </pc:sldMkLst>
      </pc:sldChg>
      <pc:sldChg chg="del">
        <pc:chgData name="Roger Burek-Bors" userId="52318fc02a824a34" providerId="LiveId" clId="{4CBF7E42-5824-4E57-8FFB-C31B2402BDE5}" dt="2021-05-10T19:48:25.600" v="1202" actId="47"/>
        <pc:sldMkLst>
          <pc:docMk/>
          <pc:sldMk cId="2915037259" sldId="299"/>
        </pc:sldMkLst>
      </pc:sldChg>
      <pc:sldChg chg="addSp delSp modSp add mod">
        <pc:chgData name="Roger Burek-Bors" userId="52318fc02a824a34" providerId="LiveId" clId="{4CBF7E42-5824-4E57-8FFB-C31B2402BDE5}" dt="2021-05-10T15:18:21.549" v="456" actId="1076"/>
        <pc:sldMkLst>
          <pc:docMk/>
          <pc:sldMk cId="2341822430" sldId="300"/>
        </pc:sldMkLst>
        <pc:spChg chg="del">
          <ac:chgData name="Roger Burek-Bors" userId="52318fc02a824a34" providerId="LiveId" clId="{4CBF7E42-5824-4E57-8FFB-C31B2402BDE5}" dt="2021-05-10T15:16:54.454" v="447" actId="478"/>
          <ac:spMkLst>
            <pc:docMk/>
            <pc:sldMk cId="2341822430" sldId="300"/>
            <ac:spMk id="3" creationId="{CDC6F948-2F33-47A0-AE55-62E355ACC532}"/>
          </ac:spMkLst>
        </pc:spChg>
        <pc:spChg chg="mod">
          <ac:chgData name="Roger Burek-Bors" userId="52318fc02a824a34" providerId="LiveId" clId="{4CBF7E42-5824-4E57-8FFB-C31B2402BDE5}" dt="2021-05-10T15:16:44.980" v="446"/>
          <ac:spMkLst>
            <pc:docMk/>
            <pc:sldMk cId="2341822430" sldId="300"/>
            <ac:spMk id="4" creationId="{F0FEE1CD-BF08-48FA-8526-5BEB92660675}"/>
          </ac:spMkLst>
        </pc:spChg>
        <pc:spChg chg="add del mod">
          <ac:chgData name="Roger Burek-Bors" userId="52318fc02a824a34" providerId="LiveId" clId="{4CBF7E42-5824-4E57-8FFB-C31B2402BDE5}" dt="2021-05-10T15:16:58.526" v="448" actId="478"/>
          <ac:spMkLst>
            <pc:docMk/>
            <pc:sldMk cId="2341822430" sldId="300"/>
            <ac:spMk id="5" creationId="{6907992D-44CC-46D2-95A2-0F17D47B701E}"/>
          </ac:spMkLst>
        </pc:spChg>
        <pc:picChg chg="add mod">
          <ac:chgData name="Roger Burek-Bors" userId="52318fc02a824a34" providerId="LiveId" clId="{4CBF7E42-5824-4E57-8FFB-C31B2402BDE5}" dt="2021-05-10T15:17:12.177" v="452" actId="1076"/>
          <ac:picMkLst>
            <pc:docMk/>
            <pc:sldMk cId="2341822430" sldId="300"/>
            <ac:picMk id="6" creationId="{C04B02B6-058D-4B25-A55E-BE1A9F0793DD}"/>
          </ac:picMkLst>
        </pc:picChg>
        <pc:picChg chg="add mod">
          <ac:chgData name="Roger Burek-Bors" userId="52318fc02a824a34" providerId="LiveId" clId="{4CBF7E42-5824-4E57-8FFB-C31B2402BDE5}" dt="2021-05-10T15:18:21.549" v="456" actId="1076"/>
          <ac:picMkLst>
            <pc:docMk/>
            <pc:sldMk cId="2341822430" sldId="300"/>
            <ac:picMk id="8" creationId="{440EBBAB-F8EB-4730-888E-0150391E18F1}"/>
          </ac:picMkLst>
        </pc:picChg>
      </pc:sldChg>
      <pc:sldChg chg="modSp add mod">
        <pc:chgData name="Roger Burek-Bors" userId="52318fc02a824a34" providerId="LiveId" clId="{4CBF7E42-5824-4E57-8FFB-C31B2402BDE5}" dt="2021-05-10T19:43:36.302" v="1179" actId="313"/>
        <pc:sldMkLst>
          <pc:docMk/>
          <pc:sldMk cId="2692401164" sldId="301"/>
        </pc:sldMkLst>
        <pc:spChg chg="mod">
          <ac:chgData name="Roger Burek-Bors" userId="52318fc02a824a34" providerId="LiveId" clId="{4CBF7E42-5824-4E57-8FFB-C31B2402BDE5}" dt="2021-05-10T19:43:36.302" v="1179" actId="313"/>
          <ac:spMkLst>
            <pc:docMk/>
            <pc:sldMk cId="2692401164" sldId="301"/>
            <ac:spMk id="3" creationId="{CDC6F948-2F33-47A0-AE55-62E355ACC532}"/>
          </ac:spMkLst>
        </pc:spChg>
        <pc:spChg chg="mod">
          <ac:chgData name="Roger Burek-Bors" userId="52318fc02a824a34" providerId="LiveId" clId="{4CBF7E42-5824-4E57-8FFB-C31B2402BDE5}" dt="2021-05-10T19:04:40.967" v="540" actId="20577"/>
          <ac:spMkLst>
            <pc:docMk/>
            <pc:sldMk cId="2692401164" sldId="301"/>
            <ac:spMk id="4" creationId="{F0FEE1CD-BF08-48FA-8526-5BEB92660675}"/>
          </ac:spMkLst>
        </pc:spChg>
      </pc:sldChg>
      <pc:sldChg chg="modSp add mod">
        <pc:chgData name="Roger Burek-Bors" userId="52318fc02a824a34" providerId="LiveId" clId="{4CBF7E42-5824-4E57-8FFB-C31B2402BDE5}" dt="2021-05-10T19:51:29.094" v="1269" actId="1076"/>
        <pc:sldMkLst>
          <pc:docMk/>
          <pc:sldMk cId="326710202" sldId="302"/>
        </pc:sldMkLst>
        <pc:spChg chg="mod">
          <ac:chgData name="Roger Burek-Bors" userId="52318fc02a824a34" providerId="LiveId" clId="{4CBF7E42-5824-4E57-8FFB-C31B2402BDE5}" dt="2021-05-10T19:51:29.094" v="1269" actId="1076"/>
          <ac:spMkLst>
            <pc:docMk/>
            <pc:sldMk cId="326710202" sldId="302"/>
            <ac:spMk id="3" creationId="{CDC6F948-2F33-47A0-AE55-62E355ACC532}"/>
          </ac:spMkLst>
        </pc:spChg>
        <pc:spChg chg="mod">
          <ac:chgData name="Roger Burek-Bors" userId="52318fc02a824a34" providerId="LiveId" clId="{4CBF7E42-5824-4E57-8FFB-C31B2402BDE5}" dt="2021-05-10T18:47:30.338" v="530" actId="20577"/>
          <ac:spMkLst>
            <pc:docMk/>
            <pc:sldMk cId="326710202" sldId="302"/>
            <ac:spMk id="4" creationId="{F0FEE1CD-BF08-48FA-8526-5BEB92660675}"/>
          </ac:spMkLst>
        </pc:spChg>
      </pc:sldChg>
      <pc:sldChg chg="modSp add del mod">
        <pc:chgData name="Roger Burek-Bors" userId="52318fc02a824a34" providerId="LiveId" clId="{4CBF7E42-5824-4E57-8FFB-C31B2402BDE5}" dt="2021-05-10T18:40:48.974" v="519" actId="47"/>
        <pc:sldMkLst>
          <pc:docMk/>
          <pc:sldMk cId="947163496" sldId="303"/>
        </pc:sldMkLst>
        <pc:spChg chg="mod">
          <ac:chgData name="Roger Burek-Bors" userId="52318fc02a824a34" providerId="LiveId" clId="{4CBF7E42-5824-4E57-8FFB-C31B2402BDE5}" dt="2021-05-10T18:33:06.425" v="491"/>
          <ac:spMkLst>
            <pc:docMk/>
            <pc:sldMk cId="947163496" sldId="303"/>
            <ac:spMk id="4" creationId="{F0FEE1CD-BF08-48FA-8526-5BEB92660675}"/>
          </ac:spMkLst>
        </pc:spChg>
      </pc:sldChg>
      <pc:sldChg chg="modSp add mod">
        <pc:chgData name="Roger Burek-Bors" userId="52318fc02a824a34" providerId="LiveId" clId="{4CBF7E42-5824-4E57-8FFB-C31B2402BDE5}" dt="2021-05-10T19:54:23.684" v="1295" actId="790"/>
        <pc:sldMkLst>
          <pc:docMk/>
          <pc:sldMk cId="2381422923" sldId="304"/>
        </pc:sldMkLst>
        <pc:spChg chg="mod">
          <ac:chgData name="Roger Burek-Bors" userId="52318fc02a824a34" providerId="LiveId" clId="{4CBF7E42-5824-4E57-8FFB-C31B2402BDE5}" dt="2021-05-10T19:54:23.684" v="1295" actId="790"/>
          <ac:spMkLst>
            <pc:docMk/>
            <pc:sldMk cId="2381422923" sldId="304"/>
            <ac:spMk id="3" creationId="{CDC6F948-2F33-47A0-AE55-62E355ACC532}"/>
          </ac:spMkLst>
        </pc:spChg>
        <pc:spChg chg="mod">
          <ac:chgData name="Roger Burek-Bors" userId="52318fc02a824a34" providerId="LiveId" clId="{4CBF7E42-5824-4E57-8FFB-C31B2402BDE5}" dt="2021-05-10T18:40:35.465" v="518" actId="20577"/>
          <ac:spMkLst>
            <pc:docMk/>
            <pc:sldMk cId="2381422923" sldId="304"/>
            <ac:spMk id="4" creationId="{F0FEE1CD-BF08-48FA-8526-5BEB92660675}"/>
          </ac:spMkLst>
        </pc:spChg>
      </pc:sldChg>
      <pc:sldChg chg="addSp delSp modSp add mod">
        <pc:chgData name="Roger Burek-Bors" userId="52318fc02a824a34" providerId="LiveId" clId="{4CBF7E42-5824-4E57-8FFB-C31B2402BDE5}" dt="2021-05-10T20:12:45.332" v="1502" actId="20577"/>
        <pc:sldMkLst>
          <pc:docMk/>
          <pc:sldMk cId="3191117707" sldId="305"/>
        </pc:sldMkLst>
        <pc:spChg chg="del mod">
          <ac:chgData name="Roger Burek-Bors" userId="52318fc02a824a34" providerId="LiveId" clId="{4CBF7E42-5824-4E57-8FFB-C31B2402BDE5}" dt="2021-05-10T19:57:37.586" v="1297" actId="3680"/>
          <ac:spMkLst>
            <pc:docMk/>
            <pc:sldMk cId="3191117707" sldId="305"/>
            <ac:spMk id="3" creationId="{CDC6F948-2F33-47A0-AE55-62E355ACC532}"/>
          </ac:spMkLst>
        </pc:spChg>
        <pc:spChg chg="mod">
          <ac:chgData name="Roger Burek-Bors" userId="52318fc02a824a34" providerId="LiveId" clId="{4CBF7E42-5824-4E57-8FFB-C31B2402BDE5}" dt="2021-05-10T18:40:11.981" v="514"/>
          <ac:spMkLst>
            <pc:docMk/>
            <pc:sldMk cId="3191117707" sldId="305"/>
            <ac:spMk id="4" creationId="{F0FEE1CD-BF08-48FA-8526-5BEB92660675}"/>
          </ac:spMkLst>
        </pc:spChg>
        <pc:graphicFrameChg chg="add mod ord modGraphic">
          <ac:chgData name="Roger Burek-Bors" userId="52318fc02a824a34" providerId="LiveId" clId="{4CBF7E42-5824-4E57-8FFB-C31B2402BDE5}" dt="2021-05-10T20:12:45.332" v="1502" actId="20577"/>
          <ac:graphicFrameMkLst>
            <pc:docMk/>
            <pc:sldMk cId="3191117707" sldId="305"/>
            <ac:graphicFrameMk id="2" creationId="{52B95999-A3E3-4369-8A02-3EEB0AAA358C}"/>
          </ac:graphicFrameMkLst>
        </pc:graphicFrameChg>
      </pc:sldChg>
      <pc:sldChg chg="addSp delSp modSp add mod">
        <pc:chgData name="Roger Burek-Bors" userId="52318fc02a824a34" providerId="LiveId" clId="{4CBF7E42-5824-4E57-8FFB-C31B2402BDE5}" dt="2021-05-10T20:33:13.259" v="1886" actId="20577"/>
        <pc:sldMkLst>
          <pc:docMk/>
          <pc:sldMk cId="2111952951" sldId="306"/>
        </pc:sldMkLst>
        <pc:spChg chg="del">
          <ac:chgData name="Roger Burek-Bors" userId="52318fc02a824a34" providerId="LiveId" clId="{4CBF7E42-5824-4E57-8FFB-C31B2402BDE5}" dt="2021-05-10T20:21:34.033" v="1504" actId="478"/>
          <ac:spMkLst>
            <pc:docMk/>
            <pc:sldMk cId="2111952951" sldId="306"/>
            <ac:spMk id="3" creationId="{CDC6F948-2F33-47A0-AE55-62E355ACC532}"/>
          </ac:spMkLst>
        </pc:spChg>
        <pc:spChg chg="mod">
          <ac:chgData name="Roger Burek-Bors" userId="52318fc02a824a34" providerId="LiveId" clId="{4CBF7E42-5824-4E57-8FFB-C31B2402BDE5}" dt="2021-05-10T18:40:04.435" v="512" actId="20577"/>
          <ac:spMkLst>
            <pc:docMk/>
            <pc:sldMk cId="2111952951" sldId="306"/>
            <ac:spMk id="4" creationId="{F0FEE1CD-BF08-48FA-8526-5BEB92660675}"/>
          </ac:spMkLst>
        </pc:spChg>
        <pc:spChg chg="add del mod">
          <ac:chgData name="Roger Burek-Bors" userId="52318fc02a824a34" providerId="LiveId" clId="{4CBF7E42-5824-4E57-8FFB-C31B2402BDE5}" dt="2021-05-10T20:21:37.299" v="1505" actId="478"/>
          <ac:spMkLst>
            <pc:docMk/>
            <pc:sldMk cId="2111952951" sldId="306"/>
            <ac:spMk id="5" creationId="{FD4D0D2B-3F2E-48FF-A4ED-9E2BD5A76054}"/>
          </ac:spMkLst>
        </pc:spChg>
        <pc:spChg chg="add mod">
          <ac:chgData name="Roger Burek-Bors" userId="52318fc02a824a34" providerId="LiveId" clId="{4CBF7E42-5824-4E57-8FFB-C31B2402BDE5}" dt="2021-05-10T20:33:13.259" v="1886" actId="20577"/>
          <ac:spMkLst>
            <pc:docMk/>
            <pc:sldMk cId="2111952951" sldId="306"/>
            <ac:spMk id="8" creationId="{616B6A2C-17BB-43BF-86BB-4FDDE145308A}"/>
          </ac:spMkLst>
        </pc:spChg>
        <pc:spChg chg="add mod">
          <ac:chgData name="Roger Burek-Bors" userId="52318fc02a824a34" providerId="LiveId" clId="{4CBF7E42-5824-4E57-8FFB-C31B2402BDE5}" dt="2021-05-10T20:27:31.038" v="1617" actId="13926"/>
          <ac:spMkLst>
            <pc:docMk/>
            <pc:sldMk cId="2111952951" sldId="306"/>
            <ac:spMk id="9" creationId="{55C5283B-CA4C-4DA0-8CCA-1D399E495A6C}"/>
          </ac:spMkLst>
        </pc:spChg>
        <pc:spChg chg="add mod">
          <ac:chgData name="Roger Burek-Bors" userId="52318fc02a824a34" providerId="LiveId" clId="{4CBF7E42-5824-4E57-8FFB-C31B2402BDE5}" dt="2021-05-10T20:33:05.693" v="1882" actId="1076"/>
          <ac:spMkLst>
            <pc:docMk/>
            <pc:sldMk cId="2111952951" sldId="306"/>
            <ac:spMk id="10" creationId="{89C5623C-7C51-4EC9-B115-EAD3CDCD87C2}"/>
          </ac:spMkLst>
        </pc:spChg>
        <pc:spChg chg="add mod">
          <ac:chgData name="Roger Burek-Bors" userId="52318fc02a824a34" providerId="LiveId" clId="{4CBF7E42-5824-4E57-8FFB-C31B2402BDE5}" dt="2021-05-10T20:33:05.693" v="1882" actId="1076"/>
          <ac:spMkLst>
            <pc:docMk/>
            <pc:sldMk cId="2111952951" sldId="306"/>
            <ac:spMk id="11" creationId="{F8F3C880-5743-4E96-B150-E5DBBF26B84B}"/>
          </ac:spMkLst>
        </pc:spChg>
        <pc:spChg chg="add mod">
          <ac:chgData name="Roger Burek-Bors" userId="52318fc02a824a34" providerId="LiveId" clId="{4CBF7E42-5824-4E57-8FFB-C31B2402BDE5}" dt="2021-05-10T20:33:05.693" v="1882" actId="1076"/>
          <ac:spMkLst>
            <pc:docMk/>
            <pc:sldMk cId="2111952951" sldId="306"/>
            <ac:spMk id="12" creationId="{FDD85609-8FA3-4F37-A5EC-A3CF1CF622CD}"/>
          </ac:spMkLst>
        </pc:spChg>
        <pc:spChg chg="add mod">
          <ac:chgData name="Roger Burek-Bors" userId="52318fc02a824a34" providerId="LiveId" clId="{4CBF7E42-5824-4E57-8FFB-C31B2402BDE5}" dt="2021-05-10T20:33:05.693" v="1882" actId="1076"/>
          <ac:spMkLst>
            <pc:docMk/>
            <pc:sldMk cId="2111952951" sldId="306"/>
            <ac:spMk id="13" creationId="{4ADA5F04-D15C-4A57-871B-B059CE81839C}"/>
          </ac:spMkLst>
        </pc:spChg>
        <pc:spChg chg="add mod">
          <ac:chgData name="Roger Burek-Bors" userId="52318fc02a824a34" providerId="LiveId" clId="{4CBF7E42-5824-4E57-8FFB-C31B2402BDE5}" dt="2021-05-10T20:33:05.693" v="1882" actId="1076"/>
          <ac:spMkLst>
            <pc:docMk/>
            <pc:sldMk cId="2111952951" sldId="306"/>
            <ac:spMk id="14" creationId="{21440077-8512-495F-AB4D-FF3B82A76DBC}"/>
          </ac:spMkLst>
        </pc:spChg>
        <pc:spChg chg="add mod">
          <ac:chgData name="Roger Burek-Bors" userId="52318fc02a824a34" providerId="LiveId" clId="{4CBF7E42-5824-4E57-8FFB-C31B2402BDE5}" dt="2021-05-10T20:33:05.693" v="1882" actId="1076"/>
          <ac:spMkLst>
            <pc:docMk/>
            <pc:sldMk cId="2111952951" sldId="306"/>
            <ac:spMk id="15" creationId="{736DBAAA-6B78-4CAA-908D-9E273F34F356}"/>
          </ac:spMkLst>
        </pc:spChg>
        <pc:picChg chg="add mod">
          <ac:chgData name="Roger Burek-Bors" userId="52318fc02a824a34" providerId="LiveId" clId="{4CBF7E42-5824-4E57-8FFB-C31B2402BDE5}" dt="2021-05-10T20:33:05.693" v="1882" actId="1076"/>
          <ac:picMkLst>
            <pc:docMk/>
            <pc:sldMk cId="2111952951" sldId="306"/>
            <ac:picMk id="7" creationId="{D781AA59-D38D-44E0-A5C5-45DD7AE2F45A}"/>
          </ac:picMkLst>
        </pc:picChg>
      </pc:sldChg>
      <pc:sldChg chg="modSp add mod">
        <pc:chgData name="Roger Burek-Bors" userId="52318fc02a824a34" providerId="LiveId" clId="{4CBF7E42-5824-4E57-8FFB-C31B2402BDE5}" dt="2021-05-10T20:43:10.782" v="2128" actId="790"/>
        <pc:sldMkLst>
          <pc:docMk/>
          <pc:sldMk cId="3314806396" sldId="307"/>
        </pc:sldMkLst>
        <pc:spChg chg="mod">
          <ac:chgData name="Roger Burek-Bors" userId="52318fc02a824a34" providerId="LiveId" clId="{4CBF7E42-5824-4E57-8FFB-C31B2402BDE5}" dt="2021-05-10T20:43:10.782" v="2128" actId="790"/>
          <ac:spMkLst>
            <pc:docMk/>
            <pc:sldMk cId="3314806396" sldId="307"/>
            <ac:spMk id="3" creationId="{CDC6F948-2F33-47A0-AE55-62E355ACC532}"/>
          </ac:spMkLst>
        </pc:spChg>
        <pc:spChg chg="mod">
          <ac:chgData name="Roger Burek-Bors" userId="52318fc02a824a34" providerId="LiveId" clId="{4CBF7E42-5824-4E57-8FFB-C31B2402BDE5}" dt="2021-05-10T18:34:25.140" v="498"/>
          <ac:spMkLst>
            <pc:docMk/>
            <pc:sldMk cId="3314806396" sldId="307"/>
            <ac:spMk id="4" creationId="{F0FEE1CD-BF08-48FA-8526-5BEB92660675}"/>
          </ac:spMkLst>
        </pc:spChg>
      </pc:sldChg>
      <pc:sldChg chg="modSp add mod">
        <pc:chgData name="Roger Burek-Bors" userId="52318fc02a824a34" providerId="LiveId" clId="{4CBF7E42-5824-4E57-8FFB-C31B2402BDE5}" dt="2021-05-10T19:52:00.538" v="1274" actId="1076"/>
        <pc:sldMkLst>
          <pc:docMk/>
          <pc:sldMk cId="2258384934" sldId="308"/>
        </pc:sldMkLst>
        <pc:spChg chg="mod">
          <ac:chgData name="Roger Burek-Bors" userId="52318fc02a824a34" providerId="LiveId" clId="{4CBF7E42-5824-4E57-8FFB-C31B2402BDE5}" dt="2021-05-10T19:52:00.538" v="1274" actId="1076"/>
          <ac:spMkLst>
            <pc:docMk/>
            <pc:sldMk cId="2258384934" sldId="308"/>
            <ac:spMk id="3" creationId="{CDC6F948-2F33-47A0-AE55-62E355ACC532}"/>
          </ac:spMkLst>
        </pc:spChg>
        <pc:spChg chg="mod">
          <ac:chgData name="Roger Burek-Bors" userId="52318fc02a824a34" providerId="LiveId" clId="{4CBF7E42-5824-4E57-8FFB-C31B2402BDE5}" dt="2021-05-10T19:04:32.754" v="537" actId="20577"/>
          <ac:spMkLst>
            <pc:docMk/>
            <pc:sldMk cId="2258384934" sldId="308"/>
            <ac:spMk id="4" creationId="{F0FEE1CD-BF08-48FA-8526-5BEB9266067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DA1FB4-8E38-4CEB-9ECB-65C04D5EAEF4}" type="datetimeFigureOut">
              <a:rPr lang="en-US" smtClean="0"/>
              <a:t>5/10/2021</a:t>
            </a:fld>
            <a:endParaRPr lang="en-US"/>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D38039-D5F5-4949-A49B-4447AEE3E6F0}" type="slidenum">
              <a:rPr lang="en-US" smtClean="0"/>
              <a:t>‹#›</a:t>
            </a:fld>
            <a:endParaRPr lang="en-US"/>
          </a:p>
        </p:txBody>
      </p:sp>
    </p:spTree>
    <p:extLst>
      <p:ext uri="{BB962C8B-B14F-4D97-AF65-F5344CB8AC3E}">
        <p14:creationId xmlns:p14="http://schemas.microsoft.com/office/powerpoint/2010/main" val="3819236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l-PL"/>
              <a:t>Kliknij, aby edytować styl</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l-PL"/>
              <a:t>Kliknij, aby edytować styl</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C764DE79-268F-4C1A-8933-263129D2AF90}" type="datetimeFigureOut">
              <a:rPr lang="en-US" dirty="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l-PL"/>
              <a:t>Kliknij, aby edytować styl</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5/10/2021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5/10/2021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C764DE79-268F-4C1A-8933-263129D2AF90}" type="datetimeFigureOut">
              <a:rPr lang="en-US" dirty="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C764DE79-268F-4C1A-8933-263129D2AF90}" type="datetimeFigureOut">
              <a:rPr lang="en-US" dirty="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Omar-Safwat/HealthCare_projec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82889" y="1971270"/>
            <a:ext cx="7145289" cy="4678204"/>
          </a:xfrm>
          <a:prstGeom prst="rect">
            <a:avLst/>
          </a:prstGeom>
          <a:solidFill>
            <a:srgbClr val="3B3B3B"/>
          </a:solidFill>
        </p:spPr>
        <p:txBody>
          <a:bodyPr wrap="none" rtlCol="0">
            <a:spAutoFit/>
          </a:bodyPr>
          <a:lstStyle/>
          <a:p>
            <a:r>
              <a:rPr lang="pl-PL" sz="6600" dirty="0" err="1">
                <a:solidFill>
                  <a:srgbClr val="FF6600"/>
                </a:solidFill>
              </a:rPr>
              <a:t>Final</a:t>
            </a:r>
            <a:r>
              <a:rPr lang="pl-PL" sz="6600" dirty="0">
                <a:solidFill>
                  <a:srgbClr val="FF6600"/>
                </a:solidFill>
              </a:rPr>
              <a:t> Report</a:t>
            </a:r>
            <a:endParaRPr lang="en-US" sz="6600" dirty="0">
              <a:solidFill>
                <a:srgbClr val="FF6600"/>
              </a:solidFill>
            </a:endParaRPr>
          </a:p>
          <a:p>
            <a:r>
              <a:rPr lang="en-US" sz="4000" dirty="0"/>
              <a:t>Healthcare - Persistency of a drug</a:t>
            </a:r>
            <a:endParaRPr lang="pl-PL" sz="4000" dirty="0"/>
          </a:p>
          <a:p>
            <a:endParaRPr lang="pl-PL" sz="4000" dirty="0"/>
          </a:p>
          <a:p>
            <a:endParaRPr lang="en-US" sz="4000" dirty="0"/>
          </a:p>
          <a:p>
            <a:endParaRPr lang="pl-PL" sz="2800" b="1" dirty="0"/>
          </a:p>
          <a:p>
            <a:endParaRPr lang="pl-PL" sz="2800" b="1" dirty="0"/>
          </a:p>
          <a:p>
            <a:r>
              <a:rPr lang="en-US" sz="2800" b="1" dirty="0"/>
              <a:t>Team: </a:t>
            </a:r>
            <a:r>
              <a:rPr lang="en-US" sz="2800" dirty="0" err="1"/>
              <a:t>DG_team_project_PL</a:t>
            </a:r>
            <a:r>
              <a:rPr lang="en-US" sz="2800" dirty="0"/>
              <a:t>-RO-KSA-EGY</a:t>
            </a:r>
          </a:p>
          <a:p>
            <a:r>
              <a:rPr lang="en-US" sz="2800" b="1" dirty="0"/>
              <a:t>Date: </a:t>
            </a:r>
            <a:r>
              <a:rPr lang="pl-PL" sz="2800" dirty="0"/>
              <a:t>May</a:t>
            </a:r>
            <a:r>
              <a:rPr lang="en-US" sz="2800" dirty="0"/>
              <a:t> </a:t>
            </a:r>
            <a:r>
              <a:rPr lang="pl-PL" sz="2800" dirty="0"/>
              <a:t>11</a:t>
            </a:r>
            <a:r>
              <a:rPr lang="en-US" sz="2800" dirty="0"/>
              <a:t>, 2021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850726" y="2038567"/>
            <a:ext cx="8744211" cy="4351338"/>
          </a:xfrm>
        </p:spPr>
        <p:txBody>
          <a:bodyPr>
            <a:normAutofit lnSpcReduction="10000"/>
          </a:bodyPr>
          <a:lstStyle/>
          <a:p>
            <a:pPr marL="0" indent="0" algn="just">
              <a:buNone/>
            </a:pPr>
            <a:r>
              <a:rPr lang="en-US" sz="2300" dirty="0"/>
              <a:t>1. Following models were developed by team members:</a:t>
            </a:r>
          </a:p>
          <a:p>
            <a:pPr lvl="1" algn="just"/>
            <a:r>
              <a:rPr lang="en-US" sz="1900" dirty="0"/>
              <a:t>Decision Trees</a:t>
            </a:r>
          </a:p>
          <a:p>
            <a:pPr lvl="1" algn="just"/>
            <a:r>
              <a:rPr lang="en-US" sz="1900" dirty="0"/>
              <a:t>K-Nearest Neighbors (KNN)</a:t>
            </a:r>
          </a:p>
          <a:p>
            <a:pPr lvl="1" algn="just"/>
            <a:r>
              <a:rPr lang="en-US" sz="1900" dirty="0"/>
              <a:t>Logistic Regression</a:t>
            </a:r>
          </a:p>
          <a:p>
            <a:pPr lvl="1" algn="just"/>
            <a:r>
              <a:rPr lang="en-US" sz="1900" dirty="0"/>
              <a:t>Support Vector Machines (SVM)</a:t>
            </a:r>
          </a:p>
          <a:p>
            <a:pPr lvl="1" algn="just"/>
            <a:endParaRPr lang="en-US" sz="1900" dirty="0"/>
          </a:p>
          <a:p>
            <a:pPr marL="0" indent="0" algn="just">
              <a:buNone/>
            </a:pPr>
            <a:r>
              <a:rPr lang="en-US" sz="2300" dirty="0"/>
              <a:t>2. Following evaluation metrics were used to assess models:</a:t>
            </a:r>
          </a:p>
          <a:p>
            <a:pPr lvl="1" algn="just"/>
            <a:r>
              <a:rPr lang="en-US" sz="1900" dirty="0"/>
              <a:t>Accuracy</a:t>
            </a:r>
          </a:p>
          <a:p>
            <a:pPr lvl="1" algn="just"/>
            <a:r>
              <a:rPr lang="en-US" sz="1900" dirty="0"/>
              <a:t>Precision and Recall  </a:t>
            </a:r>
          </a:p>
          <a:p>
            <a:pPr lvl="1" algn="just"/>
            <a:r>
              <a:rPr lang="en-US" sz="1900" dirty="0"/>
              <a:t>F1/F2 Score</a:t>
            </a:r>
          </a:p>
          <a:p>
            <a:pPr lvl="1" algn="just"/>
            <a:r>
              <a:rPr lang="en-US" sz="1900" dirty="0"/>
              <a:t>Lift and Gain</a:t>
            </a:r>
          </a:p>
          <a:p>
            <a:pPr lvl="1" algn="just"/>
            <a:r>
              <a:rPr lang="en-US" sz="1900" dirty="0"/>
              <a:t>KS statistics</a:t>
            </a:r>
          </a:p>
          <a:p>
            <a:pPr lvl="1" algn="just"/>
            <a:r>
              <a:rPr lang="en-US" sz="1900" dirty="0"/>
              <a:t>AUC-ROC</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Model building and model selection</a:t>
            </a:r>
            <a:r>
              <a:rPr lang="pl-PL" b="1" dirty="0">
                <a:solidFill>
                  <a:srgbClr val="FF6600"/>
                </a:solidFill>
              </a:rPr>
              <a:t> (Week_12)</a:t>
            </a:r>
            <a:endParaRPr lang="en-US" b="1" dirty="0">
              <a:solidFill>
                <a:srgbClr val="FF6600"/>
              </a:solidFill>
            </a:endParaRPr>
          </a:p>
        </p:txBody>
      </p:sp>
    </p:spTree>
    <p:extLst>
      <p:ext uri="{BB962C8B-B14F-4D97-AF65-F5344CB8AC3E}">
        <p14:creationId xmlns:p14="http://schemas.microsoft.com/office/powerpoint/2010/main" val="2381422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4">
            <a:extLst>
              <a:ext uri="{FF2B5EF4-FFF2-40B4-BE49-F238E27FC236}">
                <a16:creationId xmlns:a16="http://schemas.microsoft.com/office/drawing/2014/main" id="{52B95999-A3E3-4369-8A02-3EEB0AAA358C}"/>
              </a:ext>
            </a:extLst>
          </p:cNvPr>
          <p:cNvGraphicFramePr>
            <a:graphicFrameLocks noGrp="1"/>
          </p:cNvGraphicFramePr>
          <p:nvPr>
            <p:ph idx="1"/>
            <p:extLst>
              <p:ext uri="{D42A27DB-BD31-4B8C-83A1-F6EECF244321}">
                <p14:modId xmlns:p14="http://schemas.microsoft.com/office/powerpoint/2010/main" val="703781688"/>
              </p:ext>
            </p:extLst>
          </p:nvPr>
        </p:nvGraphicFramePr>
        <p:xfrm>
          <a:off x="838199" y="1449843"/>
          <a:ext cx="10515600" cy="5192934"/>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906981283"/>
                    </a:ext>
                  </a:extLst>
                </a:gridCol>
                <a:gridCol w="1752600">
                  <a:extLst>
                    <a:ext uri="{9D8B030D-6E8A-4147-A177-3AD203B41FA5}">
                      <a16:colId xmlns:a16="http://schemas.microsoft.com/office/drawing/2014/main" val="1902981397"/>
                    </a:ext>
                  </a:extLst>
                </a:gridCol>
                <a:gridCol w="1752600">
                  <a:extLst>
                    <a:ext uri="{9D8B030D-6E8A-4147-A177-3AD203B41FA5}">
                      <a16:colId xmlns:a16="http://schemas.microsoft.com/office/drawing/2014/main" val="1213114655"/>
                    </a:ext>
                  </a:extLst>
                </a:gridCol>
                <a:gridCol w="1752600">
                  <a:extLst>
                    <a:ext uri="{9D8B030D-6E8A-4147-A177-3AD203B41FA5}">
                      <a16:colId xmlns:a16="http://schemas.microsoft.com/office/drawing/2014/main" val="994550683"/>
                    </a:ext>
                  </a:extLst>
                </a:gridCol>
                <a:gridCol w="1752600">
                  <a:extLst>
                    <a:ext uri="{9D8B030D-6E8A-4147-A177-3AD203B41FA5}">
                      <a16:colId xmlns:a16="http://schemas.microsoft.com/office/drawing/2014/main" val="1717600109"/>
                    </a:ext>
                  </a:extLst>
                </a:gridCol>
                <a:gridCol w="1752600">
                  <a:extLst>
                    <a:ext uri="{9D8B030D-6E8A-4147-A177-3AD203B41FA5}">
                      <a16:colId xmlns:a16="http://schemas.microsoft.com/office/drawing/2014/main" val="3550510487"/>
                    </a:ext>
                  </a:extLst>
                </a:gridCol>
              </a:tblGrid>
              <a:tr h="1160124">
                <a:tc gridSpan="2">
                  <a:txBody>
                    <a:bodyPr/>
                    <a:lstStyle/>
                    <a:p>
                      <a:pPr algn="ctr"/>
                      <a:endParaRPr lang="en-US" dirty="0"/>
                    </a:p>
                  </a:txBody>
                  <a:tcPr anchor="ctr"/>
                </a:tc>
                <a:tc hMerge="1">
                  <a:txBody>
                    <a:bodyPr/>
                    <a:lstStyle/>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Decision Trees</a:t>
                      </a:r>
                    </a:p>
                  </a:txBody>
                  <a:tcPr anchor="ctr"/>
                </a:tc>
                <a:tc>
                  <a:txBody>
                    <a:bodyPr/>
                    <a:lstStyle/>
                    <a:p>
                      <a:pPr algn="ctr"/>
                      <a:r>
                        <a:rPr lang="pl-PL" dirty="0"/>
                        <a:t>KNN</a:t>
                      </a:r>
                      <a:endParaRPr lang="en-US" dirty="0"/>
                    </a:p>
                  </a:txBody>
                  <a:tcPr anchor="ctr"/>
                </a:tc>
                <a:tc>
                  <a:txBody>
                    <a:bodyPr/>
                    <a:lstStyle/>
                    <a:p>
                      <a:pPr algn="ctr"/>
                      <a:r>
                        <a:rPr lang="pl-PL" dirty="0" err="1"/>
                        <a:t>Logistic</a:t>
                      </a:r>
                      <a:r>
                        <a:rPr lang="pl-PL" dirty="0"/>
                        <a:t> </a:t>
                      </a:r>
                      <a:r>
                        <a:rPr lang="pl-PL" dirty="0" err="1"/>
                        <a:t>Regression</a:t>
                      </a:r>
                      <a:endParaRPr lang="en-US" dirty="0"/>
                    </a:p>
                  </a:txBody>
                  <a:tcPr anchor="ctr">
                    <a:solidFill>
                      <a:schemeClr val="accent6"/>
                    </a:solidFill>
                  </a:tcPr>
                </a:tc>
                <a:tc>
                  <a:txBody>
                    <a:bodyPr/>
                    <a:lstStyle/>
                    <a:p>
                      <a:pPr algn="ctr"/>
                      <a:r>
                        <a:rPr lang="pl-PL" dirty="0"/>
                        <a:t>SVM</a:t>
                      </a:r>
                      <a:endParaRPr lang="en-US" dirty="0"/>
                    </a:p>
                  </a:txBody>
                  <a:tcPr anchor="ctr"/>
                </a:tc>
                <a:extLst>
                  <a:ext uri="{0D108BD9-81ED-4DB2-BD59-A6C34878D82A}">
                    <a16:rowId xmlns:a16="http://schemas.microsoft.com/office/drawing/2014/main" val="2745682553"/>
                  </a:ext>
                </a:extLst>
              </a:tr>
              <a:tr h="672135">
                <a:tc gridSpan="2">
                  <a:txBody>
                    <a:bodyPr/>
                    <a:lstStyle/>
                    <a:p>
                      <a:pPr algn="ctr"/>
                      <a:r>
                        <a:rPr lang="pl-PL" dirty="0" err="1"/>
                        <a:t>Accuracy</a:t>
                      </a:r>
                      <a:r>
                        <a:rPr lang="pl-PL" dirty="0"/>
                        <a:t> (</a:t>
                      </a:r>
                      <a:r>
                        <a:rPr lang="pl-PL" dirty="0" err="1"/>
                        <a:t>highest</a:t>
                      </a:r>
                      <a:r>
                        <a:rPr lang="pl-PL" dirty="0"/>
                        <a:t>)</a:t>
                      </a:r>
                      <a:endParaRPr lang="en-US" dirty="0"/>
                    </a:p>
                  </a:txBody>
                  <a:tcPr anchor="ctr"/>
                </a:tc>
                <a:tc hMerge="1">
                  <a:txBody>
                    <a:bodyPr/>
                    <a:lstStyle/>
                    <a:p>
                      <a:endParaRPr lang="en-US" dirty="0"/>
                    </a:p>
                  </a:txBody>
                  <a:tcPr/>
                </a:tc>
                <a:tc>
                  <a:txBody>
                    <a:bodyPr/>
                    <a:lstStyle/>
                    <a:p>
                      <a:pPr algn="ctr"/>
                      <a:r>
                        <a:rPr lang="pl-PL" dirty="0"/>
                        <a:t>82%</a:t>
                      </a:r>
                      <a:endParaRPr lang="en-US" dirty="0"/>
                    </a:p>
                  </a:txBody>
                  <a:tcPr anchor="ctr"/>
                </a:tc>
                <a:tc>
                  <a:txBody>
                    <a:bodyPr/>
                    <a:lstStyle/>
                    <a:p>
                      <a:pPr algn="ctr"/>
                      <a:r>
                        <a:rPr lang="pl-PL" dirty="0"/>
                        <a:t>79%</a:t>
                      </a:r>
                      <a:endParaRPr lang="en-US" dirty="0"/>
                    </a:p>
                  </a:txBody>
                  <a:tcPr anchor="ctr"/>
                </a:tc>
                <a:tc>
                  <a:txBody>
                    <a:bodyPr/>
                    <a:lstStyle/>
                    <a:p>
                      <a:pPr algn="ctr"/>
                      <a:r>
                        <a:rPr lang="pl-PL" dirty="0"/>
                        <a:t>84%</a:t>
                      </a:r>
                      <a:endParaRPr lang="en-US" dirty="0"/>
                    </a:p>
                  </a:txBody>
                  <a:tcPr anchor="ctr">
                    <a:solidFill>
                      <a:schemeClr val="accent6"/>
                    </a:solidFill>
                  </a:tcPr>
                </a:tc>
                <a:tc>
                  <a:txBody>
                    <a:bodyPr/>
                    <a:lstStyle/>
                    <a:p>
                      <a:pPr algn="ctr"/>
                      <a:r>
                        <a:rPr lang="pl-PL" dirty="0"/>
                        <a:t>84%</a:t>
                      </a:r>
                      <a:endParaRPr lang="en-US" dirty="0"/>
                    </a:p>
                  </a:txBody>
                  <a:tcPr anchor="ctr"/>
                </a:tc>
                <a:extLst>
                  <a:ext uri="{0D108BD9-81ED-4DB2-BD59-A6C34878D82A}">
                    <a16:rowId xmlns:a16="http://schemas.microsoft.com/office/drawing/2014/main" val="2221756048"/>
                  </a:ext>
                </a:extLst>
              </a:tr>
              <a:tr h="672135">
                <a:tc rowSpan="2">
                  <a:txBody>
                    <a:bodyPr/>
                    <a:lstStyle/>
                    <a:p>
                      <a:pPr algn="ctr"/>
                      <a:r>
                        <a:rPr lang="pl-PL" dirty="0"/>
                        <a:t>Precision</a:t>
                      </a:r>
                      <a:endParaRPr lang="en-US" dirty="0"/>
                    </a:p>
                  </a:txBody>
                  <a:tcPr anchor="ctr"/>
                </a:tc>
                <a:tc>
                  <a:txBody>
                    <a:bodyPr/>
                    <a:lstStyle/>
                    <a:p>
                      <a:pPr algn="ctr"/>
                      <a:r>
                        <a:rPr lang="pl-PL" dirty="0"/>
                        <a:t>O (</a:t>
                      </a:r>
                      <a:r>
                        <a:rPr lang="pl-PL" dirty="0" err="1"/>
                        <a:t>False</a:t>
                      </a:r>
                      <a:r>
                        <a:rPr lang="pl-PL" dirty="0"/>
                        <a:t>)</a:t>
                      </a:r>
                      <a:endParaRPr lang="en-US" dirty="0"/>
                    </a:p>
                  </a:txBody>
                  <a:tcPr anchor="ctr"/>
                </a:tc>
                <a:tc>
                  <a:txBody>
                    <a:bodyPr/>
                    <a:lstStyle/>
                    <a:p>
                      <a:pPr algn="ctr"/>
                      <a:r>
                        <a:rPr lang="pl-PL" dirty="0"/>
                        <a:t>0.76</a:t>
                      </a:r>
                      <a:endParaRPr lang="en-US" dirty="0"/>
                    </a:p>
                  </a:txBody>
                  <a:tcPr anchor="ctr"/>
                </a:tc>
                <a:tc rowSpan="2">
                  <a:txBody>
                    <a:bodyPr/>
                    <a:lstStyle/>
                    <a:p>
                      <a:pPr algn="ctr"/>
                      <a:r>
                        <a:rPr lang="pl-PL" dirty="0"/>
                        <a:t>0.53</a:t>
                      </a:r>
                      <a:endParaRPr lang="en-US" dirty="0"/>
                    </a:p>
                  </a:txBody>
                  <a:tcPr anchor="ctr"/>
                </a:tc>
                <a:tc>
                  <a:txBody>
                    <a:bodyPr/>
                    <a:lstStyle/>
                    <a:p>
                      <a:pPr algn="ctr"/>
                      <a:r>
                        <a:rPr lang="pl-PL" dirty="0"/>
                        <a:t>0.86</a:t>
                      </a:r>
                      <a:endParaRPr lang="en-US" dirty="0"/>
                    </a:p>
                  </a:txBody>
                  <a:tcPr anchor="ctr">
                    <a:solidFill>
                      <a:schemeClr val="accent6"/>
                    </a:solidFill>
                  </a:tcPr>
                </a:tc>
                <a:tc>
                  <a:txBody>
                    <a:bodyPr/>
                    <a:lstStyle/>
                    <a:p>
                      <a:pPr algn="ctr"/>
                      <a:r>
                        <a:rPr lang="pl-PL" dirty="0"/>
                        <a:t>0.85</a:t>
                      </a:r>
                      <a:endParaRPr lang="en-US" dirty="0"/>
                    </a:p>
                  </a:txBody>
                  <a:tcPr anchor="ctr"/>
                </a:tc>
                <a:extLst>
                  <a:ext uri="{0D108BD9-81ED-4DB2-BD59-A6C34878D82A}">
                    <a16:rowId xmlns:a16="http://schemas.microsoft.com/office/drawing/2014/main" val="372084150"/>
                  </a:ext>
                </a:extLst>
              </a:tr>
              <a:tr h="672135">
                <a:tc vMerge="1">
                  <a:txBody>
                    <a:bodyPr/>
                    <a:lstStyle/>
                    <a:p>
                      <a:endParaRPr lang="en-US" dirty="0"/>
                    </a:p>
                  </a:txBody>
                  <a:tcPr/>
                </a:tc>
                <a:tc>
                  <a:txBody>
                    <a:bodyPr/>
                    <a:lstStyle/>
                    <a:p>
                      <a:pPr algn="ctr"/>
                      <a:r>
                        <a:rPr lang="pl-PL" dirty="0"/>
                        <a:t>1 (True)</a:t>
                      </a:r>
                      <a:endParaRPr lang="en-US" dirty="0"/>
                    </a:p>
                  </a:txBody>
                  <a:tcPr anchor="ctr"/>
                </a:tc>
                <a:tc>
                  <a:txBody>
                    <a:bodyPr/>
                    <a:lstStyle/>
                    <a:p>
                      <a:pPr algn="ctr"/>
                      <a:r>
                        <a:rPr lang="pl-PL" dirty="0"/>
                        <a:t>0.84</a:t>
                      </a:r>
                      <a:endParaRPr lang="en-US" dirty="0"/>
                    </a:p>
                  </a:txBody>
                  <a:tcPr anchor="ctr"/>
                </a:tc>
                <a:tc vMerge="1">
                  <a:txBody>
                    <a:bodyPr/>
                    <a:lstStyle/>
                    <a:p>
                      <a:pPr algn="ctr"/>
                      <a:endParaRPr lang="en-US" dirty="0"/>
                    </a:p>
                  </a:txBody>
                  <a:tcPr anchor="ctr"/>
                </a:tc>
                <a:tc>
                  <a:txBody>
                    <a:bodyPr/>
                    <a:lstStyle/>
                    <a:p>
                      <a:pPr algn="ctr"/>
                      <a:r>
                        <a:rPr lang="pl-PL" dirty="0"/>
                        <a:t>0.80</a:t>
                      </a:r>
                      <a:endParaRPr lang="en-US" dirty="0"/>
                    </a:p>
                  </a:txBody>
                  <a:tcPr anchor="ctr">
                    <a:solidFill>
                      <a:schemeClr val="accent6"/>
                    </a:solidFill>
                  </a:tcPr>
                </a:tc>
                <a:tc>
                  <a:txBody>
                    <a:bodyPr/>
                    <a:lstStyle/>
                    <a:p>
                      <a:pPr algn="ctr"/>
                      <a:r>
                        <a:rPr lang="pl-PL" dirty="0"/>
                        <a:t>0.77</a:t>
                      </a:r>
                      <a:endParaRPr lang="en-US" dirty="0"/>
                    </a:p>
                  </a:txBody>
                  <a:tcPr anchor="ctr"/>
                </a:tc>
                <a:extLst>
                  <a:ext uri="{0D108BD9-81ED-4DB2-BD59-A6C34878D82A}">
                    <a16:rowId xmlns:a16="http://schemas.microsoft.com/office/drawing/2014/main" val="1670335622"/>
                  </a:ext>
                </a:extLst>
              </a:tr>
              <a:tr h="672135">
                <a:tc rowSpan="2">
                  <a:txBody>
                    <a:bodyPr/>
                    <a:lstStyle/>
                    <a:p>
                      <a:pPr algn="ctr"/>
                      <a:r>
                        <a:rPr lang="pl-PL" dirty="0"/>
                        <a:t>F1-score</a:t>
                      </a:r>
                      <a:endParaRPr lang="en-US" dirty="0"/>
                    </a:p>
                  </a:txBody>
                  <a:tcPr anchor="ctr"/>
                </a:tc>
                <a:tc>
                  <a:txBody>
                    <a:bodyPr/>
                    <a:lstStyle/>
                    <a:p>
                      <a:pPr algn="ctr"/>
                      <a:r>
                        <a:rPr lang="pl-PL" dirty="0"/>
                        <a:t>O (</a:t>
                      </a:r>
                      <a:r>
                        <a:rPr lang="pl-PL" dirty="0" err="1"/>
                        <a:t>False</a:t>
                      </a:r>
                      <a:r>
                        <a:rPr lang="pl-PL" dirty="0"/>
                        <a:t>)</a:t>
                      </a:r>
                      <a:endParaRPr lang="en-US" dirty="0"/>
                    </a:p>
                  </a:txBody>
                  <a:tcPr anchor="ctr"/>
                </a:tc>
                <a:tc>
                  <a:txBody>
                    <a:bodyPr/>
                    <a:lstStyle/>
                    <a:p>
                      <a:pPr algn="ctr"/>
                      <a:r>
                        <a:rPr lang="pl-PL" dirty="0"/>
                        <a:t>0.74</a:t>
                      </a:r>
                      <a:endParaRPr lang="en-US" dirty="0"/>
                    </a:p>
                  </a:txBody>
                  <a:tcPr anchor="ctr"/>
                </a:tc>
                <a:tc rowSpan="2">
                  <a:txBody>
                    <a:bodyPr/>
                    <a:lstStyle/>
                    <a:p>
                      <a:pPr algn="ctr"/>
                      <a:r>
                        <a:rPr lang="pl-PL" dirty="0"/>
                        <a:t>0.61</a:t>
                      </a:r>
                      <a:endParaRPr lang="en-US" dirty="0"/>
                    </a:p>
                  </a:txBody>
                  <a:tcPr anchor="ctr"/>
                </a:tc>
                <a:tc>
                  <a:txBody>
                    <a:bodyPr/>
                    <a:lstStyle/>
                    <a:p>
                      <a:pPr algn="ctr"/>
                      <a:r>
                        <a:rPr lang="pl-PL" dirty="0"/>
                        <a:t>0.87</a:t>
                      </a:r>
                      <a:endParaRPr lang="en-US" dirty="0"/>
                    </a:p>
                  </a:txBody>
                  <a:tcPr anchor="ctr">
                    <a:solidFill>
                      <a:schemeClr val="accent6"/>
                    </a:solidFill>
                  </a:tcPr>
                </a:tc>
                <a:tc>
                  <a:txBody>
                    <a:bodyPr/>
                    <a:lstStyle/>
                    <a:p>
                      <a:pPr algn="ctr"/>
                      <a:r>
                        <a:rPr lang="pl-PL" dirty="0"/>
                        <a:t>0.90</a:t>
                      </a:r>
                      <a:endParaRPr lang="en-US" dirty="0"/>
                    </a:p>
                  </a:txBody>
                  <a:tcPr anchor="ctr"/>
                </a:tc>
                <a:extLst>
                  <a:ext uri="{0D108BD9-81ED-4DB2-BD59-A6C34878D82A}">
                    <a16:rowId xmlns:a16="http://schemas.microsoft.com/office/drawing/2014/main" val="1646637082"/>
                  </a:ext>
                </a:extLst>
              </a:tr>
              <a:tr h="672135">
                <a:tc vMerge="1">
                  <a:txBody>
                    <a:bodyPr/>
                    <a:lstStyle/>
                    <a:p>
                      <a:pPr algn="ctr"/>
                      <a:endParaRPr lang="en-US" dirty="0"/>
                    </a:p>
                  </a:txBody>
                  <a:tcPr anchor="ctr"/>
                </a:tc>
                <a:tc>
                  <a:txBody>
                    <a:bodyPr/>
                    <a:lstStyle/>
                    <a:p>
                      <a:pPr algn="ctr"/>
                      <a:r>
                        <a:rPr lang="pl-PL" dirty="0"/>
                        <a:t>1 (True)</a:t>
                      </a:r>
                      <a:endParaRPr lang="en-US" dirty="0"/>
                    </a:p>
                  </a:txBody>
                  <a:tcPr anchor="ctr"/>
                </a:tc>
                <a:tc>
                  <a:txBody>
                    <a:bodyPr/>
                    <a:lstStyle/>
                    <a:p>
                      <a:pPr algn="ctr"/>
                      <a:r>
                        <a:rPr lang="pl-PL" dirty="0"/>
                        <a:t>0.86</a:t>
                      </a:r>
                      <a:endParaRPr lang="en-US" dirty="0"/>
                    </a:p>
                  </a:txBody>
                  <a:tcPr anchor="ctr"/>
                </a:tc>
                <a:tc vMerge="1">
                  <a:txBody>
                    <a:bodyPr/>
                    <a:lstStyle/>
                    <a:p>
                      <a:pPr algn="ctr"/>
                      <a:endParaRPr lang="en-US" dirty="0"/>
                    </a:p>
                  </a:txBody>
                  <a:tcPr anchor="ctr"/>
                </a:tc>
                <a:tc>
                  <a:txBody>
                    <a:bodyPr/>
                    <a:lstStyle/>
                    <a:p>
                      <a:pPr algn="ctr"/>
                      <a:r>
                        <a:rPr lang="pl-PL" dirty="0"/>
                        <a:t>0.78</a:t>
                      </a:r>
                      <a:endParaRPr lang="en-US" dirty="0"/>
                    </a:p>
                  </a:txBody>
                  <a:tcPr anchor="ctr">
                    <a:solidFill>
                      <a:schemeClr val="accent6"/>
                    </a:solidFill>
                  </a:tcPr>
                </a:tc>
                <a:tc>
                  <a:txBody>
                    <a:bodyPr/>
                    <a:lstStyle/>
                    <a:p>
                      <a:pPr algn="ctr"/>
                      <a:r>
                        <a:rPr lang="pl-PL" dirty="0"/>
                        <a:t>0.53</a:t>
                      </a:r>
                      <a:endParaRPr lang="en-US" dirty="0"/>
                    </a:p>
                  </a:txBody>
                  <a:tcPr anchor="ctr"/>
                </a:tc>
                <a:extLst>
                  <a:ext uri="{0D108BD9-81ED-4DB2-BD59-A6C34878D82A}">
                    <a16:rowId xmlns:a16="http://schemas.microsoft.com/office/drawing/2014/main" val="4074003258"/>
                  </a:ext>
                </a:extLst>
              </a:tr>
              <a:tr h="672135">
                <a:tc gridSpan="2">
                  <a:txBody>
                    <a:bodyPr/>
                    <a:lstStyle/>
                    <a:p>
                      <a:pPr algn="ctr"/>
                      <a:r>
                        <a:rPr lang="pl-PL" dirty="0"/>
                        <a:t>ROC AUC </a:t>
                      </a:r>
                      <a:r>
                        <a:rPr lang="pl-PL" dirty="0" err="1"/>
                        <a:t>score</a:t>
                      </a:r>
                      <a:endParaRPr lang="en-US" dirty="0"/>
                    </a:p>
                  </a:txBody>
                  <a:tcPr anchor="ctr"/>
                </a:tc>
                <a:tc hMerge="1">
                  <a:txBody>
                    <a:bodyPr/>
                    <a:lstStyle/>
                    <a:p>
                      <a:endParaRPr lang="en-US"/>
                    </a:p>
                  </a:txBody>
                  <a:tcPr/>
                </a:tc>
                <a:tc>
                  <a:txBody>
                    <a:bodyPr/>
                    <a:lstStyle/>
                    <a:p>
                      <a:pPr algn="ctr"/>
                      <a:r>
                        <a:rPr lang="pl-PL" dirty="0"/>
                        <a:t>-</a:t>
                      </a:r>
                      <a:endParaRPr lang="en-US" dirty="0"/>
                    </a:p>
                  </a:txBody>
                  <a:tcPr anchor="ctr"/>
                </a:tc>
                <a:tc>
                  <a:txBody>
                    <a:bodyPr/>
                    <a:lstStyle/>
                    <a:p>
                      <a:pPr algn="ctr"/>
                      <a:r>
                        <a:rPr lang="pl-PL" dirty="0"/>
                        <a:t>-</a:t>
                      </a:r>
                      <a:endParaRPr lang="en-US" dirty="0"/>
                    </a:p>
                  </a:txBody>
                  <a:tcPr anchor="ctr"/>
                </a:tc>
                <a:tc>
                  <a:txBody>
                    <a:bodyPr/>
                    <a:lstStyle/>
                    <a:p>
                      <a:pPr algn="ctr"/>
                      <a:r>
                        <a:rPr lang="pl-PL" dirty="0"/>
                        <a:t>0.90</a:t>
                      </a:r>
                      <a:endParaRPr lang="en-US" dirty="0"/>
                    </a:p>
                  </a:txBody>
                  <a:tcPr anchor="ctr">
                    <a:solidFill>
                      <a:schemeClr val="accent6"/>
                    </a:solidFill>
                  </a:tcPr>
                </a:tc>
                <a:tc>
                  <a:txBody>
                    <a:bodyPr/>
                    <a:lstStyle/>
                    <a:p>
                      <a:pPr algn="ctr"/>
                      <a:r>
                        <a:rPr lang="pl-PL" dirty="0"/>
                        <a:t>0.83</a:t>
                      </a:r>
                      <a:endParaRPr lang="en-US" dirty="0"/>
                    </a:p>
                  </a:txBody>
                  <a:tcPr anchor="ctr"/>
                </a:tc>
                <a:extLst>
                  <a:ext uri="{0D108BD9-81ED-4DB2-BD59-A6C34878D82A}">
                    <a16:rowId xmlns:a16="http://schemas.microsoft.com/office/drawing/2014/main" val="907151694"/>
                  </a:ext>
                </a:extLst>
              </a:tr>
            </a:tbl>
          </a:graphicData>
        </a:graphic>
      </p:graphicFrame>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Model evaluation</a:t>
            </a:r>
            <a:r>
              <a:rPr lang="pl-PL" b="1" dirty="0">
                <a:solidFill>
                  <a:srgbClr val="FF6600"/>
                </a:solidFill>
              </a:rPr>
              <a:t> (Week_13)</a:t>
            </a:r>
            <a:endParaRPr lang="en-US" b="1" dirty="0">
              <a:solidFill>
                <a:srgbClr val="FF6600"/>
              </a:solidFill>
            </a:endParaRPr>
          </a:p>
        </p:txBody>
      </p:sp>
    </p:spTree>
    <p:extLst>
      <p:ext uri="{BB962C8B-B14F-4D97-AF65-F5344CB8AC3E}">
        <p14:creationId xmlns:p14="http://schemas.microsoft.com/office/powerpoint/2010/main" val="3191117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Model deployment</a:t>
            </a:r>
            <a:r>
              <a:rPr lang="pl-PL" b="1" dirty="0">
                <a:solidFill>
                  <a:srgbClr val="FF6600"/>
                </a:solidFill>
              </a:rPr>
              <a:t> (Week_13)</a:t>
            </a:r>
            <a:endParaRPr lang="en-US" b="1" dirty="0">
              <a:solidFill>
                <a:srgbClr val="FF6600"/>
              </a:solidFill>
            </a:endParaRPr>
          </a:p>
        </p:txBody>
      </p:sp>
      <p:pic>
        <p:nvPicPr>
          <p:cNvPr id="7" name="Obraz 6">
            <a:extLst>
              <a:ext uri="{FF2B5EF4-FFF2-40B4-BE49-F238E27FC236}">
                <a16:creationId xmlns:a16="http://schemas.microsoft.com/office/drawing/2014/main" id="{D781AA59-D38D-44E0-A5C5-45DD7AE2F45A}"/>
              </a:ext>
            </a:extLst>
          </p:cNvPr>
          <p:cNvPicPr>
            <a:picLocks noChangeAspect="1"/>
          </p:cNvPicPr>
          <p:nvPr/>
        </p:nvPicPr>
        <p:blipFill>
          <a:blip r:embed="rId2"/>
          <a:stretch>
            <a:fillRect/>
          </a:stretch>
        </p:blipFill>
        <p:spPr>
          <a:xfrm>
            <a:off x="1223356" y="1920176"/>
            <a:ext cx="3945098" cy="4345497"/>
          </a:xfrm>
          <a:prstGeom prst="rect">
            <a:avLst/>
          </a:prstGeom>
          <a:ln>
            <a:solidFill>
              <a:schemeClr val="accent1"/>
            </a:solidFill>
          </a:ln>
        </p:spPr>
      </p:pic>
      <p:sp>
        <p:nvSpPr>
          <p:cNvPr id="8" name="Symbol zastępczy zawartości 2">
            <a:extLst>
              <a:ext uri="{FF2B5EF4-FFF2-40B4-BE49-F238E27FC236}">
                <a16:creationId xmlns:a16="http://schemas.microsoft.com/office/drawing/2014/main" id="{616B6A2C-17BB-43BF-86BB-4FDDE145308A}"/>
              </a:ext>
            </a:extLst>
          </p:cNvPr>
          <p:cNvSpPr>
            <a:spLocks noGrp="1"/>
          </p:cNvSpPr>
          <p:nvPr>
            <p:ph idx="1"/>
          </p:nvPr>
        </p:nvSpPr>
        <p:spPr>
          <a:xfrm>
            <a:off x="1723893" y="1412266"/>
            <a:ext cx="8744211" cy="450531"/>
          </a:xfrm>
        </p:spPr>
        <p:txBody>
          <a:bodyPr>
            <a:normAutofit/>
          </a:bodyPr>
          <a:lstStyle/>
          <a:p>
            <a:pPr marL="0" indent="0" algn="ctr">
              <a:buNone/>
            </a:pPr>
            <a:r>
              <a:rPr lang="pl-PL" sz="2300" dirty="0" err="1"/>
              <a:t>Following</a:t>
            </a:r>
            <a:r>
              <a:rPr lang="pl-PL" sz="2300" dirty="0"/>
              <a:t> </a:t>
            </a:r>
            <a:r>
              <a:rPr lang="pl-PL" sz="2300" dirty="0" err="1"/>
              <a:t>cloud</a:t>
            </a:r>
            <a:r>
              <a:rPr lang="pl-PL" sz="2300" dirty="0"/>
              <a:t> </a:t>
            </a:r>
            <a:r>
              <a:rPr lang="pl-PL" sz="2300" dirty="0" err="1"/>
              <a:t>solution</a:t>
            </a:r>
            <a:r>
              <a:rPr lang="pl-PL" sz="2300" dirty="0"/>
              <a:t> was </a:t>
            </a:r>
            <a:r>
              <a:rPr lang="pl-PL" sz="2300" dirty="0" err="1"/>
              <a:t>implemented</a:t>
            </a:r>
            <a:r>
              <a:rPr lang="pl-PL" sz="2300" dirty="0"/>
              <a:t> on Heroku</a:t>
            </a:r>
            <a:endParaRPr lang="en-US" sz="1900" dirty="0"/>
          </a:p>
        </p:txBody>
      </p:sp>
      <p:sp>
        <p:nvSpPr>
          <p:cNvPr id="9" name="Symbol zastępczy zawartości 2">
            <a:extLst>
              <a:ext uri="{FF2B5EF4-FFF2-40B4-BE49-F238E27FC236}">
                <a16:creationId xmlns:a16="http://schemas.microsoft.com/office/drawing/2014/main" id="{55C5283B-CA4C-4DA0-8CCA-1D399E495A6C}"/>
              </a:ext>
            </a:extLst>
          </p:cNvPr>
          <p:cNvSpPr txBox="1">
            <a:spLocks/>
          </p:cNvSpPr>
          <p:nvPr/>
        </p:nvSpPr>
        <p:spPr>
          <a:xfrm>
            <a:off x="1723893" y="6405370"/>
            <a:ext cx="8744211" cy="4505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l-PL" sz="2300" dirty="0">
                <a:highlight>
                  <a:srgbClr val="FFFF00"/>
                </a:highlight>
              </a:rPr>
              <a:t>Link to Heroku</a:t>
            </a:r>
            <a:endParaRPr lang="en-US" sz="1900" dirty="0">
              <a:highlight>
                <a:srgbClr val="FFFF00"/>
              </a:highlight>
            </a:endParaRPr>
          </a:p>
        </p:txBody>
      </p:sp>
      <p:sp>
        <p:nvSpPr>
          <p:cNvPr id="10" name="Strzałka: w prawo 9">
            <a:extLst>
              <a:ext uri="{FF2B5EF4-FFF2-40B4-BE49-F238E27FC236}">
                <a16:creationId xmlns:a16="http://schemas.microsoft.com/office/drawing/2014/main" id="{89C5623C-7C51-4EC9-B115-EAD3CDCD87C2}"/>
              </a:ext>
            </a:extLst>
          </p:cNvPr>
          <p:cNvSpPr/>
          <p:nvPr/>
        </p:nvSpPr>
        <p:spPr>
          <a:xfrm>
            <a:off x="5436295" y="2742189"/>
            <a:ext cx="1640910" cy="801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trzałka: w prawo 10">
            <a:extLst>
              <a:ext uri="{FF2B5EF4-FFF2-40B4-BE49-F238E27FC236}">
                <a16:creationId xmlns:a16="http://schemas.microsoft.com/office/drawing/2014/main" id="{F8F3C880-5743-4E96-B150-E5DBBF26B84B}"/>
              </a:ext>
            </a:extLst>
          </p:cNvPr>
          <p:cNvSpPr/>
          <p:nvPr/>
        </p:nvSpPr>
        <p:spPr>
          <a:xfrm>
            <a:off x="5436295" y="3872746"/>
            <a:ext cx="1640910" cy="801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rzałka: w prawo 11">
            <a:extLst>
              <a:ext uri="{FF2B5EF4-FFF2-40B4-BE49-F238E27FC236}">
                <a16:creationId xmlns:a16="http://schemas.microsoft.com/office/drawing/2014/main" id="{FDD85609-8FA3-4F37-A5EC-A3CF1CF622CD}"/>
              </a:ext>
            </a:extLst>
          </p:cNvPr>
          <p:cNvSpPr/>
          <p:nvPr/>
        </p:nvSpPr>
        <p:spPr>
          <a:xfrm>
            <a:off x="5436295" y="5003302"/>
            <a:ext cx="1640910" cy="801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ymbol zastępczy zawartości 2">
            <a:extLst>
              <a:ext uri="{FF2B5EF4-FFF2-40B4-BE49-F238E27FC236}">
                <a16:creationId xmlns:a16="http://schemas.microsoft.com/office/drawing/2014/main" id="{4ADA5F04-D15C-4A57-871B-B059CE81839C}"/>
              </a:ext>
            </a:extLst>
          </p:cNvPr>
          <p:cNvSpPr txBox="1">
            <a:spLocks/>
          </p:cNvSpPr>
          <p:nvPr/>
        </p:nvSpPr>
        <p:spPr>
          <a:xfrm>
            <a:off x="7236388" y="2924445"/>
            <a:ext cx="3732757" cy="45053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300" b="1" dirty="0"/>
              <a:t>As data needs to be </a:t>
            </a:r>
            <a:r>
              <a:rPr lang="pl-PL" sz="2300" b="1" dirty="0"/>
              <a:t>in </a:t>
            </a:r>
            <a:r>
              <a:rPr lang="pl-PL" sz="2300" b="1" dirty="0" err="1"/>
              <a:t>specific</a:t>
            </a:r>
            <a:r>
              <a:rPr lang="pl-PL" sz="2300" b="1" dirty="0"/>
              <a:t> format </a:t>
            </a:r>
            <a:r>
              <a:rPr lang="en-US" sz="2300" b="1" dirty="0"/>
              <a:t>user can download template.</a:t>
            </a:r>
            <a:endParaRPr lang="en-US" sz="1900" b="1" dirty="0"/>
          </a:p>
        </p:txBody>
      </p:sp>
      <p:sp>
        <p:nvSpPr>
          <p:cNvPr id="14" name="Symbol zastępczy zawartości 2">
            <a:extLst>
              <a:ext uri="{FF2B5EF4-FFF2-40B4-BE49-F238E27FC236}">
                <a16:creationId xmlns:a16="http://schemas.microsoft.com/office/drawing/2014/main" id="{21440077-8512-495F-AB4D-FF3B82A76DBC}"/>
              </a:ext>
            </a:extLst>
          </p:cNvPr>
          <p:cNvSpPr txBox="1">
            <a:spLocks/>
          </p:cNvSpPr>
          <p:nvPr/>
        </p:nvSpPr>
        <p:spPr>
          <a:xfrm>
            <a:off x="7687323" y="4048313"/>
            <a:ext cx="2830883" cy="4505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t>User </a:t>
            </a:r>
            <a:r>
              <a:rPr lang="pl-PL" sz="1600" b="1" dirty="0" err="1"/>
              <a:t>provides</a:t>
            </a:r>
            <a:r>
              <a:rPr lang="pl-PL" sz="1600" b="1" dirty="0"/>
              <a:t> </a:t>
            </a:r>
            <a:r>
              <a:rPr lang="en-US" sz="1600" b="1" dirty="0"/>
              <a:t>filled template to predictor.</a:t>
            </a:r>
          </a:p>
        </p:txBody>
      </p:sp>
      <p:sp>
        <p:nvSpPr>
          <p:cNvPr id="15" name="Symbol zastępczy zawartości 2">
            <a:extLst>
              <a:ext uri="{FF2B5EF4-FFF2-40B4-BE49-F238E27FC236}">
                <a16:creationId xmlns:a16="http://schemas.microsoft.com/office/drawing/2014/main" id="{736DBAAA-6B78-4CAA-908D-9E273F34F356}"/>
              </a:ext>
            </a:extLst>
          </p:cNvPr>
          <p:cNvSpPr txBox="1">
            <a:spLocks/>
          </p:cNvSpPr>
          <p:nvPr/>
        </p:nvSpPr>
        <p:spPr>
          <a:xfrm>
            <a:off x="7361647" y="5163313"/>
            <a:ext cx="3482236" cy="7004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t>After ML computation user can download file with prediction.</a:t>
            </a:r>
            <a:endParaRPr lang="en-US" sz="1400" b="1" dirty="0"/>
          </a:p>
        </p:txBody>
      </p:sp>
    </p:spTree>
    <p:extLst>
      <p:ext uri="{BB962C8B-B14F-4D97-AF65-F5344CB8AC3E}">
        <p14:creationId xmlns:p14="http://schemas.microsoft.com/office/powerpoint/2010/main" val="2111952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lstStyle/>
          <a:p>
            <a:pPr marL="514350" indent="-514350">
              <a:buFont typeface="+mj-lt"/>
              <a:buAutoNum type="arabicPeriod"/>
            </a:pPr>
            <a:r>
              <a:rPr lang="en-US" dirty="0">
                <a:highlight>
                  <a:srgbClr val="FFFF00"/>
                </a:highlight>
              </a:rPr>
              <a:t>Training should be provided to the organization on how to use the ML model.</a:t>
            </a:r>
          </a:p>
          <a:p>
            <a:pPr marL="514350" indent="-514350">
              <a:buFont typeface="+mj-lt"/>
              <a:buAutoNum type="arabicPeriod"/>
            </a:pPr>
            <a:r>
              <a:rPr lang="en-US" dirty="0">
                <a:highlight>
                  <a:srgbClr val="FFFF00"/>
                </a:highlight>
              </a:rPr>
              <a:t>Each submittal of data on webapp should contribute to expansion of data set.</a:t>
            </a:r>
          </a:p>
          <a:p>
            <a:pPr marL="514350" indent="-514350">
              <a:buFont typeface="+mj-lt"/>
              <a:buAutoNum type="arabicPeriod"/>
            </a:pPr>
            <a:r>
              <a:rPr lang="en-US" dirty="0" err="1">
                <a:highlight>
                  <a:srgbClr val="FFFF00"/>
                </a:highlight>
              </a:rPr>
              <a:t>Quterly</a:t>
            </a:r>
            <a:r>
              <a:rPr lang="en-US" dirty="0">
                <a:highlight>
                  <a:srgbClr val="FFFF00"/>
                </a:highlight>
              </a:rPr>
              <a:t> new model will be trained based on expanded dataset.</a:t>
            </a:r>
          </a:p>
          <a:p>
            <a:pPr marL="514350" indent="-514350">
              <a:buFont typeface="+mj-lt"/>
              <a:buAutoNum type="arabicPeriod"/>
            </a:pPr>
            <a:r>
              <a:rPr lang="en-US" dirty="0">
                <a:highlight>
                  <a:srgbClr val="FFFF00"/>
                </a:highlight>
              </a:rPr>
              <a:t>...</a:t>
            </a:r>
          </a:p>
          <a:p>
            <a:pPr marL="514350" indent="-514350">
              <a:buFont typeface="+mj-lt"/>
              <a:buAutoNum type="arabicPeriod"/>
            </a:pPr>
            <a:r>
              <a:rPr lang="en-US" dirty="0">
                <a:highlight>
                  <a:srgbClr val="FFFF00"/>
                </a:highlight>
              </a:rPr>
              <a:t>...</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Model governance (food-for-thoughts)</a:t>
            </a:r>
          </a:p>
        </p:txBody>
      </p:sp>
    </p:spTree>
    <p:extLst>
      <p:ext uri="{BB962C8B-B14F-4D97-AF65-F5344CB8AC3E}">
        <p14:creationId xmlns:p14="http://schemas.microsoft.com/office/powerpoint/2010/main" val="3314806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pPr algn="just"/>
            <a:r>
              <a:rPr lang="en-US" dirty="0">
                <a:solidFill>
                  <a:srgbClr val="FF6600"/>
                </a:solidFill>
              </a:rPr>
              <a:t>   </a:t>
            </a:r>
          </a:p>
          <a:p>
            <a:pPr algn="just"/>
            <a:r>
              <a:rPr lang="en-US" sz="2800" dirty="0">
                <a:solidFill>
                  <a:srgbClr val="FF6600"/>
                </a:solidFill>
              </a:rPr>
              <a:t>       </a:t>
            </a:r>
          </a:p>
          <a:p>
            <a:pPr marL="514350" indent="-339725" algn="just">
              <a:buFont typeface="+mj-lt"/>
              <a:buAutoNum type="arabicPeriod"/>
            </a:pPr>
            <a:r>
              <a:rPr lang="en-US" sz="2800" dirty="0">
                <a:solidFill>
                  <a:srgbClr val="FF6600"/>
                </a:solidFill>
              </a:rPr>
              <a:t>Project GitHub repository</a:t>
            </a:r>
          </a:p>
          <a:p>
            <a:pPr marL="514350" indent="-339725" algn="just">
              <a:buFont typeface="+mj-lt"/>
              <a:buAutoNum type="arabicPeriod"/>
            </a:pPr>
            <a:r>
              <a:rPr lang="en-US" sz="2800" dirty="0">
                <a:solidFill>
                  <a:srgbClr val="FF6600"/>
                </a:solidFill>
              </a:rPr>
              <a:t>Project team and schedule</a:t>
            </a:r>
          </a:p>
          <a:p>
            <a:pPr marL="514350" indent="-339725" algn="just">
              <a:buFont typeface="+mj-lt"/>
              <a:buAutoNum type="arabicPeriod"/>
            </a:pPr>
            <a:r>
              <a:rPr lang="en-US" sz="2800" dirty="0">
                <a:solidFill>
                  <a:srgbClr val="FF6600"/>
                </a:solidFill>
              </a:rPr>
              <a:t>Problem statement</a:t>
            </a:r>
          </a:p>
          <a:p>
            <a:pPr marL="514350" indent="-339725" algn="just">
              <a:buFont typeface="+mj-lt"/>
              <a:buAutoNum type="arabicPeriod"/>
            </a:pPr>
            <a:r>
              <a:rPr lang="en-US" sz="2800" dirty="0">
                <a:solidFill>
                  <a:srgbClr val="FF6600"/>
                </a:solidFill>
              </a:rPr>
              <a:t>Business understanding and scope identification </a:t>
            </a:r>
          </a:p>
          <a:p>
            <a:pPr marL="514350" indent="-339725" algn="just">
              <a:buFont typeface="+mj-lt"/>
              <a:buAutoNum type="arabicPeriod"/>
            </a:pPr>
            <a:r>
              <a:rPr lang="en-US" sz="2800" dirty="0">
                <a:solidFill>
                  <a:srgbClr val="FF6600"/>
                </a:solidFill>
              </a:rPr>
              <a:t>Data </a:t>
            </a:r>
            <a:r>
              <a:rPr lang="pl-PL" sz="2800" dirty="0">
                <a:solidFill>
                  <a:srgbClr val="FF6600"/>
                </a:solidFill>
              </a:rPr>
              <a:t>u</a:t>
            </a:r>
            <a:r>
              <a:rPr lang="en-US" sz="2800" dirty="0" err="1">
                <a:solidFill>
                  <a:srgbClr val="FF6600"/>
                </a:solidFill>
              </a:rPr>
              <a:t>nderstanding</a:t>
            </a:r>
            <a:endParaRPr lang="en-US" sz="2800" dirty="0">
              <a:solidFill>
                <a:srgbClr val="FF6600"/>
              </a:solidFill>
            </a:endParaRPr>
          </a:p>
          <a:p>
            <a:pPr marL="514350" indent="-339725" algn="just">
              <a:buFont typeface="+mj-lt"/>
              <a:buAutoNum type="arabicPeriod"/>
            </a:pPr>
            <a:r>
              <a:rPr lang="en-US" sz="2800" dirty="0">
                <a:solidFill>
                  <a:srgbClr val="FF6600"/>
                </a:solidFill>
              </a:rPr>
              <a:t>EDA and </a:t>
            </a:r>
            <a:r>
              <a:rPr lang="pl-PL" sz="2800" dirty="0">
                <a:solidFill>
                  <a:srgbClr val="FF6600"/>
                </a:solidFill>
              </a:rPr>
              <a:t>f</a:t>
            </a:r>
            <a:r>
              <a:rPr lang="en-US" sz="2800" dirty="0" err="1">
                <a:solidFill>
                  <a:srgbClr val="FF6600"/>
                </a:solidFill>
              </a:rPr>
              <a:t>eature</a:t>
            </a:r>
            <a:r>
              <a:rPr lang="en-US" sz="2800" dirty="0">
                <a:solidFill>
                  <a:srgbClr val="FF6600"/>
                </a:solidFill>
              </a:rPr>
              <a:t> </a:t>
            </a:r>
            <a:r>
              <a:rPr lang="pl-PL" sz="2800" dirty="0">
                <a:solidFill>
                  <a:srgbClr val="FF6600"/>
                </a:solidFill>
              </a:rPr>
              <a:t>e</a:t>
            </a:r>
            <a:r>
              <a:rPr lang="en-US" sz="2800" dirty="0" err="1">
                <a:solidFill>
                  <a:srgbClr val="FF6600"/>
                </a:solidFill>
              </a:rPr>
              <a:t>ngineering</a:t>
            </a:r>
            <a:endParaRPr lang="en-US" sz="2800" dirty="0">
              <a:solidFill>
                <a:srgbClr val="FF6600"/>
              </a:solidFill>
            </a:endParaRPr>
          </a:p>
          <a:p>
            <a:pPr marL="514350" indent="-339725" algn="just">
              <a:buFont typeface="+mj-lt"/>
              <a:buAutoNum type="arabicPeriod"/>
            </a:pPr>
            <a:r>
              <a:rPr lang="en-US" sz="2800" dirty="0">
                <a:solidFill>
                  <a:srgbClr val="FF6600"/>
                </a:solidFill>
              </a:rPr>
              <a:t>Model building and model selection</a:t>
            </a:r>
          </a:p>
          <a:p>
            <a:pPr marL="514350" indent="-339725" algn="just">
              <a:buFont typeface="+mj-lt"/>
              <a:buAutoNum type="arabicPeriod"/>
            </a:pPr>
            <a:r>
              <a:rPr lang="en-US" sz="2800" dirty="0">
                <a:solidFill>
                  <a:srgbClr val="FF6600"/>
                </a:solidFill>
              </a:rPr>
              <a:t>Model evaluation</a:t>
            </a:r>
          </a:p>
          <a:p>
            <a:pPr marL="514350" indent="-339725" algn="just">
              <a:buFont typeface="+mj-lt"/>
              <a:buAutoNum type="arabicPeriod"/>
            </a:pPr>
            <a:r>
              <a:rPr lang="en-US" sz="2800" dirty="0">
                <a:solidFill>
                  <a:srgbClr val="FF6600"/>
                </a:solidFill>
              </a:rPr>
              <a:t>Model deployment</a:t>
            </a:r>
          </a:p>
          <a:p>
            <a:pPr marL="514350" indent="-339725" algn="just">
              <a:buFont typeface="+mj-lt"/>
              <a:buAutoNum type="arabicPeriod"/>
            </a:pPr>
            <a:r>
              <a:rPr lang="en-US" sz="2800" dirty="0">
                <a:solidFill>
                  <a:srgbClr val="FF6600"/>
                </a:solidFill>
              </a:rPr>
              <a:t>Model governance (food-for-thoughts)</a:t>
            </a:r>
          </a:p>
          <a:p>
            <a:pPr algn="just"/>
            <a:endParaRPr lang="en-US" sz="2800"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normAutofit fontScale="77500" lnSpcReduction="20000"/>
          </a:bodyPr>
          <a:lstStyle/>
          <a:p>
            <a:pPr marL="0" indent="0" algn="just">
              <a:buNone/>
            </a:pPr>
            <a:r>
              <a:rPr lang="en-US" dirty="0">
                <a:hlinkClick r:id="rId2"/>
              </a:rPr>
              <a:t>https://github.com/Omar-Safwat/HealthCare_project</a:t>
            </a:r>
            <a:endParaRPr lang="en-US" dirty="0"/>
          </a:p>
          <a:p>
            <a:pPr marL="0" indent="0" algn="just">
              <a:buNone/>
            </a:pPr>
            <a:r>
              <a:rPr lang="en-US" dirty="0"/>
              <a:t>|| </a:t>
            </a:r>
            <a:r>
              <a:rPr lang="pl-PL" dirty="0"/>
              <a:t>              </a:t>
            </a:r>
            <a:r>
              <a:rPr lang="en-US" i="1" dirty="0"/>
              <a:t>(„Findings” folders – work of team members, „Week” folders – combined works)</a:t>
            </a:r>
          </a:p>
          <a:p>
            <a:pPr marL="0" indent="0" algn="just">
              <a:buNone/>
            </a:pPr>
            <a:r>
              <a:rPr lang="en-US" dirty="0"/>
              <a:t>|-- </a:t>
            </a:r>
            <a:r>
              <a:rPr lang="en-US" dirty="0" err="1"/>
              <a:t>Afshan</a:t>
            </a:r>
            <a:r>
              <a:rPr lang="en-US" dirty="0"/>
              <a:t>-Findings</a:t>
            </a:r>
          </a:p>
          <a:p>
            <a:pPr marL="0" indent="0" algn="just">
              <a:buNone/>
            </a:pPr>
            <a:r>
              <a:rPr lang="en-US" dirty="0"/>
              <a:t>|-- Larisa-Findings</a:t>
            </a:r>
          </a:p>
          <a:p>
            <a:pPr marL="0" indent="0" algn="just">
              <a:buNone/>
            </a:pPr>
            <a:r>
              <a:rPr lang="en-US" dirty="0"/>
              <a:t>|-- Omar-Findings</a:t>
            </a:r>
          </a:p>
          <a:p>
            <a:pPr marL="0" indent="0" algn="just">
              <a:buNone/>
            </a:pPr>
            <a:r>
              <a:rPr lang="en-US" dirty="0"/>
              <a:t>|-- Roger-Findings</a:t>
            </a:r>
          </a:p>
          <a:p>
            <a:pPr marL="0" indent="0" algn="just">
              <a:buNone/>
            </a:pPr>
            <a:r>
              <a:rPr lang="en-US" dirty="0"/>
              <a:t>|-- Week_7</a:t>
            </a:r>
          </a:p>
          <a:p>
            <a:pPr marL="0" indent="0" algn="just">
              <a:buNone/>
            </a:pPr>
            <a:r>
              <a:rPr lang="en-US" dirty="0"/>
              <a:t>|-- Week_8</a:t>
            </a:r>
          </a:p>
          <a:p>
            <a:pPr marL="0" indent="0" algn="just">
              <a:buNone/>
            </a:pPr>
            <a:r>
              <a:rPr lang="en-US" dirty="0"/>
              <a:t>|-- Week_9</a:t>
            </a:r>
          </a:p>
          <a:p>
            <a:pPr marL="0" indent="0" algn="just">
              <a:buNone/>
            </a:pPr>
            <a:r>
              <a:rPr lang="en-US" dirty="0"/>
              <a:t>|-- Week_10-11</a:t>
            </a:r>
          </a:p>
          <a:p>
            <a:pPr marL="0" indent="0" algn="just">
              <a:buNone/>
            </a:pPr>
            <a:r>
              <a:rPr lang="en-US" dirty="0"/>
              <a:t>|-- Week_12</a:t>
            </a:r>
          </a:p>
          <a:p>
            <a:pPr marL="0" indent="0" algn="just">
              <a:buNone/>
            </a:pPr>
            <a:r>
              <a:rPr lang="en-US" dirty="0"/>
              <a:t>|-- Week_13</a:t>
            </a:r>
          </a:p>
          <a:p>
            <a:pPr marL="0" indent="0" algn="just">
              <a:buNone/>
            </a:pPr>
            <a:endParaRPr lang="en-US" dirty="0"/>
          </a:p>
          <a:p>
            <a:pPr marL="0" indent="0" algn="just">
              <a:buNone/>
            </a:pPr>
            <a:endParaRPr lang="en-US" dirty="0"/>
          </a:p>
          <a:p>
            <a:pPr marL="0" indent="0" algn="just">
              <a:buNone/>
            </a:pPr>
            <a:endParaRPr lang="en-US" dirty="0"/>
          </a:p>
          <a:p>
            <a:pPr lvl="1" algn="just"/>
            <a:endParaRPr lang="en-US"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6" y="-5488405"/>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b="1" dirty="0">
                <a:solidFill>
                  <a:srgbClr val="FF6600"/>
                </a:solidFill>
              </a:rPr>
              <a:t>Project GitHub </a:t>
            </a:r>
            <a:r>
              <a:rPr lang="pl-PL" b="1" dirty="0" err="1">
                <a:solidFill>
                  <a:srgbClr val="FF6600"/>
                </a:solidFill>
              </a:rPr>
              <a:t>repository</a:t>
            </a:r>
            <a:endParaRPr lang="pl-PL" b="1" dirty="0">
              <a:solidFill>
                <a:srgbClr val="FF6600"/>
              </a:solidFill>
            </a:endParaRPr>
          </a:p>
        </p:txBody>
      </p:sp>
    </p:spTree>
    <p:extLst>
      <p:ext uri="{BB962C8B-B14F-4D97-AF65-F5344CB8AC3E}">
        <p14:creationId xmlns:p14="http://schemas.microsoft.com/office/powerpoint/2010/main" val="1899016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6" y="-5488405"/>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b="1" dirty="0">
                <a:solidFill>
                  <a:srgbClr val="FF6600"/>
                </a:solidFill>
              </a:rPr>
              <a:t>Project team and </a:t>
            </a:r>
            <a:r>
              <a:rPr lang="pl-PL" b="1" dirty="0" err="1">
                <a:solidFill>
                  <a:srgbClr val="FF6600"/>
                </a:solidFill>
              </a:rPr>
              <a:t>schedule</a:t>
            </a:r>
            <a:endParaRPr lang="pl-PL" b="1" dirty="0">
              <a:solidFill>
                <a:srgbClr val="FF6600"/>
              </a:solidFill>
            </a:endParaRPr>
          </a:p>
        </p:txBody>
      </p:sp>
      <p:pic>
        <p:nvPicPr>
          <p:cNvPr id="6" name="Obraz 5">
            <a:extLst>
              <a:ext uri="{FF2B5EF4-FFF2-40B4-BE49-F238E27FC236}">
                <a16:creationId xmlns:a16="http://schemas.microsoft.com/office/drawing/2014/main" id="{C04B02B6-058D-4B25-A55E-BE1A9F0793DD}"/>
              </a:ext>
            </a:extLst>
          </p:cNvPr>
          <p:cNvPicPr>
            <a:picLocks noChangeAspect="1"/>
          </p:cNvPicPr>
          <p:nvPr/>
        </p:nvPicPr>
        <p:blipFill>
          <a:blip r:embed="rId2"/>
          <a:stretch>
            <a:fillRect/>
          </a:stretch>
        </p:blipFill>
        <p:spPr>
          <a:xfrm>
            <a:off x="2366205" y="1380186"/>
            <a:ext cx="7459590" cy="2472402"/>
          </a:xfrm>
          <a:prstGeom prst="rect">
            <a:avLst/>
          </a:prstGeom>
        </p:spPr>
      </p:pic>
      <p:pic>
        <p:nvPicPr>
          <p:cNvPr id="8" name="Obraz 7">
            <a:extLst>
              <a:ext uri="{FF2B5EF4-FFF2-40B4-BE49-F238E27FC236}">
                <a16:creationId xmlns:a16="http://schemas.microsoft.com/office/drawing/2014/main" id="{440EBBAB-F8EB-4730-888E-0150391E18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457" y="3997268"/>
            <a:ext cx="11771086" cy="2585158"/>
          </a:xfrm>
          <a:prstGeom prst="rect">
            <a:avLst/>
          </a:prstGeom>
        </p:spPr>
      </p:pic>
    </p:spTree>
    <p:extLst>
      <p:ext uri="{BB962C8B-B14F-4D97-AF65-F5344CB8AC3E}">
        <p14:creationId xmlns:p14="http://schemas.microsoft.com/office/powerpoint/2010/main" val="2341822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lstStyle/>
          <a:p>
            <a:pPr marL="0" indent="0" algn="ctr">
              <a:buNone/>
            </a:pPr>
            <a:r>
              <a:rPr lang="en-US" i="1" dirty="0"/>
              <a:t>One of the challenge for all Pharmaceutical companies is to understand the persistency of drug as per the physician prescription. To solve this problem ABC pharma company approached an analytics company to automate this process of identification</a:t>
            </a:r>
            <a:r>
              <a:rPr lang="en-AU" i="1" dirty="0"/>
              <a:t>.</a:t>
            </a:r>
          </a:p>
          <a:p>
            <a:endParaRPr lang="en-AU" dirty="0"/>
          </a:p>
          <a:p>
            <a:pPr marL="0" indent="0" algn="ctr">
              <a:buNone/>
            </a:pPr>
            <a:r>
              <a:rPr lang="en-AU" b="1" dirty="0"/>
              <a:t>Objective:</a:t>
            </a:r>
          </a:p>
          <a:p>
            <a:pPr marL="0" indent="0" algn="ctr">
              <a:buNone/>
            </a:pPr>
            <a:r>
              <a:rPr lang="en-US" dirty="0"/>
              <a:t>With an objective to gather insights on the factors that are impacting the persistency, build a classification for the given dataset</a:t>
            </a:r>
            <a:r>
              <a:rPr lang="en-AU" dirty="0"/>
              <a:t>.</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Problem Statement</a:t>
            </a:r>
          </a:p>
        </p:txBody>
      </p:sp>
    </p:spTree>
    <p:extLst>
      <p:ext uri="{BB962C8B-B14F-4D97-AF65-F5344CB8AC3E}">
        <p14:creationId xmlns:p14="http://schemas.microsoft.com/office/powerpoint/2010/main" val="1384039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Patients </a:t>
            </a:r>
            <a:r>
              <a:rPr lang="pl-PL" dirty="0" err="1"/>
              <a:t>around</a:t>
            </a:r>
            <a:r>
              <a:rPr lang="pl-PL" dirty="0"/>
              <a:t> the </a:t>
            </a:r>
            <a:r>
              <a:rPr lang="pl-PL" dirty="0" err="1"/>
              <a:t>world</a:t>
            </a:r>
            <a:r>
              <a:rPr lang="pl-PL" dirty="0"/>
              <a:t> </a:t>
            </a:r>
            <a:r>
              <a:rPr lang="en-US" dirty="0"/>
              <a:t>are suffering from mycobacteria (NTM)</a:t>
            </a:r>
            <a:r>
              <a:rPr lang="en-AU" dirty="0"/>
              <a:t>.</a:t>
            </a:r>
            <a:r>
              <a:rPr lang="pl-PL" dirty="0"/>
              <a:t> </a:t>
            </a:r>
            <a:r>
              <a:rPr lang="en-US" dirty="0"/>
              <a:t>The most common clinical manifestation of NTM disease is</a:t>
            </a:r>
            <a:r>
              <a:rPr lang="pl-PL" dirty="0"/>
              <a:t> </a:t>
            </a:r>
            <a:r>
              <a:rPr lang="en-US" dirty="0"/>
              <a:t>lung disease</a:t>
            </a:r>
            <a:r>
              <a:rPr lang="pl-PL" dirty="0"/>
              <a:t>.</a:t>
            </a:r>
            <a:endParaRPr lang="en-AU" dirty="0"/>
          </a:p>
          <a:p>
            <a:pPr marL="514350" indent="-514350">
              <a:buFont typeface="+mj-lt"/>
              <a:buAutoNum type="arabicPeriod"/>
            </a:pPr>
            <a:r>
              <a:rPr lang="en-US" dirty="0"/>
              <a:t>Pulmonary NTM disease diagnosis requires both identification of the</a:t>
            </a:r>
            <a:r>
              <a:rPr lang="pl-PL" dirty="0"/>
              <a:t> </a:t>
            </a:r>
            <a:r>
              <a:rPr lang="en-US" dirty="0"/>
              <a:t>mycobacterium in the patient's lungs</a:t>
            </a:r>
            <a:r>
              <a:rPr lang="pl-PL" dirty="0"/>
              <a:t>,</a:t>
            </a:r>
            <a:r>
              <a:rPr lang="en-US" dirty="0"/>
              <a:t> as well as a high-resolution CT scan of the lungs</a:t>
            </a:r>
            <a:r>
              <a:rPr lang="en-AU" dirty="0"/>
              <a:t>.</a:t>
            </a:r>
          </a:p>
          <a:p>
            <a:pPr marL="514350" indent="-514350">
              <a:buFont typeface="+mj-lt"/>
              <a:buAutoNum type="arabicPeriod"/>
            </a:pPr>
            <a:r>
              <a:rPr lang="en-US" dirty="0"/>
              <a:t>Failure to adhere to prescribed-medication regimens is one of the principal reasons patients don’t achieve the</a:t>
            </a:r>
            <a:r>
              <a:rPr lang="pl-PL" dirty="0"/>
              <a:t> </a:t>
            </a:r>
            <a:r>
              <a:rPr lang="en-US" dirty="0"/>
              <a:t>expected outcomes from their treatment. Solving this challenge has been a major goal for pharmaceutical and</a:t>
            </a:r>
            <a:r>
              <a:rPr lang="pl-PL" dirty="0"/>
              <a:t> </a:t>
            </a:r>
            <a:r>
              <a:rPr lang="en-US" dirty="0"/>
              <a:t>healthcare organizations for decades.</a:t>
            </a:r>
            <a:endParaRPr lang="en-AU" dirty="0"/>
          </a:p>
          <a:p>
            <a:pPr marL="514350" indent="-514350">
              <a:buFont typeface="+mj-lt"/>
              <a:buAutoNum type="arabicPeriod"/>
            </a:pPr>
            <a:r>
              <a:rPr lang="en-US" dirty="0"/>
              <a:t>An estimated 125,000 lives are lost</a:t>
            </a:r>
            <a:r>
              <a:rPr lang="pl-PL" dirty="0"/>
              <a:t> </a:t>
            </a:r>
            <a:r>
              <a:rPr lang="en-US" dirty="0"/>
              <a:t>annually in the United States and additional healthcare expenditures of 290 billion USD are driven </a:t>
            </a:r>
            <a:r>
              <a:rPr lang="en-US" dirty="0" err="1"/>
              <a:t>bynonadherence</a:t>
            </a:r>
            <a:r>
              <a:rPr lang="en-AU" dirty="0"/>
              <a:t>.</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Business understanding and scope identification</a:t>
            </a:r>
            <a:r>
              <a:rPr lang="pl-PL" b="1" dirty="0">
                <a:solidFill>
                  <a:srgbClr val="FF6600"/>
                </a:solidFill>
              </a:rPr>
              <a:t> (Week_7)</a:t>
            </a:r>
            <a:endParaRPr lang="en-US" b="1" dirty="0">
              <a:solidFill>
                <a:srgbClr val="FF6600"/>
              </a:solidFill>
            </a:endParaRPr>
          </a:p>
        </p:txBody>
      </p:sp>
    </p:spTree>
    <p:extLst>
      <p:ext uri="{BB962C8B-B14F-4D97-AF65-F5344CB8AC3E}">
        <p14:creationId xmlns:p14="http://schemas.microsoft.com/office/powerpoint/2010/main" val="3712518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normAutofit/>
          </a:bodyPr>
          <a:lstStyle/>
          <a:p>
            <a:pPr marL="514350" indent="-514350">
              <a:buFont typeface="+mj-lt"/>
              <a:buAutoNum type="arabicPeriod"/>
            </a:pPr>
            <a:r>
              <a:rPr lang="en-US" dirty="0"/>
              <a:t>The Pharmaceutical company provided dataset called in xlsx format.</a:t>
            </a:r>
          </a:p>
          <a:p>
            <a:pPr marL="514350" indent="-514350">
              <a:buFont typeface="+mj-lt"/>
              <a:buAutoNum type="arabicPeriod"/>
            </a:pPr>
            <a:r>
              <a:rPr lang="en-US" dirty="0"/>
              <a:t>69 features were discovered, among them 1 label required for classifier to rely on (</a:t>
            </a:r>
            <a:r>
              <a:rPr lang="en-US" dirty="0" err="1"/>
              <a:t>Persistancy_Flag</a:t>
            </a:r>
            <a:r>
              <a:rPr lang="en-US" dirty="0"/>
              <a:t>).</a:t>
            </a:r>
          </a:p>
          <a:p>
            <a:pPr marL="514350" indent="-514350">
              <a:buFont typeface="+mj-lt"/>
              <a:buAutoNum type="arabicPeriod"/>
            </a:pPr>
            <a:r>
              <a:rPr lang="en-US" dirty="0"/>
              <a:t>3424 data entries were discovered.</a:t>
            </a:r>
          </a:p>
          <a:p>
            <a:pPr marL="514350" indent="-514350">
              <a:buFont typeface="+mj-lt"/>
              <a:buAutoNum type="arabicPeriod"/>
            </a:pPr>
            <a:r>
              <a:rPr lang="en-US" dirty="0"/>
              <a:t>99% features were provided as categorical data and needed to be turned into numerical for ML model.</a:t>
            </a:r>
          </a:p>
          <a:p>
            <a:pPr marL="514350" indent="-514350">
              <a:buFont typeface="+mj-lt"/>
              <a:buAutoNum type="arabicPeriod"/>
            </a:pPr>
            <a:r>
              <a:rPr lang="en-US" dirty="0"/>
              <a:t>Missing values were present within 7 features.</a:t>
            </a:r>
          </a:p>
          <a:p>
            <a:pPr marL="514350" indent="-514350">
              <a:buFont typeface="+mj-lt"/>
              <a:buAutoNum type="arabicPeriod"/>
            </a:pPr>
            <a:r>
              <a:rPr lang="en-US" dirty="0"/>
              <a:t>Outliers were present within 23 features. </a:t>
            </a:r>
          </a:p>
          <a:p>
            <a:pPr marL="514350" indent="-514350">
              <a:buFont typeface="+mj-lt"/>
              <a:buAutoNum type="arabicPeriod"/>
            </a:pPr>
            <a:r>
              <a:rPr lang="en-US" dirty="0"/>
              <a:t>Skewed data was not present.</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Data </a:t>
            </a:r>
            <a:r>
              <a:rPr lang="pl-PL" b="1" dirty="0">
                <a:solidFill>
                  <a:srgbClr val="FF6600"/>
                </a:solidFill>
              </a:rPr>
              <a:t>u</a:t>
            </a:r>
            <a:r>
              <a:rPr lang="en-US" b="1" dirty="0" err="1">
                <a:solidFill>
                  <a:srgbClr val="FF6600"/>
                </a:solidFill>
              </a:rPr>
              <a:t>nderstanding</a:t>
            </a:r>
            <a:r>
              <a:rPr lang="pl-PL" b="1" dirty="0">
                <a:solidFill>
                  <a:srgbClr val="FF6600"/>
                </a:solidFill>
              </a:rPr>
              <a:t> (Week_8)</a:t>
            </a:r>
            <a:endParaRPr lang="en-US" b="1" dirty="0">
              <a:solidFill>
                <a:srgbClr val="FF6600"/>
              </a:solidFill>
            </a:endParaRPr>
          </a:p>
        </p:txBody>
      </p:sp>
    </p:spTree>
    <p:extLst>
      <p:ext uri="{BB962C8B-B14F-4D97-AF65-F5344CB8AC3E}">
        <p14:creationId xmlns:p14="http://schemas.microsoft.com/office/powerpoint/2010/main" val="2692401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838200" y="1737942"/>
            <a:ext cx="10515600" cy="4600227"/>
          </a:xfrm>
        </p:spPr>
        <p:txBody>
          <a:bodyPr>
            <a:normAutofit fontScale="77500" lnSpcReduction="20000"/>
          </a:bodyPr>
          <a:lstStyle/>
          <a:p>
            <a:pPr marL="0" indent="0">
              <a:buNone/>
            </a:pPr>
            <a:r>
              <a:rPr lang="en-US" dirty="0"/>
              <a:t>1. Missing data in total: 7278 values which means 3%.</a:t>
            </a:r>
          </a:p>
          <a:p>
            <a:pPr marL="0" indent="0">
              <a:buNone/>
            </a:pPr>
            <a:r>
              <a:rPr lang="en-US" dirty="0"/>
              <a:t>Approaches used:</a:t>
            </a:r>
          </a:p>
          <a:p>
            <a:pPr>
              <a:buFontTx/>
              <a:buChar char="-"/>
            </a:pPr>
            <a:r>
              <a:rPr lang="en-US" dirty="0"/>
              <a:t>prediction using regression technique </a:t>
            </a:r>
          </a:p>
          <a:p>
            <a:pPr>
              <a:buFontTx/>
              <a:buChar char="-"/>
            </a:pPr>
            <a:r>
              <a:rPr lang="en-US" dirty="0"/>
              <a:t>imputation using KNN technique</a:t>
            </a:r>
          </a:p>
          <a:p>
            <a:pPr marL="971550" lvl="1" indent="-514350">
              <a:buFont typeface="+mj-lt"/>
              <a:buAutoNum type="arabicPeriod"/>
            </a:pPr>
            <a:endParaRPr lang="en-US" dirty="0"/>
          </a:p>
          <a:p>
            <a:pPr marL="0" indent="0">
              <a:buNone/>
            </a:pPr>
            <a:r>
              <a:rPr lang="en-US" dirty="0"/>
              <a:t>2. Outliers in total: in 23 of 69 features which means 33%.</a:t>
            </a:r>
          </a:p>
          <a:p>
            <a:pPr marL="0" indent="0">
              <a:buNone/>
            </a:pPr>
            <a:r>
              <a:rPr lang="en-US" dirty="0"/>
              <a:t>Approaches used:</a:t>
            </a:r>
          </a:p>
          <a:p>
            <a:pPr>
              <a:buFontTx/>
              <a:buChar char="-"/>
            </a:pPr>
            <a:r>
              <a:rPr lang="en-US" dirty="0"/>
              <a:t>deletion of feature</a:t>
            </a:r>
          </a:p>
          <a:p>
            <a:pPr>
              <a:buFontTx/>
              <a:buChar char="-"/>
            </a:pPr>
            <a:r>
              <a:rPr lang="en-US" dirty="0"/>
              <a:t>deletion of row containing outlier</a:t>
            </a:r>
          </a:p>
          <a:p>
            <a:pPr>
              <a:buFontTx/>
              <a:buChar char="-"/>
            </a:pPr>
            <a:endParaRPr lang="en-US" dirty="0"/>
          </a:p>
          <a:p>
            <a:pPr marL="0" indent="0">
              <a:buNone/>
            </a:pPr>
            <a:r>
              <a:rPr lang="en-US" dirty="0"/>
              <a:t>3. Outcome:</a:t>
            </a:r>
          </a:p>
          <a:p>
            <a:pPr>
              <a:buFontTx/>
              <a:buChar char="-"/>
            </a:pPr>
            <a:r>
              <a:rPr lang="en-US" dirty="0"/>
              <a:t>EDA dataset: cleaned_data.csv with categorical values</a:t>
            </a:r>
          </a:p>
          <a:p>
            <a:pPr>
              <a:buFontTx/>
              <a:buChar char="-"/>
            </a:pPr>
            <a:r>
              <a:rPr lang="en-US" dirty="0"/>
              <a:t>Training dataset: data_training.csv with numerical values</a:t>
            </a:r>
          </a:p>
          <a:p>
            <a:pPr>
              <a:buFontTx/>
              <a:buChar char="-"/>
            </a:pPr>
            <a:endParaRPr lang="en-AU"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Data cleansing and transformation</a:t>
            </a:r>
            <a:r>
              <a:rPr lang="pl-PL" b="1" dirty="0">
                <a:solidFill>
                  <a:srgbClr val="FF6600"/>
                </a:solidFill>
              </a:rPr>
              <a:t> (Week_9)</a:t>
            </a:r>
            <a:endParaRPr lang="en-US" b="1" dirty="0">
              <a:solidFill>
                <a:srgbClr val="FF6600"/>
              </a:solidFill>
            </a:endParaRPr>
          </a:p>
        </p:txBody>
      </p:sp>
    </p:spTree>
    <p:extLst>
      <p:ext uri="{BB962C8B-B14F-4D97-AF65-F5344CB8AC3E}">
        <p14:creationId xmlns:p14="http://schemas.microsoft.com/office/powerpoint/2010/main" val="2258384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838199" y="2013515"/>
            <a:ext cx="10515600" cy="4351338"/>
          </a:xfrm>
        </p:spPr>
        <p:txBody>
          <a:bodyPr>
            <a:normAutofit lnSpcReduction="10000"/>
          </a:bodyPr>
          <a:lstStyle/>
          <a:p>
            <a:pPr marL="0" indent="0" algn="just">
              <a:buNone/>
            </a:pPr>
            <a:r>
              <a:rPr lang="en-US" dirty="0"/>
              <a:t>8 hypothesis were constructed to gain knowledge on the subject and formulate final recommendation on features and model selection. Main topics included:</a:t>
            </a:r>
          </a:p>
          <a:p>
            <a:pPr lvl="1" algn="just"/>
            <a:r>
              <a:rPr lang="en-US" dirty="0"/>
              <a:t>Importance of CT scan</a:t>
            </a:r>
          </a:p>
          <a:p>
            <a:pPr lvl="1" algn="just"/>
            <a:r>
              <a:rPr lang="en-US" dirty="0"/>
              <a:t>Risks impact</a:t>
            </a:r>
          </a:p>
          <a:p>
            <a:pPr lvl="1" algn="just"/>
            <a:r>
              <a:rPr lang="en-US" dirty="0"/>
              <a:t>Demographics</a:t>
            </a:r>
          </a:p>
          <a:p>
            <a:pPr lvl="1" algn="just"/>
            <a:r>
              <a:rPr lang="en-US" dirty="0"/>
              <a:t>Effect of provider attributes</a:t>
            </a:r>
          </a:p>
          <a:p>
            <a:pPr lvl="1" algn="just"/>
            <a:r>
              <a:rPr lang="en-US" dirty="0"/>
              <a:t>Effect of glucose</a:t>
            </a:r>
          </a:p>
          <a:p>
            <a:pPr lvl="1" algn="just"/>
            <a:r>
              <a:rPr lang="en-US" dirty="0"/>
              <a:t>Side effects</a:t>
            </a:r>
          </a:p>
          <a:p>
            <a:pPr lvl="1" algn="just"/>
            <a:r>
              <a:rPr lang="en-US" dirty="0"/>
              <a:t>Most frequent risks</a:t>
            </a:r>
          </a:p>
          <a:p>
            <a:pPr lvl="1" algn="just"/>
            <a:r>
              <a:rPr lang="en-US" dirty="0"/>
              <a:t>Comorbidities </a:t>
            </a:r>
            <a:r>
              <a:rPr lang="pl-PL" dirty="0"/>
              <a:t>and</a:t>
            </a:r>
            <a:r>
              <a:rPr lang="en-US" dirty="0"/>
              <a:t> </a:t>
            </a:r>
            <a:r>
              <a:rPr lang="pl-PL" dirty="0"/>
              <a:t>p</a:t>
            </a:r>
            <a:r>
              <a:rPr lang="en-US" dirty="0" err="1"/>
              <a:t>ersistence</a:t>
            </a:r>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and feature engineering</a:t>
            </a:r>
            <a:r>
              <a:rPr lang="pl-PL" b="1" dirty="0">
                <a:solidFill>
                  <a:srgbClr val="FF6600"/>
                </a:solidFill>
              </a:rPr>
              <a:t> (Week_10-11)</a:t>
            </a:r>
            <a:endParaRPr lang="en-US" b="1" dirty="0">
              <a:solidFill>
                <a:srgbClr val="FF6600"/>
              </a:solidFill>
            </a:endParaRPr>
          </a:p>
        </p:txBody>
      </p:sp>
    </p:spTree>
    <p:extLst>
      <p:ext uri="{BB962C8B-B14F-4D97-AF65-F5344CB8AC3E}">
        <p14:creationId xmlns:p14="http://schemas.microsoft.com/office/powerpoint/2010/main" val="326710202"/>
      </p:ext>
    </p:extLst>
  </p:cSld>
  <p:clrMapOvr>
    <a:masterClrMapping/>
  </p:clrMapOvr>
</p:sld>
</file>

<file path=ppt/theme/theme1.xml><?xml version="1.0" encoding="utf-8"?>
<a:theme xmlns:a="http://schemas.openxmlformats.org/drawingml/2006/main" name="Motyw pakietu Offic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Presentation_EDA-Cab</Template>
  <TotalTime>1614</TotalTime>
  <Words>767</Words>
  <Application>Microsoft Office PowerPoint</Application>
  <PresentationFormat>Panoramiczny</PresentationFormat>
  <Paragraphs>143</Paragraphs>
  <Slides>14</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14</vt:i4>
      </vt:variant>
    </vt:vector>
  </HeadingPairs>
  <TitlesOfParts>
    <vt:vector size="18" baseType="lpstr">
      <vt:lpstr>Arial</vt:lpstr>
      <vt:lpstr>Calibri</vt:lpstr>
      <vt:lpstr>Calibri Light</vt:lpstr>
      <vt:lpstr>Motyw pakietu Office</vt:lpstr>
      <vt:lpstr>Prezentacja programu PowerPoint</vt:lpstr>
      <vt:lpstr>   Agenda</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Roger Burek-Bors</dc:creator>
  <cp:lastModifiedBy>Roger Burek-Bors</cp:lastModifiedBy>
  <cp:revision>31</cp:revision>
  <dcterms:created xsi:type="dcterms:W3CDTF">2021-03-06T07:56:12Z</dcterms:created>
  <dcterms:modified xsi:type="dcterms:W3CDTF">2021-05-10T20:43:21Z</dcterms:modified>
</cp:coreProperties>
</file>