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69" r:id="rId4"/>
    <p:sldId id="300" r:id="rId5"/>
    <p:sldId id="270" r:id="rId6"/>
    <p:sldId id="271" r:id="rId7"/>
    <p:sldId id="301" r:id="rId8"/>
    <p:sldId id="308" r:id="rId9"/>
    <p:sldId id="302" r:id="rId10"/>
    <p:sldId id="304" r:id="rId11"/>
    <p:sldId id="305" r:id="rId12"/>
    <p:sldId id="306" r:id="rId13"/>
    <p:sldId id="30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F7E42-5824-4E57-8FFB-C31B2402BDE5}" v="16" dt="2021-05-10T20:29:5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4T13:17:40.855" v="794" actId="1076"/>
      <pc:docMkLst>
        <pc:docMk/>
      </pc:docMkLst>
      <pc:sldChg chg="modSp mod">
        <pc:chgData name="Roger Burek-Bors" userId="52318fc02a824a34" providerId="LiveId" clId="{1F239C82-AFC1-45CC-A017-1A691C60E705}" dt="2021-05-04T13:10:26.185" v="773" actId="13926"/>
        <pc:sldMkLst>
          <pc:docMk/>
          <pc:sldMk cId="1899016330" sldId="269"/>
        </pc:sldMkLst>
        <pc:spChg chg="mod">
          <ac:chgData name="Roger Burek-Bors" userId="52318fc02a824a34" providerId="LiveId" clId="{1F239C82-AFC1-45CC-A017-1A691C60E705}" dt="2021-05-04T13:10:26.185" v="773"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4T13:10:41.282" v="774" actId="313"/>
        <pc:sldMkLst>
          <pc:docMk/>
          <pc:sldMk cId="2276711680" sldId="275"/>
        </pc:sldMkLst>
        <pc:spChg chg="mod">
          <ac:chgData name="Roger Burek-Bors" userId="52318fc02a824a34" providerId="LiveId" clId="{1F239C82-AFC1-45CC-A017-1A691C60E705}" dt="2021-05-04T13:10:41.282" v="774" actId="313"/>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4T13:11:03.243" v="790" actId="20577"/>
        <pc:sldMkLst>
          <pc:docMk/>
          <pc:sldMk cId="3201505257" sldId="276"/>
        </pc:sldMkLst>
        <pc:spChg chg="mod">
          <ac:chgData name="Roger Burek-Bors" userId="52318fc02a824a34" providerId="LiveId" clId="{1F239C82-AFC1-45CC-A017-1A691C60E705}" dt="2021-05-04T13:11:03.243" v="790" actId="20577"/>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addSp modSp mod">
        <pc:chgData name="Roger Burek-Bors" userId="52318fc02a824a34" providerId="LiveId" clId="{1F239C82-AFC1-45CC-A017-1A691C60E705}" dt="2021-05-04T13:17:40.855" v="794" actId="107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4T13:15:12.629" v="792" actId="13926"/>
          <ac:spMkLst>
            <pc:docMk/>
            <pc:sldMk cId="305963083" sldId="285"/>
            <ac:spMk id="4" creationId="{F0FEE1CD-BF08-48FA-8526-5BEB92660675}"/>
          </ac:spMkLst>
        </pc:spChg>
        <pc:picChg chg="add mod">
          <ac:chgData name="Roger Burek-Bors" userId="52318fc02a824a34" providerId="LiveId" clId="{1F239C82-AFC1-45CC-A017-1A691C60E705}" dt="2021-05-04T13:17:40.855" v="794" actId="1076"/>
          <ac:picMkLst>
            <pc:docMk/>
            <pc:sldMk cId="305963083" sldId="285"/>
            <ac:picMk id="2" creationId="{D9451F33-5E7D-4199-A53D-1B806DB46646}"/>
          </ac:picMkLst>
        </pc:pic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docChgLst>
    <pc:chgData name="Roger Burek-Bors" userId="52318fc02a824a34" providerId="LiveId" clId="{4CBF7E42-5824-4E57-8FFB-C31B2402BDE5}"/>
    <pc:docChg chg="undo custSel addSld delSld modSld">
      <pc:chgData name="Roger Burek-Bors" userId="52318fc02a824a34" providerId="LiveId" clId="{4CBF7E42-5824-4E57-8FFB-C31B2402BDE5}" dt="2021-05-13T05:19:32.102" v="2140" actId="20577"/>
      <pc:docMkLst>
        <pc:docMk/>
      </pc:docMkLst>
      <pc:sldChg chg="delSp modSp mod">
        <pc:chgData name="Roger Burek-Bors" userId="52318fc02a824a34" providerId="LiveId" clId="{4CBF7E42-5824-4E57-8FFB-C31B2402BDE5}" dt="2021-05-13T05:17:55.557" v="2134" actId="20577"/>
        <pc:sldMkLst>
          <pc:docMk/>
          <pc:sldMk cId="109857222" sldId="256"/>
        </pc:sldMkLst>
        <pc:spChg chg="mod">
          <ac:chgData name="Roger Burek-Bors" userId="52318fc02a824a34" providerId="LiveId" clId="{4CBF7E42-5824-4E57-8FFB-C31B2402BDE5}" dt="2021-05-13T05:17:55.557" v="2134" actId="20577"/>
          <ac:spMkLst>
            <pc:docMk/>
            <pc:sldMk cId="109857222" sldId="256"/>
            <ac:spMk id="11" creationId="{00CC22B5-8500-2C45-91DE-A596A6DF1C3B}"/>
          </ac:spMkLst>
        </pc:spChg>
        <pc:picChg chg="del">
          <ac:chgData name="Roger Burek-Bors" userId="52318fc02a824a34" providerId="LiveId" clId="{4CBF7E42-5824-4E57-8FFB-C31B2402BDE5}" dt="2021-05-10T15:18:38.949" v="457" actId="478"/>
          <ac:picMkLst>
            <pc:docMk/>
            <pc:sldMk cId="109857222" sldId="256"/>
            <ac:picMk id="4" creationId="{D1C35277-A85C-4D9E-9534-633E6C9934CD}"/>
          </ac:picMkLst>
        </pc:picChg>
      </pc:sldChg>
      <pc:sldChg chg="modSp mod">
        <pc:chgData name="Roger Burek-Bors" userId="52318fc02a824a34" providerId="LiveId" clId="{4CBF7E42-5824-4E57-8FFB-C31B2402BDE5}" dt="2021-05-10T18:32:13.345" v="485" actId="20577"/>
        <pc:sldMkLst>
          <pc:docMk/>
          <pc:sldMk cId="4047255108" sldId="267"/>
        </pc:sldMkLst>
        <pc:spChg chg="mod">
          <ac:chgData name="Roger Burek-Bors" userId="52318fc02a824a34" providerId="LiveId" clId="{4CBF7E42-5824-4E57-8FFB-C31B2402BDE5}" dt="2021-05-10T18:32:13.345" v="485" actId="20577"/>
          <ac:spMkLst>
            <pc:docMk/>
            <pc:sldMk cId="4047255108" sldId="267"/>
            <ac:spMk id="3" creationId="{60B3D5A6-E766-7C41-BD00-B22DA4727FBA}"/>
          </ac:spMkLst>
        </pc:spChg>
      </pc:sldChg>
      <pc:sldChg chg="modSp mod">
        <pc:chgData name="Roger Burek-Bors" userId="52318fc02a824a34" providerId="LiveId" clId="{4CBF7E42-5824-4E57-8FFB-C31B2402BDE5}" dt="2021-05-10T15:16:23.841" v="444" actId="114"/>
        <pc:sldMkLst>
          <pc:docMk/>
          <pc:sldMk cId="1899016330" sldId="269"/>
        </pc:sldMkLst>
        <pc:spChg chg="mod">
          <ac:chgData name="Roger Burek-Bors" userId="52318fc02a824a34" providerId="LiveId" clId="{4CBF7E42-5824-4E57-8FFB-C31B2402BDE5}" dt="2021-05-10T15:16:23.841" v="444" actId="114"/>
          <ac:spMkLst>
            <pc:docMk/>
            <pc:sldMk cId="1899016330" sldId="269"/>
            <ac:spMk id="3" creationId="{CDC6F948-2F33-47A0-AE55-62E355ACC532}"/>
          </ac:spMkLst>
        </pc:spChg>
        <pc:spChg chg="mod">
          <ac:chgData name="Roger Burek-Bors" userId="52318fc02a824a34" providerId="LiveId" clId="{4CBF7E42-5824-4E57-8FFB-C31B2402BDE5}" dt="2021-05-10T15:13:53.976" v="303" actId="1076"/>
          <ac:spMkLst>
            <pc:docMk/>
            <pc:sldMk cId="1899016330" sldId="269"/>
            <ac:spMk id="4" creationId="{F0FEE1CD-BF08-48FA-8526-5BEB92660675}"/>
          </ac:spMkLst>
        </pc:spChg>
      </pc:sldChg>
      <pc:sldChg chg="modSp mod">
        <pc:chgData name="Roger Burek-Bors" userId="52318fc02a824a34" providerId="LiveId" clId="{4CBF7E42-5824-4E57-8FFB-C31B2402BDE5}" dt="2021-05-10T19:15:04.870" v="600" actId="27636"/>
        <pc:sldMkLst>
          <pc:docMk/>
          <pc:sldMk cId="3712518515" sldId="271"/>
        </pc:sldMkLst>
        <pc:spChg chg="mod">
          <ac:chgData name="Roger Burek-Bors" userId="52318fc02a824a34" providerId="LiveId" clId="{4CBF7E42-5824-4E57-8FFB-C31B2402BDE5}" dt="2021-05-10T19:15:04.870" v="600" actId="27636"/>
          <ac:spMkLst>
            <pc:docMk/>
            <pc:sldMk cId="3712518515" sldId="271"/>
            <ac:spMk id="3" creationId="{CDC6F948-2F33-47A0-AE55-62E355ACC532}"/>
          </ac:spMkLst>
        </pc:spChg>
        <pc:spChg chg="mod">
          <ac:chgData name="Roger Burek-Bors" userId="52318fc02a824a34" providerId="LiveId" clId="{4CBF7E42-5824-4E57-8FFB-C31B2402BDE5}" dt="2021-05-10T19:04:51.160" v="545" actId="27636"/>
          <ac:spMkLst>
            <pc:docMk/>
            <pc:sldMk cId="3712518515" sldId="271"/>
            <ac:spMk id="4" creationId="{F0FEE1CD-BF08-48FA-8526-5BEB92660675}"/>
          </ac:spMkLst>
        </pc:spChg>
      </pc:sldChg>
      <pc:sldChg chg="del">
        <pc:chgData name="Roger Burek-Bors" userId="52318fc02a824a34" providerId="LiveId" clId="{4CBF7E42-5824-4E57-8FFB-C31B2402BDE5}" dt="2021-05-10T19:48:08.339" v="1191" actId="47"/>
        <pc:sldMkLst>
          <pc:docMk/>
          <pc:sldMk cId="4200854336" sldId="272"/>
        </pc:sldMkLst>
      </pc:sldChg>
      <pc:sldChg chg="del">
        <pc:chgData name="Roger Burek-Bors" userId="52318fc02a824a34" providerId="LiveId" clId="{4CBF7E42-5824-4E57-8FFB-C31B2402BDE5}" dt="2021-05-10T19:48:26.825" v="1203" actId="47"/>
        <pc:sldMkLst>
          <pc:docMk/>
          <pc:sldMk cId="3497837162" sldId="273"/>
        </pc:sldMkLst>
      </pc:sldChg>
      <pc:sldChg chg="del">
        <pc:chgData name="Roger Burek-Bors" userId="52318fc02a824a34" providerId="LiveId" clId="{4CBF7E42-5824-4E57-8FFB-C31B2402BDE5}" dt="2021-05-10T19:47:23.977" v="1188" actId="47"/>
        <pc:sldMkLst>
          <pc:docMk/>
          <pc:sldMk cId="2276711680" sldId="275"/>
        </pc:sldMkLst>
      </pc:sldChg>
      <pc:sldChg chg="del">
        <pc:chgData name="Roger Burek-Bors" userId="52318fc02a824a34" providerId="LiveId" clId="{4CBF7E42-5824-4E57-8FFB-C31B2402BDE5}" dt="2021-05-10T19:48:06.276" v="1190" actId="47"/>
        <pc:sldMkLst>
          <pc:docMk/>
          <pc:sldMk cId="3201505257" sldId="276"/>
        </pc:sldMkLst>
      </pc:sldChg>
      <pc:sldChg chg="del">
        <pc:chgData name="Roger Burek-Bors" userId="52318fc02a824a34" providerId="LiveId" clId="{4CBF7E42-5824-4E57-8FFB-C31B2402BDE5}" dt="2021-05-10T20:13:33.032" v="1503" actId="47"/>
        <pc:sldMkLst>
          <pc:docMk/>
          <pc:sldMk cId="1837009852" sldId="284"/>
        </pc:sldMkLst>
      </pc:sldChg>
      <pc:sldChg chg="del">
        <pc:chgData name="Roger Burek-Bors" userId="52318fc02a824a34" providerId="LiveId" clId="{4CBF7E42-5824-4E57-8FFB-C31B2402BDE5}" dt="2021-05-10T19:48:24.670" v="1201" actId="47"/>
        <pc:sldMkLst>
          <pc:docMk/>
          <pc:sldMk cId="305963083" sldId="285"/>
        </pc:sldMkLst>
      </pc:sldChg>
      <pc:sldChg chg="del">
        <pc:chgData name="Roger Burek-Bors" userId="52318fc02a824a34" providerId="LiveId" clId="{4CBF7E42-5824-4E57-8FFB-C31B2402BDE5}" dt="2021-05-10T19:48:13.134" v="1197" actId="47"/>
        <pc:sldMkLst>
          <pc:docMk/>
          <pc:sldMk cId="2274438380" sldId="286"/>
        </pc:sldMkLst>
      </pc:sldChg>
      <pc:sldChg chg="del">
        <pc:chgData name="Roger Burek-Bors" userId="52318fc02a824a34" providerId="LiveId" clId="{4CBF7E42-5824-4E57-8FFB-C31B2402BDE5}" dt="2021-05-10T19:48:21.451" v="1199" actId="47"/>
        <pc:sldMkLst>
          <pc:docMk/>
          <pc:sldMk cId="932615590" sldId="290"/>
        </pc:sldMkLst>
      </pc:sldChg>
      <pc:sldChg chg="del">
        <pc:chgData name="Roger Burek-Bors" userId="52318fc02a824a34" providerId="LiveId" clId="{4CBF7E42-5824-4E57-8FFB-C31B2402BDE5}" dt="2021-05-10T19:48:23.483" v="1200" actId="47"/>
        <pc:sldMkLst>
          <pc:docMk/>
          <pc:sldMk cId="3823268150" sldId="291"/>
        </pc:sldMkLst>
      </pc:sldChg>
      <pc:sldChg chg="del">
        <pc:chgData name="Roger Burek-Bors" userId="52318fc02a824a34" providerId="LiveId" clId="{4CBF7E42-5824-4E57-8FFB-C31B2402BDE5}" dt="2021-05-10T19:48:17.355" v="1198" actId="47"/>
        <pc:sldMkLst>
          <pc:docMk/>
          <pc:sldMk cId="2450542382" sldId="292"/>
        </pc:sldMkLst>
      </pc:sldChg>
      <pc:sldChg chg="del">
        <pc:chgData name="Roger Burek-Bors" userId="52318fc02a824a34" providerId="LiveId" clId="{4CBF7E42-5824-4E57-8FFB-C31B2402BDE5}" dt="2021-05-10T19:48:09.124" v="1192" actId="47"/>
        <pc:sldMkLst>
          <pc:docMk/>
          <pc:sldMk cId="2156988798" sldId="293"/>
        </pc:sldMkLst>
      </pc:sldChg>
      <pc:sldChg chg="del">
        <pc:chgData name="Roger Burek-Bors" userId="52318fc02a824a34" providerId="LiveId" clId="{4CBF7E42-5824-4E57-8FFB-C31B2402BDE5}" dt="2021-05-10T19:48:10.339" v="1194" actId="47"/>
        <pc:sldMkLst>
          <pc:docMk/>
          <pc:sldMk cId="839964648" sldId="294"/>
        </pc:sldMkLst>
      </pc:sldChg>
      <pc:sldChg chg="del">
        <pc:chgData name="Roger Burek-Bors" userId="52318fc02a824a34" providerId="LiveId" clId="{4CBF7E42-5824-4E57-8FFB-C31B2402BDE5}" dt="2021-05-10T19:48:10.948" v="1195" actId="47"/>
        <pc:sldMkLst>
          <pc:docMk/>
          <pc:sldMk cId="2196212050" sldId="295"/>
        </pc:sldMkLst>
      </pc:sldChg>
      <pc:sldChg chg="del">
        <pc:chgData name="Roger Burek-Bors" userId="52318fc02a824a34" providerId="LiveId" clId="{4CBF7E42-5824-4E57-8FFB-C31B2402BDE5}" dt="2021-05-10T19:48:11.524" v="1196" actId="47"/>
        <pc:sldMkLst>
          <pc:docMk/>
          <pc:sldMk cId="884164174" sldId="296"/>
        </pc:sldMkLst>
      </pc:sldChg>
      <pc:sldChg chg="del">
        <pc:chgData name="Roger Burek-Bors" userId="52318fc02a824a34" providerId="LiveId" clId="{4CBF7E42-5824-4E57-8FFB-C31B2402BDE5}" dt="2021-05-10T19:48:09.702" v="1193" actId="47"/>
        <pc:sldMkLst>
          <pc:docMk/>
          <pc:sldMk cId="229490772" sldId="297"/>
        </pc:sldMkLst>
      </pc:sldChg>
      <pc:sldChg chg="del">
        <pc:chgData name="Roger Burek-Bors" userId="52318fc02a824a34" providerId="LiveId" clId="{4CBF7E42-5824-4E57-8FFB-C31B2402BDE5}" dt="2021-05-10T19:48:25.600" v="1202" actId="47"/>
        <pc:sldMkLst>
          <pc:docMk/>
          <pc:sldMk cId="2915037259" sldId="299"/>
        </pc:sldMkLst>
      </pc:sldChg>
      <pc:sldChg chg="addSp delSp modSp add mod">
        <pc:chgData name="Roger Burek-Bors" userId="52318fc02a824a34" providerId="LiveId" clId="{4CBF7E42-5824-4E57-8FFB-C31B2402BDE5}" dt="2021-05-10T15:18:21.549" v="456" actId="1076"/>
        <pc:sldMkLst>
          <pc:docMk/>
          <pc:sldMk cId="2341822430" sldId="300"/>
        </pc:sldMkLst>
        <pc:spChg chg="del">
          <ac:chgData name="Roger Burek-Bors" userId="52318fc02a824a34" providerId="LiveId" clId="{4CBF7E42-5824-4E57-8FFB-C31B2402BDE5}" dt="2021-05-10T15:16:54.454" v="447" actId="478"/>
          <ac:spMkLst>
            <pc:docMk/>
            <pc:sldMk cId="2341822430" sldId="300"/>
            <ac:spMk id="3" creationId="{CDC6F948-2F33-47A0-AE55-62E355ACC532}"/>
          </ac:spMkLst>
        </pc:spChg>
        <pc:spChg chg="mod">
          <ac:chgData name="Roger Burek-Bors" userId="52318fc02a824a34" providerId="LiveId" clId="{4CBF7E42-5824-4E57-8FFB-C31B2402BDE5}" dt="2021-05-10T15:16:44.980" v="446"/>
          <ac:spMkLst>
            <pc:docMk/>
            <pc:sldMk cId="2341822430" sldId="300"/>
            <ac:spMk id="4" creationId="{F0FEE1CD-BF08-48FA-8526-5BEB92660675}"/>
          </ac:spMkLst>
        </pc:spChg>
        <pc:spChg chg="add del mod">
          <ac:chgData name="Roger Burek-Bors" userId="52318fc02a824a34" providerId="LiveId" clId="{4CBF7E42-5824-4E57-8FFB-C31B2402BDE5}" dt="2021-05-10T15:16:58.526" v="448" actId="478"/>
          <ac:spMkLst>
            <pc:docMk/>
            <pc:sldMk cId="2341822430" sldId="300"/>
            <ac:spMk id="5" creationId="{6907992D-44CC-46D2-95A2-0F17D47B701E}"/>
          </ac:spMkLst>
        </pc:spChg>
        <pc:picChg chg="add mod">
          <ac:chgData name="Roger Burek-Bors" userId="52318fc02a824a34" providerId="LiveId" clId="{4CBF7E42-5824-4E57-8FFB-C31B2402BDE5}" dt="2021-05-10T15:17:12.177" v="452" actId="1076"/>
          <ac:picMkLst>
            <pc:docMk/>
            <pc:sldMk cId="2341822430" sldId="300"/>
            <ac:picMk id="6" creationId="{C04B02B6-058D-4B25-A55E-BE1A9F0793DD}"/>
          </ac:picMkLst>
        </pc:picChg>
        <pc:picChg chg="add mod">
          <ac:chgData name="Roger Burek-Bors" userId="52318fc02a824a34" providerId="LiveId" clId="{4CBF7E42-5824-4E57-8FFB-C31B2402BDE5}" dt="2021-05-10T15:18:21.549" v="456" actId="1076"/>
          <ac:picMkLst>
            <pc:docMk/>
            <pc:sldMk cId="2341822430" sldId="300"/>
            <ac:picMk id="8" creationId="{440EBBAB-F8EB-4730-888E-0150391E18F1}"/>
          </ac:picMkLst>
        </pc:picChg>
      </pc:sldChg>
      <pc:sldChg chg="modSp add mod">
        <pc:chgData name="Roger Burek-Bors" userId="52318fc02a824a34" providerId="LiveId" clId="{4CBF7E42-5824-4E57-8FFB-C31B2402BDE5}" dt="2021-05-10T19:43:36.302" v="1179" actId="313"/>
        <pc:sldMkLst>
          <pc:docMk/>
          <pc:sldMk cId="2692401164" sldId="301"/>
        </pc:sldMkLst>
        <pc:spChg chg="mod">
          <ac:chgData name="Roger Burek-Bors" userId="52318fc02a824a34" providerId="LiveId" clId="{4CBF7E42-5824-4E57-8FFB-C31B2402BDE5}" dt="2021-05-10T19:43:36.302" v="1179" actId="313"/>
          <ac:spMkLst>
            <pc:docMk/>
            <pc:sldMk cId="2692401164" sldId="301"/>
            <ac:spMk id="3" creationId="{CDC6F948-2F33-47A0-AE55-62E355ACC532}"/>
          </ac:spMkLst>
        </pc:spChg>
        <pc:spChg chg="mod">
          <ac:chgData name="Roger Burek-Bors" userId="52318fc02a824a34" providerId="LiveId" clId="{4CBF7E42-5824-4E57-8FFB-C31B2402BDE5}" dt="2021-05-10T19:04:40.967" v="540" actId="20577"/>
          <ac:spMkLst>
            <pc:docMk/>
            <pc:sldMk cId="2692401164" sldId="301"/>
            <ac:spMk id="4" creationId="{F0FEE1CD-BF08-48FA-8526-5BEB92660675}"/>
          </ac:spMkLst>
        </pc:spChg>
      </pc:sldChg>
      <pc:sldChg chg="modSp add mod">
        <pc:chgData name="Roger Burek-Bors" userId="52318fc02a824a34" providerId="LiveId" clId="{4CBF7E42-5824-4E57-8FFB-C31B2402BDE5}" dt="2021-05-10T19:51:29.094" v="1269" actId="1076"/>
        <pc:sldMkLst>
          <pc:docMk/>
          <pc:sldMk cId="326710202" sldId="302"/>
        </pc:sldMkLst>
        <pc:spChg chg="mod">
          <ac:chgData name="Roger Burek-Bors" userId="52318fc02a824a34" providerId="LiveId" clId="{4CBF7E42-5824-4E57-8FFB-C31B2402BDE5}" dt="2021-05-10T19:51:29.094" v="1269" actId="1076"/>
          <ac:spMkLst>
            <pc:docMk/>
            <pc:sldMk cId="326710202" sldId="302"/>
            <ac:spMk id="3" creationId="{CDC6F948-2F33-47A0-AE55-62E355ACC532}"/>
          </ac:spMkLst>
        </pc:spChg>
        <pc:spChg chg="mod">
          <ac:chgData name="Roger Burek-Bors" userId="52318fc02a824a34" providerId="LiveId" clId="{4CBF7E42-5824-4E57-8FFB-C31B2402BDE5}" dt="2021-05-10T18:47:30.338" v="530" actId="20577"/>
          <ac:spMkLst>
            <pc:docMk/>
            <pc:sldMk cId="326710202" sldId="302"/>
            <ac:spMk id="4" creationId="{F0FEE1CD-BF08-48FA-8526-5BEB92660675}"/>
          </ac:spMkLst>
        </pc:spChg>
      </pc:sldChg>
      <pc:sldChg chg="modSp add del mod">
        <pc:chgData name="Roger Burek-Bors" userId="52318fc02a824a34" providerId="LiveId" clId="{4CBF7E42-5824-4E57-8FFB-C31B2402BDE5}" dt="2021-05-10T18:40:48.974" v="519" actId="47"/>
        <pc:sldMkLst>
          <pc:docMk/>
          <pc:sldMk cId="947163496" sldId="303"/>
        </pc:sldMkLst>
        <pc:spChg chg="mod">
          <ac:chgData name="Roger Burek-Bors" userId="52318fc02a824a34" providerId="LiveId" clId="{4CBF7E42-5824-4E57-8FFB-C31B2402BDE5}" dt="2021-05-10T18:33:06.425" v="491"/>
          <ac:spMkLst>
            <pc:docMk/>
            <pc:sldMk cId="947163496" sldId="303"/>
            <ac:spMk id="4" creationId="{F0FEE1CD-BF08-48FA-8526-5BEB92660675}"/>
          </ac:spMkLst>
        </pc:spChg>
      </pc:sldChg>
      <pc:sldChg chg="modSp add mod">
        <pc:chgData name="Roger Burek-Bors" userId="52318fc02a824a34" providerId="LiveId" clId="{4CBF7E42-5824-4E57-8FFB-C31B2402BDE5}" dt="2021-05-10T19:54:23.684" v="1295" actId="790"/>
        <pc:sldMkLst>
          <pc:docMk/>
          <pc:sldMk cId="2381422923" sldId="304"/>
        </pc:sldMkLst>
        <pc:spChg chg="mod">
          <ac:chgData name="Roger Burek-Bors" userId="52318fc02a824a34" providerId="LiveId" clId="{4CBF7E42-5824-4E57-8FFB-C31B2402BDE5}" dt="2021-05-10T19:54:23.684" v="1295" actId="790"/>
          <ac:spMkLst>
            <pc:docMk/>
            <pc:sldMk cId="2381422923" sldId="304"/>
            <ac:spMk id="3" creationId="{CDC6F948-2F33-47A0-AE55-62E355ACC532}"/>
          </ac:spMkLst>
        </pc:spChg>
        <pc:spChg chg="mod">
          <ac:chgData name="Roger Burek-Bors" userId="52318fc02a824a34" providerId="LiveId" clId="{4CBF7E42-5824-4E57-8FFB-C31B2402BDE5}" dt="2021-05-10T18:40:35.465" v="518" actId="20577"/>
          <ac:spMkLst>
            <pc:docMk/>
            <pc:sldMk cId="2381422923" sldId="304"/>
            <ac:spMk id="4" creationId="{F0FEE1CD-BF08-48FA-8526-5BEB92660675}"/>
          </ac:spMkLst>
        </pc:spChg>
      </pc:sldChg>
      <pc:sldChg chg="addSp delSp modSp add mod">
        <pc:chgData name="Roger Burek-Bors" userId="52318fc02a824a34" providerId="LiveId" clId="{4CBF7E42-5824-4E57-8FFB-C31B2402BDE5}" dt="2021-05-10T20:12:45.332" v="1502" actId="20577"/>
        <pc:sldMkLst>
          <pc:docMk/>
          <pc:sldMk cId="3191117707" sldId="305"/>
        </pc:sldMkLst>
        <pc:spChg chg="del mod">
          <ac:chgData name="Roger Burek-Bors" userId="52318fc02a824a34" providerId="LiveId" clId="{4CBF7E42-5824-4E57-8FFB-C31B2402BDE5}" dt="2021-05-10T19:57:37.586" v="1297" actId="3680"/>
          <ac:spMkLst>
            <pc:docMk/>
            <pc:sldMk cId="3191117707" sldId="305"/>
            <ac:spMk id="3" creationId="{CDC6F948-2F33-47A0-AE55-62E355ACC532}"/>
          </ac:spMkLst>
        </pc:spChg>
        <pc:spChg chg="mod">
          <ac:chgData name="Roger Burek-Bors" userId="52318fc02a824a34" providerId="LiveId" clId="{4CBF7E42-5824-4E57-8FFB-C31B2402BDE5}" dt="2021-05-10T18:40:11.981" v="514"/>
          <ac:spMkLst>
            <pc:docMk/>
            <pc:sldMk cId="3191117707" sldId="305"/>
            <ac:spMk id="4" creationId="{F0FEE1CD-BF08-48FA-8526-5BEB92660675}"/>
          </ac:spMkLst>
        </pc:spChg>
        <pc:graphicFrameChg chg="add mod ord modGraphic">
          <ac:chgData name="Roger Burek-Bors" userId="52318fc02a824a34" providerId="LiveId" clId="{4CBF7E42-5824-4E57-8FFB-C31B2402BDE5}" dt="2021-05-10T20:12:45.332" v="1502" actId="20577"/>
          <ac:graphicFrameMkLst>
            <pc:docMk/>
            <pc:sldMk cId="3191117707" sldId="305"/>
            <ac:graphicFrameMk id="2" creationId="{52B95999-A3E3-4369-8A02-3EEB0AAA358C}"/>
          </ac:graphicFrameMkLst>
        </pc:graphicFrameChg>
      </pc:sldChg>
      <pc:sldChg chg="addSp delSp modSp add mod">
        <pc:chgData name="Roger Burek-Bors" userId="52318fc02a824a34" providerId="LiveId" clId="{4CBF7E42-5824-4E57-8FFB-C31B2402BDE5}" dt="2021-05-13T05:18:11.942" v="2136" actId="13926"/>
        <pc:sldMkLst>
          <pc:docMk/>
          <pc:sldMk cId="2111952951" sldId="306"/>
        </pc:sldMkLst>
        <pc:spChg chg="del">
          <ac:chgData name="Roger Burek-Bors" userId="52318fc02a824a34" providerId="LiveId" clId="{4CBF7E42-5824-4E57-8FFB-C31B2402BDE5}" dt="2021-05-10T20:21:34.033" v="1504" actId="478"/>
          <ac:spMkLst>
            <pc:docMk/>
            <pc:sldMk cId="2111952951" sldId="306"/>
            <ac:spMk id="3" creationId="{CDC6F948-2F33-47A0-AE55-62E355ACC532}"/>
          </ac:spMkLst>
        </pc:spChg>
        <pc:spChg chg="mod">
          <ac:chgData name="Roger Burek-Bors" userId="52318fc02a824a34" providerId="LiveId" clId="{4CBF7E42-5824-4E57-8FFB-C31B2402BDE5}" dt="2021-05-10T18:40:04.435" v="512" actId="20577"/>
          <ac:spMkLst>
            <pc:docMk/>
            <pc:sldMk cId="2111952951" sldId="306"/>
            <ac:spMk id="4" creationId="{F0FEE1CD-BF08-48FA-8526-5BEB92660675}"/>
          </ac:spMkLst>
        </pc:spChg>
        <pc:spChg chg="add del mod">
          <ac:chgData name="Roger Burek-Bors" userId="52318fc02a824a34" providerId="LiveId" clId="{4CBF7E42-5824-4E57-8FFB-C31B2402BDE5}" dt="2021-05-10T20:21:37.299" v="1505" actId="478"/>
          <ac:spMkLst>
            <pc:docMk/>
            <pc:sldMk cId="2111952951" sldId="306"/>
            <ac:spMk id="5" creationId="{FD4D0D2B-3F2E-48FF-A4ED-9E2BD5A76054}"/>
          </ac:spMkLst>
        </pc:spChg>
        <pc:spChg chg="add mod">
          <ac:chgData name="Roger Burek-Bors" userId="52318fc02a824a34" providerId="LiveId" clId="{4CBF7E42-5824-4E57-8FFB-C31B2402BDE5}" dt="2021-05-10T20:33:13.259" v="1886" actId="20577"/>
          <ac:spMkLst>
            <pc:docMk/>
            <pc:sldMk cId="2111952951" sldId="306"/>
            <ac:spMk id="8" creationId="{616B6A2C-17BB-43BF-86BB-4FDDE145308A}"/>
          </ac:spMkLst>
        </pc:spChg>
        <pc:spChg chg="add mod">
          <ac:chgData name="Roger Burek-Bors" userId="52318fc02a824a34" providerId="LiveId" clId="{4CBF7E42-5824-4E57-8FFB-C31B2402BDE5}" dt="2021-05-13T05:18:11.942" v="2136" actId="13926"/>
          <ac:spMkLst>
            <pc:docMk/>
            <pc:sldMk cId="2111952951" sldId="306"/>
            <ac:spMk id="9" creationId="{55C5283B-CA4C-4DA0-8CCA-1D399E495A6C}"/>
          </ac:spMkLst>
        </pc:spChg>
        <pc:spChg chg="add mod">
          <ac:chgData name="Roger Burek-Bors" userId="52318fc02a824a34" providerId="LiveId" clId="{4CBF7E42-5824-4E57-8FFB-C31B2402BDE5}" dt="2021-05-10T20:33:05.693" v="1882" actId="1076"/>
          <ac:spMkLst>
            <pc:docMk/>
            <pc:sldMk cId="2111952951" sldId="306"/>
            <ac:spMk id="10" creationId="{89C5623C-7C51-4EC9-B115-EAD3CDCD87C2}"/>
          </ac:spMkLst>
        </pc:spChg>
        <pc:spChg chg="add mod">
          <ac:chgData name="Roger Burek-Bors" userId="52318fc02a824a34" providerId="LiveId" clId="{4CBF7E42-5824-4E57-8FFB-C31B2402BDE5}" dt="2021-05-10T20:33:05.693" v="1882" actId="1076"/>
          <ac:spMkLst>
            <pc:docMk/>
            <pc:sldMk cId="2111952951" sldId="306"/>
            <ac:spMk id="11" creationId="{F8F3C880-5743-4E96-B150-E5DBBF26B84B}"/>
          </ac:spMkLst>
        </pc:spChg>
        <pc:spChg chg="add mod">
          <ac:chgData name="Roger Burek-Bors" userId="52318fc02a824a34" providerId="LiveId" clId="{4CBF7E42-5824-4E57-8FFB-C31B2402BDE5}" dt="2021-05-10T20:33:05.693" v="1882" actId="1076"/>
          <ac:spMkLst>
            <pc:docMk/>
            <pc:sldMk cId="2111952951" sldId="306"/>
            <ac:spMk id="12" creationId="{FDD85609-8FA3-4F37-A5EC-A3CF1CF622CD}"/>
          </ac:spMkLst>
        </pc:spChg>
        <pc:spChg chg="add mod">
          <ac:chgData name="Roger Burek-Bors" userId="52318fc02a824a34" providerId="LiveId" clId="{4CBF7E42-5824-4E57-8FFB-C31B2402BDE5}" dt="2021-05-10T20:33:05.693" v="1882" actId="1076"/>
          <ac:spMkLst>
            <pc:docMk/>
            <pc:sldMk cId="2111952951" sldId="306"/>
            <ac:spMk id="13" creationId="{4ADA5F04-D15C-4A57-871B-B059CE81839C}"/>
          </ac:spMkLst>
        </pc:spChg>
        <pc:spChg chg="add mod">
          <ac:chgData name="Roger Burek-Bors" userId="52318fc02a824a34" providerId="LiveId" clId="{4CBF7E42-5824-4E57-8FFB-C31B2402BDE5}" dt="2021-05-10T20:33:05.693" v="1882" actId="1076"/>
          <ac:spMkLst>
            <pc:docMk/>
            <pc:sldMk cId="2111952951" sldId="306"/>
            <ac:spMk id="14" creationId="{21440077-8512-495F-AB4D-FF3B82A76DBC}"/>
          </ac:spMkLst>
        </pc:spChg>
        <pc:spChg chg="add mod">
          <ac:chgData name="Roger Burek-Bors" userId="52318fc02a824a34" providerId="LiveId" clId="{4CBF7E42-5824-4E57-8FFB-C31B2402BDE5}" dt="2021-05-10T20:33:05.693" v="1882" actId="1076"/>
          <ac:spMkLst>
            <pc:docMk/>
            <pc:sldMk cId="2111952951" sldId="306"/>
            <ac:spMk id="15" creationId="{736DBAAA-6B78-4CAA-908D-9E273F34F356}"/>
          </ac:spMkLst>
        </pc:spChg>
        <pc:picChg chg="add mod">
          <ac:chgData name="Roger Burek-Bors" userId="52318fc02a824a34" providerId="LiveId" clId="{4CBF7E42-5824-4E57-8FFB-C31B2402BDE5}" dt="2021-05-10T21:23:12.017" v="2132" actId="1076"/>
          <ac:picMkLst>
            <pc:docMk/>
            <pc:sldMk cId="2111952951" sldId="306"/>
            <ac:picMk id="7" creationId="{D781AA59-D38D-44E0-A5C5-45DD7AE2F45A}"/>
          </ac:picMkLst>
        </pc:picChg>
      </pc:sldChg>
      <pc:sldChg chg="modSp add mod">
        <pc:chgData name="Roger Burek-Bors" userId="52318fc02a824a34" providerId="LiveId" clId="{4CBF7E42-5824-4E57-8FFB-C31B2402BDE5}" dt="2021-05-13T05:19:32.102" v="2140" actId="20577"/>
        <pc:sldMkLst>
          <pc:docMk/>
          <pc:sldMk cId="3314806396" sldId="307"/>
        </pc:sldMkLst>
        <pc:spChg chg="mod">
          <ac:chgData name="Roger Burek-Bors" userId="52318fc02a824a34" providerId="LiveId" clId="{4CBF7E42-5824-4E57-8FFB-C31B2402BDE5}" dt="2021-05-13T05:19:32.102" v="2140" actId="20577"/>
          <ac:spMkLst>
            <pc:docMk/>
            <pc:sldMk cId="3314806396" sldId="307"/>
            <ac:spMk id="3" creationId="{CDC6F948-2F33-47A0-AE55-62E355ACC532}"/>
          </ac:spMkLst>
        </pc:spChg>
        <pc:spChg chg="mod">
          <ac:chgData name="Roger Burek-Bors" userId="52318fc02a824a34" providerId="LiveId" clId="{4CBF7E42-5824-4E57-8FFB-C31B2402BDE5}" dt="2021-05-10T18:34:25.140" v="498"/>
          <ac:spMkLst>
            <pc:docMk/>
            <pc:sldMk cId="3314806396" sldId="307"/>
            <ac:spMk id="4" creationId="{F0FEE1CD-BF08-48FA-8526-5BEB92660675}"/>
          </ac:spMkLst>
        </pc:spChg>
      </pc:sldChg>
      <pc:sldChg chg="modSp add mod">
        <pc:chgData name="Roger Burek-Bors" userId="52318fc02a824a34" providerId="LiveId" clId="{4CBF7E42-5824-4E57-8FFB-C31B2402BDE5}" dt="2021-05-10T19:52:00.538" v="1274" actId="1076"/>
        <pc:sldMkLst>
          <pc:docMk/>
          <pc:sldMk cId="2258384934" sldId="308"/>
        </pc:sldMkLst>
        <pc:spChg chg="mod">
          <ac:chgData name="Roger Burek-Bors" userId="52318fc02a824a34" providerId="LiveId" clId="{4CBF7E42-5824-4E57-8FFB-C31B2402BDE5}" dt="2021-05-10T19:52:00.538" v="1274" actId="1076"/>
          <ac:spMkLst>
            <pc:docMk/>
            <pc:sldMk cId="2258384934" sldId="308"/>
            <ac:spMk id="3" creationId="{CDC6F948-2F33-47A0-AE55-62E355ACC532}"/>
          </ac:spMkLst>
        </pc:spChg>
        <pc:spChg chg="mod">
          <ac:chgData name="Roger Burek-Bors" userId="52318fc02a824a34" providerId="LiveId" clId="{4CBF7E42-5824-4E57-8FFB-C31B2402BDE5}" dt="2021-05-10T19:04:32.754" v="537" actId="20577"/>
          <ac:spMkLst>
            <pc:docMk/>
            <pc:sldMk cId="2258384934" sldId="308"/>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5/13/2021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mar-Safwat/HealthCare_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7145289" cy="4678204"/>
          </a:xfrm>
          <a:prstGeom prst="rect">
            <a:avLst/>
          </a:prstGeom>
          <a:solidFill>
            <a:srgbClr val="3B3B3B"/>
          </a:solidFill>
        </p:spPr>
        <p:txBody>
          <a:bodyPr wrap="none" rtlCol="0">
            <a:spAutoFit/>
          </a:bodyPr>
          <a:lstStyle/>
          <a:p>
            <a:r>
              <a:rPr lang="pl-PL" sz="6600" dirty="0" err="1">
                <a:solidFill>
                  <a:srgbClr val="FF6600"/>
                </a:solidFill>
              </a:rPr>
              <a:t>Final</a:t>
            </a:r>
            <a:r>
              <a:rPr lang="pl-PL" sz="6600" dirty="0">
                <a:solidFill>
                  <a:srgbClr val="FF6600"/>
                </a:solidFill>
              </a:rPr>
              <a:t> Report</a:t>
            </a:r>
            <a:endParaRPr lang="en-US" sz="6600" dirty="0">
              <a:solidFill>
                <a:srgbClr val="FF6600"/>
              </a:solidFill>
            </a:endParaRP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15</a:t>
            </a:r>
            <a:r>
              <a:rPr lang="en-US" sz="2800" dirty="0"/>
              <a: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50726" y="2038567"/>
            <a:ext cx="8744211" cy="4351338"/>
          </a:xfrm>
        </p:spPr>
        <p:txBody>
          <a:bodyPr>
            <a:normAutofit lnSpcReduction="10000"/>
          </a:bodyPr>
          <a:lstStyle/>
          <a:p>
            <a:pPr marL="0" indent="0" algn="just">
              <a:buNone/>
            </a:pPr>
            <a:r>
              <a:rPr lang="en-US" sz="2300" dirty="0"/>
              <a:t>1. Following models were developed by team members:</a:t>
            </a:r>
          </a:p>
          <a:p>
            <a:pPr lvl="1" algn="just"/>
            <a:r>
              <a:rPr lang="en-US" sz="1900" dirty="0"/>
              <a:t>Decision Trees</a:t>
            </a:r>
          </a:p>
          <a:p>
            <a:pPr lvl="1" algn="just"/>
            <a:r>
              <a:rPr lang="en-US" sz="1900" dirty="0"/>
              <a:t>K-Nearest Neighbors (KNN)</a:t>
            </a:r>
          </a:p>
          <a:p>
            <a:pPr lvl="1" algn="just"/>
            <a:r>
              <a:rPr lang="en-US" sz="1900" dirty="0"/>
              <a:t>Logistic Regression</a:t>
            </a:r>
          </a:p>
          <a:p>
            <a:pPr lvl="1" algn="just"/>
            <a:r>
              <a:rPr lang="en-US" sz="1900" dirty="0"/>
              <a:t>Support Vector Machines (SVM)</a:t>
            </a:r>
          </a:p>
          <a:p>
            <a:pPr lvl="1" algn="just"/>
            <a:endParaRPr lang="en-US" sz="1900" dirty="0"/>
          </a:p>
          <a:p>
            <a:pPr marL="0" indent="0" algn="just">
              <a:buNone/>
            </a:pPr>
            <a:r>
              <a:rPr lang="en-US" sz="2300" dirty="0"/>
              <a:t>2. Following evaluation metrics were used to assess models:</a:t>
            </a:r>
          </a:p>
          <a:p>
            <a:pPr lvl="1" algn="just"/>
            <a:r>
              <a:rPr lang="en-US" sz="1900" dirty="0"/>
              <a:t>Accuracy</a:t>
            </a:r>
          </a:p>
          <a:p>
            <a:pPr lvl="1" algn="just"/>
            <a:r>
              <a:rPr lang="en-US" sz="1900" dirty="0"/>
              <a:t>Precision and Recall  </a:t>
            </a:r>
          </a:p>
          <a:p>
            <a:pPr lvl="1" algn="just"/>
            <a:r>
              <a:rPr lang="en-US" sz="1900" dirty="0"/>
              <a:t>F1/F2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building and model selection</a:t>
            </a:r>
            <a:r>
              <a:rPr lang="pl-PL" b="1" dirty="0">
                <a:solidFill>
                  <a:srgbClr val="FF6600"/>
                </a:solidFill>
              </a:rPr>
              <a:t> (Week_12)</a:t>
            </a:r>
            <a:endParaRPr lang="en-US" b="1" dirty="0">
              <a:solidFill>
                <a:srgbClr val="FF6600"/>
              </a:solidFill>
            </a:endParaRPr>
          </a:p>
        </p:txBody>
      </p:sp>
    </p:spTree>
    <p:extLst>
      <p:ext uri="{BB962C8B-B14F-4D97-AF65-F5344CB8AC3E}">
        <p14:creationId xmlns:p14="http://schemas.microsoft.com/office/powerpoint/2010/main" val="238142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4">
            <a:extLst>
              <a:ext uri="{FF2B5EF4-FFF2-40B4-BE49-F238E27FC236}">
                <a16:creationId xmlns:a16="http://schemas.microsoft.com/office/drawing/2014/main" id="{52B95999-A3E3-4369-8A02-3EEB0AAA358C}"/>
              </a:ext>
            </a:extLst>
          </p:cNvPr>
          <p:cNvGraphicFramePr>
            <a:graphicFrameLocks noGrp="1"/>
          </p:cNvGraphicFramePr>
          <p:nvPr>
            <p:ph idx="1"/>
            <p:extLst>
              <p:ext uri="{D42A27DB-BD31-4B8C-83A1-F6EECF244321}">
                <p14:modId xmlns:p14="http://schemas.microsoft.com/office/powerpoint/2010/main" val="703781688"/>
              </p:ext>
            </p:extLst>
          </p:nvPr>
        </p:nvGraphicFramePr>
        <p:xfrm>
          <a:off x="838199" y="1449843"/>
          <a:ext cx="10515600" cy="519293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906981283"/>
                    </a:ext>
                  </a:extLst>
                </a:gridCol>
                <a:gridCol w="1752600">
                  <a:extLst>
                    <a:ext uri="{9D8B030D-6E8A-4147-A177-3AD203B41FA5}">
                      <a16:colId xmlns:a16="http://schemas.microsoft.com/office/drawing/2014/main" val="1902981397"/>
                    </a:ext>
                  </a:extLst>
                </a:gridCol>
                <a:gridCol w="1752600">
                  <a:extLst>
                    <a:ext uri="{9D8B030D-6E8A-4147-A177-3AD203B41FA5}">
                      <a16:colId xmlns:a16="http://schemas.microsoft.com/office/drawing/2014/main" val="1213114655"/>
                    </a:ext>
                  </a:extLst>
                </a:gridCol>
                <a:gridCol w="1752600">
                  <a:extLst>
                    <a:ext uri="{9D8B030D-6E8A-4147-A177-3AD203B41FA5}">
                      <a16:colId xmlns:a16="http://schemas.microsoft.com/office/drawing/2014/main" val="994550683"/>
                    </a:ext>
                  </a:extLst>
                </a:gridCol>
                <a:gridCol w="1752600">
                  <a:extLst>
                    <a:ext uri="{9D8B030D-6E8A-4147-A177-3AD203B41FA5}">
                      <a16:colId xmlns:a16="http://schemas.microsoft.com/office/drawing/2014/main" val="1717600109"/>
                    </a:ext>
                  </a:extLst>
                </a:gridCol>
                <a:gridCol w="1752600">
                  <a:extLst>
                    <a:ext uri="{9D8B030D-6E8A-4147-A177-3AD203B41FA5}">
                      <a16:colId xmlns:a16="http://schemas.microsoft.com/office/drawing/2014/main" val="3550510487"/>
                    </a:ext>
                  </a:extLst>
                </a:gridCol>
              </a:tblGrid>
              <a:tr h="1160124">
                <a:tc gridSpan="2">
                  <a:txBody>
                    <a:bodyPr/>
                    <a:lstStyle/>
                    <a:p>
                      <a:pPr algn="ctr"/>
                      <a:endParaRPr lang="en-US" dirty="0"/>
                    </a:p>
                  </a:txBody>
                  <a:tcPr anchor="ctr"/>
                </a:tc>
                <a:tc h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Decision Trees</a:t>
                      </a:r>
                    </a:p>
                  </a:txBody>
                  <a:tcPr anchor="ctr"/>
                </a:tc>
                <a:tc>
                  <a:txBody>
                    <a:bodyPr/>
                    <a:lstStyle/>
                    <a:p>
                      <a:pPr algn="ctr"/>
                      <a:r>
                        <a:rPr lang="pl-PL" dirty="0"/>
                        <a:t>KNN</a:t>
                      </a:r>
                      <a:endParaRPr lang="en-US" dirty="0"/>
                    </a:p>
                  </a:txBody>
                  <a:tcPr anchor="ctr"/>
                </a:tc>
                <a:tc>
                  <a:txBody>
                    <a:bodyPr/>
                    <a:lstStyle/>
                    <a:p>
                      <a:pPr algn="ctr"/>
                      <a:r>
                        <a:rPr lang="pl-PL" dirty="0" err="1"/>
                        <a:t>Logistic</a:t>
                      </a:r>
                      <a:r>
                        <a:rPr lang="pl-PL" dirty="0"/>
                        <a:t> </a:t>
                      </a:r>
                      <a:r>
                        <a:rPr lang="pl-PL" dirty="0" err="1"/>
                        <a:t>Regression</a:t>
                      </a:r>
                      <a:endParaRPr lang="en-US" dirty="0"/>
                    </a:p>
                  </a:txBody>
                  <a:tcPr anchor="ctr">
                    <a:solidFill>
                      <a:schemeClr val="accent6"/>
                    </a:solidFill>
                  </a:tcPr>
                </a:tc>
                <a:tc>
                  <a:txBody>
                    <a:bodyPr/>
                    <a:lstStyle/>
                    <a:p>
                      <a:pPr algn="ctr"/>
                      <a:r>
                        <a:rPr lang="pl-PL" dirty="0"/>
                        <a:t>SVM</a:t>
                      </a:r>
                      <a:endParaRPr lang="en-US" dirty="0"/>
                    </a:p>
                  </a:txBody>
                  <a:tcPr anchor="ctr"/>
                </a:tc>
                <a:extLst>
                  <a:ext uri="{0D108BD9-81ED-4DB2-BD59-A6C34878D82A}">
                    <a16:rowId xmlns:a16="http://schemas.microsoft.com/office/drawing/2014/main" val="2745682553"/>
                  </a:ext>
                </a:extLst>
              </a:tr>
              <a:tr h="672135">
                <a:tc gridSpan="2">
                  <a:txBody>
                    <a:bodyPr/>
                    <a:lstStyle/>
                    <a:p>
                      <a:pPr algn="ctr"/>
                      <a:r>
                        <a:rPr lang="pl-PL" dirty="0" err="1"/>
                        <a:t>Accuracy</a:t>
                      </a:r>
                      <a:r>
                        <a:rPr lang="pl-PL" dirty="0"/>
                        <a:t> (</a:t>
                      </a:r>
                      <a:r>
                        <a:rPr lang="pl-PL" dirty="0" err="1"/>
                        <a:t>highest</a:t>
                      </a:r>
                      <a:r>
                        <a:rPr lang="pl-PL" dirty="0"/>
                        <a:t>)</a:t>
                      </a:r>
                      <a:endParaRPr lang="en-US" dirty="0"/>
                    </a:p>
                  </a:txBody>
                  <a:tcPr anchor="ctr"/>
                </a:tc>
                <a:tc hMerge="1">
                  <a:txBody>
                    <a:bodyPr/>
                    <a:lstStyle/>
                    <a:p>
                      <a:endParaRPr lang="en-US" dirty="0"/>
                    </a:p>
                  </a:txBody>
                  <a:tcPr/>
                </a:tc>
                <a:tc>
                  <a:txBody>
                    <a:bodyPr/>
                    <a:lstStyle/>
                    <a:p>
                      <a:pPr algn="ctr"/>
                      <a:r>
                        <a:rPr lang="pl-PL" dirty="0"/>
                        <a:t>82%</a:t>
                      </a:r>
                      <a:endParaRPr lang="en-US" dirty="0"/>
                    </a:p>
                  </a:txBody>
                  <a:tcPr anchor="ctr"/>
                </a:tc>
                <a:tc>
                  <a:txBody>
                    <a:bodyPr/>
                    <a:lstStyle/>
                    <a:p>
                      <a:pPr algn="ctr"/>
                      <a:r>
                        <a:rPr lang="pl-PL" dirty="0"/>
                        <a:t>79%</a:t>
                      </a:r>
                      <a:endParaRPr lang="en-US" dirty="0"/>
                    </a:p>
                  </a:txBody>
                  <a:tcPr anchor="ctr"/>
                </a:tc>
                <a:tc>
                  <a:txBody>
                    <a:bodyPr/>
                    <a:lstStyle/>
                    <a:p>
                      <a:pPr algn="ctr"/>
                      <a:r>
                        <a:rPr lang="pl-PL" dirty="0"/>
                        <a:t>84%</a:t>
                      </a:r>
                      <a:endParaRPr lang="en-US" dirty="0"/>
                    </a:p>
                  </a:txBody>
                  <a:tcPr anchor="ctr">
                    <a:solidFill>
                      <a:schemeClr val="accent6"/>
                    </a:solidFill>
                  </a:tcPr>
                </a:tc>
                <a:tc>
                  <a:txBody>
                    <a:bodyPr/>
                    <a:lstStyle/>
                    <a:p>
                      <a:pPr algn="ctr"/>
                      <a:r>
                        <a:rPr lang="pl-PL" dirty="0"/>
                        <a:t>84%</a:t>
                      </a:r>
                      <a:endParaRPr lang="en-US" dirty="0"/>
                    </a:p>
                  </a:txBody>
                  <a:tcPr anchor="ctr"/>
                </a:tc>
                <a:extLst>
                  <a:ext uri="{0D108BD9-81ED-4DB2-BD59-A6C34878D82A}">
                    <a16:rowId xmlns:a16="http://schemas.microsoft.com/office/drawing/2014/main" val="2221756048"/>
                  </a:ext>
                </a:extLst>
              </a:tr>
              <a:tr h="672135">
                <a:tc rowSpan="2">
                  <a:txBody>
                    <a:bodyPr/>
                    <a:lstStyle/>
                    <a:p>
                      <a:pPr algn="ctr"/>
                      <a:r>
                        <a:rPr lang="pl-PL" dirty="0"/>
                        <a:t>Precision</a:t>
                      </a:r>
                      <a:endParaRPr lang="en-US" dirty="0"/>
                    </a:p>
                  </a:txBody>
                  <a:tcPr anchor="ctr"/>
                </a:tc>
                <a:tc>
                  <a:txBody>
                    <a:bodyPr/>
                    <a:lstStyle/>
                    <a:p>
                      <a:pPr algn="ctr"/>
                      <a:r>
                        <a:rPr lang="pl-PL" dirty="0"/>
                        <a:t>O (</a:t>
                      </a:r>
                      <a:r>
                        <a:rPr lang="pl-PL" dirty="0" err="1"/>
                        <a:t>False</a:t>
                      </a:r>
                      <a:r>
                        <a:rPr lang="pl-PL" dirty="0"/>
                        <a:t>)</a:t>
                      </a:r>
                      <a:endParaRPr lang="en-US" dirty="0"/>
                    </a:p>
                  </a:txBody>
                  <a:tcPr anchor="ctr"/>
                </a:tc>
                <a:tc>
                  <a:txBody>
                    <a:bodyPr/>
                    <a:lstStyle/>
                    <a:p>
                      <a:pPr algn="ctr"/>
                      <a:r>
                        <a:rPr lang="pl-PL" dirty="0"/>
                        <a:t>0.76</a:t>
                      </a:r>
                      <a:endParaRPr lang="en-US" dirty="0"/>
                    </a:p>
                  </a:txBody>
                  <a:tcPr anchor="ctr"/>
                </a:tc>
                <a:tc rowSpan="2">
                  <a:txBody>
                    <a:bodyPr/>
                    <a:lstStyle/>
                    <a:p>
                      <a:pPr algn="ctr"/>
                      <a:r>
                        <a:rPr lang="pl-PL" dirty="0"/>
                        <a:t>0.53</a:t>
                      </a:r>
                      <a:endParaRPr lang="en-US" dirty="0"/>
                    </a:p>
                  </a:txBody>
                  <a:tcPr anchor="ctr"/>
                </a:tc>
                <a:tc>
                  <a:txBody>
                    <a:bodyPr/>
                    <a:lstStyle/>
                    <a:p>
                      <a:pPr algn="ctr"/>
                      <a:r>
                        <a:rPr lang="pl-PL" dirty="0"/>
                        <a:t>0.86</a:t>
                      </a:r>
                      <a:endParaRPr lang="en-US" dirty="0"/>
                    </a:p>
                  </a:txBody>
                  <a:tcPr anchor="ctr">
                    <a:solidFill>
                      <a:schemeClr val="accent6"/>
                    </a:solidFill>
                  </a:tcPr>
                </a:tc>
                <a:tc>
                  <a:txBody>
                    <a:bodyPr/>
                    <a:lstStyle/>
                    <a:p>
                      <a:pPr algn="ctr"/>
                      <a:r>
                        <a:rPr lang="pl-PL" dirty="0"/>
                        <a:t>0.85</a:t>
                      </a:r>
                      <a:endParaRPr lang="en-US" dirty="0"/>
                    </a:p>
                  </a:txBody>
                  <a:tcPr anchor="ctr"/>
                </a:tc>
                <a:extLst>
                  <a:ext uri="{0D108BD9-81ED-4DB2-BD59-A6C34878D82A}">
                    <a16:rowId xmlns:a16="http://schemas.microsoft.com/office/drawing/2014/main" val="372084150"/>
                  </a:ext>
                </a:extLst>
              </a:tr>
              <a:tr h="672135">
                <a:tc vMerge="1">
                  <a:txBody>
                    <a:bodyPr/>
                    <a:lstStyle/>
                    <a:p>
                      <a:endParaRPr lang="en-US" dirty="0"/>
                    </a:p>
                  </a:txBody>
                  <a:tcPr/>
                </a:tc>
                <a:tc>
                  <a:txBody>
                    <a:bodyPr/>
                    <a:lstStyle/>
                    <a:p>
                      <a:pPr algn="ctr"/>
                      <a:r>
                        <a:rPr lang="pl-PL" dirty="0"/>
                        <a:t>1 (True)</a:t>
                      </a:r>
                      <a:endParaRPr lang="en-US" dirty="0"/>
                    </a:p>
                  </a:txBody>
                  <a:tcPr anchor="ctr"/>
                </a:tc>
                <a:tc>
                  <a:txBody>
                    <a:bodyPr/>
                    <a:lstStyle/>
                    <a:p>
                      <a:pPr algn="ctr"/>
                      <a:r>
                        <a:rPr lang="pl-PL" dirty="0"/>
                        <a:t>0.84</a:t>
                      </a:r>
                      <a:endParaRPr lang="en-US" dirty="0"/>
                    </a:p>
                  </a:txBody>
                  <a:tcPr anchor="ctr"/>
                </a:tc>
                <a:tc vMerge="1">
                  <a:txBody>
                    <a:bodyPr/>
                    <a:lstStyle/>
                    <a:p>
                      <a:pPr algn="ctr"/>
                      <a:endParaRPr lang="en-US" dirty="0"/>
                    </a:p>
                  </a:txBody>
                  <a:tcPr anchor="ctr"/>
                </a:tc>
                <a:tc>
                  <a:txBody>
                    <a:bodyPr/>
                    <a:lstStyle/>
                    <a:p>
                      <a:pPr algn="ctr"/>
                      <a:r>
                        <a:rPr lang="pl-PL" dirty="0"/>
                        <a:t>0.80</a:t>
                      </a:r>
                      <a:endParaRPr lang="en-US" dirty="0"/>
                    </a:p>
                  </a:txBody>
                  <a:tcPr anchor="ctr">
                    <a:solidFill>
                      <a:schemeClr val="accent6"/>
                    </a:solidFill>
                  </a:tcPr>
                </a:tc>
                <a:tc>
                  <a:txBody>
                    <a:bodyPr/>
                    <a:lstStyle/>
                    <a:p>
                      <a:pPr algn="ctr"/>
                      <a:r>
                        <a:rPr lang="pl-PL" dirty="0"/>
                        <a:t>0.77</a:t>
                      </a:r>
                      <a:endParaRPr lang="en-US" dirty="0"/>
                    </a:p>
                  </a:txBody>
                  <a:tcPr anchor="ctr"/>
                </a:tc>
                <a:extLst>
                  <a:ext uri="{0D108BD9-81ED-4DB2-BD59-A6C34878D82A}">
                    <a16:rowId xmlns:a16="http://schemas.microsoft.com/office/drawing/2014/main" val="1670335622"/>
                  </a:ext>
                </a:extLst>
              </a:tr>
              <a:tr h="672135">
                <a:tc rowSpan="2">
                  <a:txBody>
                    <a:bodyPr/>
                    <a:lstStyle/>
                    <a:p>
                      <a:pPr algn="ctr"/>
                      <a:r>
                        <a:rPr lang="pl-PL" dirty="0"/>
                        <a:t>F1-score</a:t>
                      </a:r>
                      <a:endParaRPr lang="en-US" dirty="0"/>
                    </a:p>
                  </a:txBody>
                  <a:tcPr anchor="ctr"/>
                </a:tc>
                <a:tc>
                  <a:txBody>
                    <a:bodyPr/>
                    <a:lstStyle/>
                    <a:p>
                      <a:pPr algn="ctr"/>
                      <a:r>
                        <a:rPr lang="pl-PL" dirty="0"/>
                        <a:t>O (</a:t>
                      </a:r>
                      <a:r>
                        <a:rPr lang="pl-PL" dirty="0" err="1"/>
                        <a:t>False</a:t>
                      </a:r>
                      <a:r>
                        <a:rPr lang="pl-PL" dirty="0"/>
                        <a:t>)</a:t>
                      </a:r>
                      <a:endParaRPr lang="en-US" dirty="0"/>
                    </a:p>
                  </a:txBody>
                  <a:tcPr anchor="ctr"/>
                </a:tc>
                <a:tc>
                  <a:txBody>
                    <a:bodyPr/>
                    <a:lstStyle/>
                    <a:p>
                      <a:pPr algn="ctr"/>
                      <a:r>
                        <a:rPr lang="pl-PL" dirty="0"/>
                        <a:t>0.74</a:t>
                      </a:r>
                      <a:endParaRPr lang="en-US" dirty="0"/>
                    </a:p>
                  </a:txBody>
                  <a:tcPr anchor="ctr"/>
                </a:tc>
                <a:tc rowSpan="2">
                  <a:txBody>
                    <a:bodyPr/>
                    <a:lstStyle/>
                    <a:p>
                      <a:pPr algn="ctr"/>
                      <a:r>
                        <a:rPr lang="pl-PL" dirty="0"/>
                        <a:t>0.61</a:t>
                      </a:r>
                      <a:endParaRPr lang="en-US" dirty="0"/>
                    </a:p>
                  </a:txBody>
                  <a:tcPr anchor="ctr"/>
                </a:tc>
                <a:tc>
                  <a:txBody>
                    <a:bodyPr/>
                    <a:lstStyle/>
                    <a:p>
                      <a:pPr algn="ctr"/>
                      <a:r>
                        <a:rPr lang="pl-PL" dirty="0"/>
                        <a:t>0.87</a:t>
                      </a:r>
                      <a:endParaRPr lang="en-US" dirty="0"/>
                    </a:p>
                  </a:txBody>
                  <a:tcPr anchor="ctr">
                    <a:solidFill>
                      <a:schemeClr val="accent6"/>
                    </a:solidFill>
                  </a:tcPr>
                </a:tc>
                <a:tc>
                  <a:txBody>
                    <a:bodyPr/>
                    <a:lstStyle/>
                    <a:p>
                      <a:pPr algn="ctr"/>
                      <a:r>
                        <a:rPr lang="pl-PL" dirty="0"/>
                        <a:t>0.90</a:t>
                      </a:r>
                      <a:endParaRPr lang="en-US" dirty="0"/>
                    </a:p>
                  </a:txBody>
                  <a:tcPr anchor="ctr"/>
                </a:tc>
                <a:extLst>
                  <a:ext uri="{0D108BD9-81ED-4DB2-BD59-A6C34878D82A}">
                    <a16:rowId xmlns:a16="http://schemas.microsoft.com/office/drawing/2014/main" val="1646637082"/>
                  </a:ext>
                </a:extLst>
              </a:tr>
              <a:tr h="672135">
                <a:tc vMerge="1">
                  <a:txBody>
                    <a:bodyPr/>
                    <a:lstStyle/>
                    <a:p>
                      <a:pPr algn="ctr"/>
                      <a:endParaRPr lang="en-US" dirty="0"/>
                    </a:p>
                  </a:txBody>
                  <a:tcPr anchor="ctr"/>
                </a:tc>
                <a:tc>
                  <a:txBody>
                    <a:bodyPr/>
                    <a:lstStyle/>
                    <a:p>
                      <a:pPr algn="ctr"/>
                      <a:r>
                        <a:rPr lang="pl-PL" dirty="0"/>
                        <a:t>1 (True)</a:t>
                      </a:r>
                      <a:endParaRPr lang="en-US" dirty="0"/>
                    </a:p>
                  </a:txBody>
                  <a:tcPr anchor="ctr"/>
                </a:tc>
                <a:tc>
                  <a:txBody>
                    <a:bodyPr/>
                    <a:lstStyle/>
                    <a:p>
                      <a:pPr algn="ctr"/>
                      <a:r>
                        <a:rPr lang="pl-PL" dirty="0"/>
                        <a:t>0.86</a:t>
                      </a:r>
                      <a:endParaRPr lang="en-US" dirty="0"/>
                    </a:p>
                  </a:txBody>
                  <a:tcPr anchor="ctr"/>
                </a:tc>
                <a:tc vMerge="1">
                  <a:txBody>
                    <a:bodyPr/>
                    <a:lstStyle/>
                    <a:p>
                      <a:pPr algn="ctr"/>
                      <a:endParaRPr lang="en-US" dirty="0"/>
                    </a:p>
                  </a:txBody>
                  <a:tcPr anchor="ctr"/>
                </a:tc>
                <a:tc>
                  <a:txBody>
                    <a:bodyPr/>
                    <a:lstStyle/>
                    <a:p>
                      <a:pPr algn="ctr"/>
                      <a:r>
                        <a:rPr lang="pl-PL" dirty="0"/>
                        <a:t>0.78</a:t>
                      </a:r>
                      <a:endParaRPr lang="en-US" dirty="0"/>
                    </a:p>
                  </a:txBody>
                  <a:tcPr anchor="ctr">
                    <a:solidFill>
                      <a:schemeClr val="accent6"/>
                    </a:solidFill>
                  </a:tcPr>
                </a:tc>
                <a:tc>
                  <a:txBody>
                    <a:bodyPr/>
                    <a:lstStyle/>
                    <a:p>
                      <a:pPr algn="ctr"/>
                      <a:r>
                        <a:rPr lang="pl-PL" dirty="0"/>
                        <a:t>0.53</a:t>
                      </a:r>
                      <a:endParaRPr lang="en-US" dirty="0"/>
                    </a:p>
                  </a:txBody>
                  <a:tcPr anchor="ctr"/>
                </a:tc>
                <a:extLst>
                  <a:ext uri="{0D108BD9-81ED-4DB2-BD59-A6C34878D82A}">
                    <a16:rowId xmlns:a16="http://schemas.microsoft.com/office/drawing/2014/main" val="4074003258"/>
                  </a:ext>
                </a:extLst>
              </a:tr>
              <a:tr h="672135">
                <a:tc gridSpan="2">
                  <a:txBody>
                    <a:bodyPr/>
                    <a:lstStyle/>
                    <a:p>
                      <a:pPr algn="ctr"/>
                      <a:r>
                        <a:rPr lang="pl-PL" dirty="0"/>
                        <a:t>ROC AUC </a:t>
                      </a:r>
                      <a:r>
                        <a:rPr lang="pl-PL" dirty="0" err="1"/>
                        <a:t>score</a:t>
                      </a:r>
                      <a:endParaRPr lang="en-US" dirty="0"/>
                    </a:p>
                  </a:txBody>
                  <a:tcPr anchor="ctr"/>
                </a:tc>
                <a:tc hMerge="1">
                  <a:txBody>
                    <a:bodyPr/>
                    <a:lstStyle/>
                    <a:p>
                      <a:endParaRPr lang="en-US"/>
                    </a:p>
                  </a:txBody>
                  <a:tcPr/>
                </a:tc>
                <a:tc>
                  <a:txBody>
                    <a:bodyPr/>
                    <a:lstStyle/>
                    <a:p>
                      <a:pPr algn="ctr"/>
                      <a:r>
                        <a:rPr lang="pl-PL" dirty="0"/>
                        <a:t>-</a:t>
                      </a:r>
                      <a:endParaRPr lang="en-US" dirty="0"/>
                    </a:p>
                  </a:txBody>
                  <a:tcPr anchor="ctr"/>
                </a:tc>
                <a:tc>
                  <a:txBody>
                    <a:bodyPr/>
                    <a:lstStyle/>
                    <a:p>
                      <a:pPr algn="ctr"/>
                      <a:r>
                        <a:rPr lang="pl-PL" dirty="0"/>
                        <a:t>-</a:t>
                      </a:r>
                      <a:endParaRPr lang="en-US" dirty="0"/>
                    </a:p>
                  </a:txBody>
                  <a:tcPr anchor="ctr"/>
                </a:tc>
                <a:tc>
                  <a:txBody>
                    <a:bodyPr/>
                    <a:lstStyle/>
                    <a:p>
                      <a:pPr algn="ctr"/>
                      <a:r>
                        <a:rPr lang="pl-PL" dirty="0"/>
                        <a:t>0.90</a:t>
                      </a:r>
                      <a:endParaRPr lang="en-US" dirty="0"/>
                    </a:p>
                  </a:txBody>
                  <a:tcPr anchor="ctr">
                    <a:solidFill>
                      <a:schemeClr val="accent6"/>
                    </a:solidFill>
                  </a:tcPr>
                </a:tc>
                <a:tc>
                  <a:txBody>
                    <a:bodyPr/>
                    <a:lstStyle/>
                    <a:p>
                      <a:pPr algn="ctr"/>
                      <a:r>
                        <a:rPr lang="pl-PL" dirty="0"/>
                        <a:t>0.83</a:t>
                      </a:r>
                      <a:endParaRPr lang="en-US" dirty="0"/>
                    </a:p>
                  </a:txBody>
                  <a:tcPr anchor="ctr"/>
                </a:tc>
                <a:extLst>
                  <a:ext uri="{0D108BD9-81ED-4DB2-BD59-A6C34878D82A}">
                    <a16:rowId xmlns:a16="http://schemas.microsoft.com/office/drawing/2014/main" val="907151694"/>
                  </a:ext>
                </a:extLst>
              </a:tr>
            </a:tbl>
          </a:graphicData>
        </a:graphic>
      </p:graphicFrame>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evaluation</a:t>
            </a:r>
            <a:r>
              <a:rPr lang="pl-PL" b="1" dirty="0">
                <a:solidFill>
                  <a:srgbClr val="FF6600"/>
                </a:solidFill>
              </a:rPr>
              <a:t> (Week_13)</a:t>
            </a:r>
            <a:endParaRPr lang="en-US" b="1" dirty="0">
              <a:solidFill>
                <a:srgbClr val="FF6600"/>
              </a:solidFill>
            </a:endParaRPr>
          </a:p>
        </p:txBody>
      </p:sp>
    </p:spTree>
    <p:extLst>
      <p:ext uri="{BB962C8B-B14F-4D97-AF65-F5344CB8AC3E}">
        <p14:creationId xmlns:p14="http://schemas.microsoft.com/office/powerpoint/2010/main" val="319111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deployment</a:t>
            </a:r>
            <a:r>
              <a:rPr lang="pl-PL" b="1" dirty="0">
                <a:solidFill>
                  <a:srgbClr val="FF6600"/>
                </a:solidFill>
              </a:rPr>
              <a:t> (Week_13)</a:t>
            </a:r>
            <a:endParaRPr lang="en-US" b="1" dirty="0">
              <a:solidFill>
                <a:srgbClr val="FF6600"/>
              </a:solidFill>
            </a:endParaRPr>
          </a:p>
        </p:txBody>
      </p:sp>
      <p:pic>
        <p:nvPicPr>
          <p:cNvPr id="7" name="Obraz 6">
            <a:extLst>
              <a:ext uri="{FF2B5EF4-FFF2-40B4-BE49-F238E27FC236}">
                <a16:creationId xmlns:a16="http://schemas.microsoft.com/office/drawing/2014/main" id="{D781AA59-D38D-44E0-A5C5-45DD7AE2F4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221" y="1838966"/>
            <a:ext cx="6281198" cy="4067560"/>
          </a:xfrm>
          <a:prstGeom prst="rect">
            <a:avLst/>
          </a:prstGeom>
          <a:ln>
            <a:solidFill>
              <a:schemeClr val="accent1"/>
            </a:solidFill>
          </a:ln>
        </p:spPr>
      </p:pic>
      <p:sp>
        <p:nvSpPr>
          <p:cNvPr id="8" name="Symbol zastępczy zawartości 2">
            <a:extLst>
              <a:ext uri="{FF2B5EF4-FFF2-40B4-BE49-F238E27FC236}">
                <a16:creationId xmlns:a16="http://schemas.microsoft.com/office/drawing/2014/main" id="{616B6A2C-17BB-43BF-86BB-4FDDE145308A}"/>
              </a:ext>
            </a:extLst>
          </p:cNvPr>
          <p:cNvSpPr>
            <a:spLocks noGrp="1"/>
          </p:cNvSpPr>
          <p:nvPr>
            <p:ph idx="1"/>
          </p:nvPr>
        </p:nvSpPr>
        <p:spPr>
          <a:xfrm>
            <a:off x="1723893" y="1412266"/>
            <a:ext cx="8744211" cy="450531"/>
          </a:xfrm>
        </p:spPr>
        <p:txBody>
          <a:bodyPr>
            <a:normAutofit/>
          </a:bodyPr>
          <a:lstStyle/>
          <a:p>
            <a:pPr marL="0" indent="0" algn="ctr">
              <a:buNone/>
            </a:pPr>
            <a:r>
              <a:rPr lang="pl-PL" sz="2300" dirty="0" err="1"/>
              <a:t>Following</a:t>
            </a:r>
            <a:r>
              <a:rPr lang="pl-PL" sz="2300" dirty="0"/>
              <a:t> </a:t>
            </a:r>
            <a:r>
              <a:rPr lang="pl-PL" sz="2300" dirty="0" err="1"/>
              <a:t>cloud</a:t>
            </a:r>
            <a:r>
              <a:rPr lang="pl-PL" sz="2300" dirty="0"/>
              <a:t> </a:t>
            </a:r>
            <a:r>
              <a:rPr lang="pl-PL" sz="2300" dirty="0" err="1"/>
              <a:t>solution</a:t>
            </a:r>
            <a:r>
              <a:rPr lang="pl-PL" sz="2300" dirty="0"/>
              <a:t> was </a:t>
            </a:r>
            <a:r>
              <a:rPr lang="pl-PL" sz="2300" dirty="0" err="1"/>
              <a:t>implemented</a:t>
            </a:r>
            <a:r>
              <a:rPr lang="pl-PL" sz="2300" dirty="0"/>
              <a:t> on Heroku</a:t>
            </a:r>
            <a:endParaRPr lang="en-US" sz="1900" dirty="0"/>
          </a:p>
        </p:txBody>
      </p:sp>
      <p:sp>
        <p:nvSpPr>
          <p:cNvPr id="9" name="Symbol zastępczy zawartości 2">
            <a:extLst>
              <a:ext uri="{FF2B5EF4-FFF2-40B4-BE49-F238E27FC236}">
                <a16:creationId xmlns:a16="http://schemas.microsoft.com/office/drawing/2014/main" id="{55C5283B-CA4C-4DA0-8CCA-1D399E495A6C}"/>
              </a:ext>
            </a:extLst>
          </p:cNvPr>
          <p:cNvSpPr txBox="1">
            <a:spLocks/>
          </p:cNvSpPr>
          <p:nvPr/>
        </p:nvSpPr>
        <p:spPr>
          <a:xfrm>
            <a:off x="1723893" y="6405370"/>
            <a:ext cx="8744211" cy="450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300" dirty="0"/>
              <a:t>https://healthcare-project-plroksaegy.herokuapp.com/</a:t>
            </a:r>
            <a:endParaRPr lang="en-US" sz="1900" dirty="0"/>
          </a:p>
        </p:txBody>
      </p:sp>
      <p:sp>
        <p:nvSpPr>
          <p:cNvPr id="10" name="Strzałka: w prawo 9">
            <a:extLst>
              <a:ext uri="{FF2B5EF4-FFF2-40B4-BE49-F238E27FC236}">
                <a16:creationId xmlns:a16="http://schemas.microsoft.com/office/drawing/2014/main" id="{89C5623C-7C51-4EC9-B115-EAD3CDCD87C2}"/>
              </a:ext>
            </a:extLst>
          </p:cNvPr>
          <p:cNvSpPr/>
          <p:nvPr/>
        </p:nvSpPr>
        <p:spPr>
          <a:xfrm>
            <a:off x="5436295" y="2742189"/>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załka: w prawo 10">
            <a:extLst>
              <a:ext uri="{FF2B5EF4-FFF2-40B4-BE49-F238E27FC236}">
                <a16:creationId xmlns:a16="http://schemas.microsoft.com/office/drawing/2014/main" id="{F8F3C880-5743-4E96-B150-E5DBBF26B84B}"/>
              </a:ext>
            </a:extLst>
          </p:cNvPr>
          <p:cNvSpPr/>
          <p:nvPr/>
        </p:nvSpPr>
        <p:spPr>
          <a:xfrm>
            <a:off x="5436295" y="3872746"/>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rzałka: w prawo 11">
            <a:extLst>
              <a:ext uri="{FF2B5EF4-FFF2-40B4-BE49-F238E27FC236}">
                <a16:creationId xmlns:a16="http://schemas.microsoft.com/office/drawing/2014/main" id="{FDD85609-8FA3-4F37-A5EC-A3CF1CF622CD}"/>
              </a:ext>
            </a:extLst>
          </p:cNvPr>
          <p:cNvSpPr/>
          <p:nvPr/>
        </p:nvSpPr>
        <p:spPr>
          <a:xfrm>
            <a:off x="5436295" y="5003302"/>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ymbol zastępczy zawartości 2">
            <a:extLst>
              <a:ext uri="{FF2B5EF4-FFF2-40B4-BE49-F238E27FC236}">
                <a16:creationId xmlns:a16="http://schemas.microsoft.com/office/drawing/2014/main" id="{4ADA5F04-D15C-4A57-871B-B059CE81839C}"/>
              </a:ext>
            </a:extLst>
          </p:cNvPr>
          <p:cNvSpPr txBox="1">
            <a:spLocks/>
          </p:cNvSpPr>
          <p:nvPr/>
        </p:nvSpPr>
        <p:spPr>
          <a:xfrm>
            <a:off x="7236388" y="2924445"/>
            <a:ext cx="3732757" cy="4505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300" b="1" dirty="0"/>
              <a:t>As data needs to be </a:t>
            </a:r>
            <a:r>
              <a:rPr lang="pl-PL" sz="2300" b="1" dirty="0"/>
              <a:t>in </a:t>
            </a:r>
            <a:r>
              <a:rPr lang="pl-PL" sz="2300" b="1" dirty="0" err="1"/>
              <a:t>specific</a:t>
            </a:r>
            <a:r>
              <a:rPr lang="pl-PL" sz="2300" b="1" dirty="0"/>
              <a:t> format </a:t>
            </a:r>
            <a:r>
              <a:rPr lang="en-US" sz="2300" b="1" dirty="0"/>
              <a:t>user can download template.</a:t>
            </a:r>
            <a:endParaRPr lang="en-US" sz="1900" b="1" dirty="0"/>
          </a:p>
        </p:txBody>
      </p:sp>
      <p:sp>
        <p:nvSpPr>
          <p:cNvPr id="14" name="Symbol zastępczy zawartości 2">
            <a:extLst>
              <a:ext uri="{FF2B5EF4-FFF2-40B4-BE49-F238E27FC236}">
                <a16:creationId xmlns:a16="http://schemas.microsoft.com/office/drawing/2014/main" id="{21440077-8512-495F-AB4D-FF3B82A76DBC}"/>
              </a:ext>
            </a:extLst>
          </p:cNvPr>
          <p:cNvSpPr txBox="1">
            <a:spLocks/>
          </p:cNvSpPr>
          <p:nvPr/>
        </p:nvSpPr>
        <p:spPr>
          <a:xfrm>
            <a:off x="7687323" y="4048313"/>
            <a:ext cx="2830883" cy="4505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User </a:t>
            </a:r>
            <a:r>
              <a:rPr lang="pl-PL" sz="1600" b="1" dirty="0" err="1"/>
              <a:t>provides</a:t>
            </a:r>
            <a:r>
              <a:rPr lang="pl-PL" sz="1600" b="1" dirty="0"/>
              <a:t> </a:t>
            </a:r>
            <a:r>
              <a:rPr lang="en-US" sz="1600" b="1" dirty="0"/>
              <a:t>filled template to predictor.</a:t>
            </a:r>
          </a:p>
        </p:txBody>
      </p:sp>
      <p:sp>
        <p:nvSpPr>
          <p:cNvPr id="15" name="Symbol zastępczy zawartości 2">
            <a:extLst>
              <a:ext uri="{FF2B5EF4-FFF2-40B4-BE49-F238E27FC236}">
                <a16:creationId xmlns:a16="http://schemas.microsoft.com/office/drawing/2014/main" id="{736DBAAA-6B78-4CAA-908D-9E273F34F356}"/>
              </a:ext>
            </a:extLst>
          </p:cNvPr>
          <p:cNvSpPr txBox="1">
            <a:spLocks/>
          </p:cNvSpPr>
          <p:nvPr/>
        </p:nvSpPr>
        <p:spPr>
          <a:xfrm>
            <a:off x="7361647" y="5163313"/>
            <a:ext cx="3482236" cy="700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After ML computation user can download file with prediction.</a:t>
            </a:r>
            <a:endParaRPr lang="en-US" sz="1400" b="1" dirty="0"/>
          </a:p>
        </p:txBody>
      </p:sp>
    </p:spTree>
    <p:extLst>
      <p:ext uri="{BB962C8B-B14F-4D97-AF65-F5344CB8AC3E}">
        <p14:creationId xmlns:p14="http://schemas.microsoft.com/office/powerpoint/2010/main" val="211195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US" dirty="0"/>
              <a:t>Training should be provided to the organization on how to use the ML model.</a:t>
            </a:r>
          </a:p>
          <a:p>
            <a:pPr marL="514350" indent="-514350">
              <a:buFont typeface="+mj-lt"/>
              <a:buAutoNum type="arabicPeriod"/>
            </a:pPr>
            <a:r>
              <a:rPr lang="en-US" dirty="0"/>
              <a:t>Each submittal of data on webapp should contribute to expansion of data set.</a:t>
            </a:r>
          </a:p>
          <a:p>
            <a:pPr marL="514350" indent="-514350">
              <a:buFont typeface="+mj-lt"/>
              <a:buAutoNum type="arabicPeriod"/>
            </a:pPr>
            <a:r>
              <a:rPr lang="en-US" dirty="0"/>
              <a:t>Qu</a:t>
            </a:r>
            <a:r>
              <a:rPr lang="pl-PL" dirty="0"/>
              <a:t>ar</a:t>
            </a:r>
            <a:r>
              <a:rPr lang="en-US" dirty="0" err="1"/>
              <a:t>terly</a:t>
            </a:r>
            <a:r>
              <a:rPr lang="en-US" dirty="0"/>
              <a:t> new model will be trained based on expanded dataset.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governance (food-for-thoughts)</a:t>
            </a:r>
          </a:p>
        </p:txBody>
      </p:sp>
    </p:spTree>
    <p:extLst>
      <p:ext uri="{BB962C8B-B14F-4D97-AF65-F5344CB8AC3E}">
        <p14:creationId xmlns:p14="http://schemas.microsoft.com/office/powerpoint/2010/main" val="331480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r>
              <a:rPr lang="en-US" dirty="0">
                <a:solidFill>
                  <a:srgbClr val="FF6600"/>
                </a:solidFill>
              </a:rPr>
              <a:t>   </a:t>
            </a:r>
          </a:p>
          <a:p>
            <a:pPr algn="just"/>
            <a:r>
              <a:rPr lang="en-US" sz="2800" dirty="0">
                <a:solidFill>
                  <a:srgbClr val="FF6600"/>
                </a:solidFill>
              </a:rPr>
              <a:t>       </a:t>
            </a:r>
          </a:p>
          <a:p>
            <a:pPr marL="514350" indent="-339725" algn="just">
              <a:buFont typeface="+mj-lt"/>
              <a:buAutoNum type="arabicPeriod"/>
            </a:pPr>
            <a:r>
              <a:rPr lang="en-US" sz="2800" dirty="0">
                <a:solidFill>
                  <a:srgbClr val="FF6600"/>
                </a:solidFill>
              </a:rPr>
              <a:t>Project GitHub repository</a:t>
            </a:r>
          </a:p>
          <a:p>
            <a:pPr marL="514350" indent="-339725" algn="just">
              <a:buFont typeface="+mj-lt"/>
              <a:buAutoNum type="arabicPeriod"/>
            </a:pPr>
            <a:r>
              <a:rPr lang="en-US" sz="2800" dirty="0">
                <a:solidFill>
                  <a:srgbClr val="FF6600"/>
                </a:solidFill>
              </a:rPr>
              <a:t>Project team and schedule</a:t>
            </a:r>
          </a:p>
          <a:p>
            <a:pPr marL="514350" indent="-339725" algn="just">
              <a:buFont typeface="+mj-lt"/>
              <a:buAutoNum type="arabicPeriod"/>
            </a:pPr>
            <a:r>
              <a:rPr lang="en-US" sz="2800" dirty="0">
                <a:solidFill>
                  <a:srgbClr val="FF6600"/>
                </a:solidFill>
              </a:rPr>
              <a:t>Problem statement</a:t>
            </a:r>
          </a:p>
          <a:p>
            <a:pPr marL="514350" indent="-339725" algn="just">
              <a:buFont typeface="+mj-lt"/>
              <a:buAutoNum type="arabicPeriod"/>
            </a:pPr>
            <a:r>
              <a:rPr lang="en-US" sz="2800" dirty="0">
                <a:solidFill>
                  <a:srgbClr val="FF6600"/>
                </a:solidFill>
              </a:rPr>
              <a:t>Business understanding and scope identification </a:t>
            </a:r>
          </a:p>
          <a:p>
            <a:pPr marL="514350" indent="-339725" algn="just">
              <a:buFont typeface="+mj-lt"/>
              <a:buAutoNum type="arabicPeriod"/>
            </a:pPr>
            <a:r>
              <a:rPr lang="en-US" sz="2800" dirty="0">
                <a:solidFill>
                  <a:srgbClr val="FF6600"/>
                </a:solidFill>
              </a:rPr>
              <a:t>Data </a:t>
            </a:r>
            <a:r>
              <a:rPr lang="pl-PL" sz="2800" dirty="0">
                <a:solidFill>
                  <a:srgbClr val="FF6600"/>
                </a:solidFill>
              </a:rPr>
              <a:t>u</a:t>
            </a:r>
            <a:r>
              <a:rPr lang="en-US" sz="2800" dirty="0" err="1">
                <a:solidFill>
                  <a:srgbClr val="FF6600"/>
                </a:solidFill>
              </a:rPr>
              <a:t>nderstanding</a:t>
            </a:r>
            <a:endParaRPr lang="en-US" sz="2800" dirty="0">
              <a:solidFill>
                <a:srgbClr val="FF6600"/>
              </a:solidFill>
            </a:endParaRPr>
          </a:p>
          <a:p>
            <a:pPr marL="514350" indent="-339725" algn="just">
              <a:buFont typeface="+mj-lt"/>
              <a:buAutoNum type="arabicPeriod"/>
            </a:pPr>
            <a:r>
              <a:rPr lang="en-US" sz="2800" dirty="0">
                <a:solidFill>
                  <a:srgbClr val="FF6600"/>
                </a:solidFill>
              </a:rPr>
              <a:t>EDA and </a:t>
            </a:r>
            <a:r>
              <a:rPr lang="pl-PL" sz="2800" dirty="0">
                <a:solidFill>
                  <a:srgbClr val="FF6600"/>
                </a:solidFill>
              </a:rPr>
              <a:t>f</a:t>
            </a:r>
            <a:r>
              <a:rPr lang="en-US" sz="2800" dirty="0" err="1">
                <a:solidFill>
                  <a:srgbClr val="FF6600"/>
                </a:solidFill>
              </a:rPr>
              <a:t>eature</a:t>
            </a:r>
            <a:r>
              <a:rPr lang="en-US" sz="2800" dirty="0">
                <a:solidFill>
                  <a:srgbClr val="FF6600"/>
                </a:solidFill>
              </a:rPr>
              <a:t> </a:t>
            </a:r>
            <a:r>
              <a:rPr lang="pl-PL" sz="2800" dirty="0">
                <a:solidFill>
                  <a:srgbClr val="FF6600"/>
                </a:solidFill>
              </a:rPr>
              <a:t>e</a:t>
            </a:r>
            <a:r>
              <a:rPr lang="en-US" sz="2800" dirty="0" err="1">
                <a:solidFill>
                  <a:srgbClr val="FF6600"/>
                </a:solidFill>
              </a:rPr>
              <a:t>ngineering</a:t>
            </a:r>
            <a:endParaRPr lang="en-US" sz="2800" dirty="0">
              <a:solidFill>
                <a:srgbClr val="FF6600"/>
              </a:solidFill>
            </a:endParaRPr>
          </a:p>
          <a:p>
            <a:pPr marL="514350" indent="-339725" algn="just">
              <a:buFont typeface="+mj-lt"/>
              <a:buAutoNum type="arabicPeriod"/>
            </a:pPr>
            <a:r>
              <a:rPr lang="en-US" sz="2800" dirty="0">
                <a:solidFill>
                  <a:srgbClr val="FF6600"/>
                </a:solidFill>
              </a:rPr>
              <a:t>Model building and model selection</a:t>
            </a:r>
          </a:p>
          <a:p>
            <a:pPr marL="514350" indent="-339725" algn="just">
              <a:buFont typeface="+mj-lt"/>
              <a:buAutoNum type="arabicPeriod"/>
            </a:pPr>
            <a:r>
              <a:rPr lang="en-US" sz="2800" dirty="0">
                <a:solidFill>
                  <a:srgbClr val="FF6600"/>
                </a:solidFill>
              </a:rPr>
              <a:t>Model evaluation</a:t>
            </a:r>
          </a:p>
          <a:p>
            <a:pPr marL="514350" indent="-339725" algn="just">
              <a:buFont typeface="+mj-lt"/>
              <a:buAutoNum type="arabicPeriod"/>
            </a:pPr>
            <a:r>
              <a:rPr lang="en-US" sz="2800" dirty="0">
                <a:solidFill>
                  <a:srgbClr val="FF6600"/>
                </a:solidFill>
              </a:rPr>
              <a:t>Model deployment</a:t>
            </a:r>
          </a:p>
          <a:p>
            <a:pPr marL="514350" indent="-339725" algn="just">
              <a:buFont typeface="+mj-lt"/>
              <a:buAutoNum type="arabicPeriod"/>
            </a:pPr>
            <a:r>
              <a:rPr lang="en-US" sz="2800" dirty="0">
                <a:solidFill>
                  <a:srgbClr val="FF6600"/>
                </a:solidFill>
              </a:rPr>
              <a:t>Model governance (food-for-thoughts)</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77500" lnSpcReduction="20000"/>
          </a:bodyPr>
          <a:lstStyle/>
          <a:p>
            <a:pPr marL="0" indent="0" algn="just">
              <a:buNone/>
            </a:pPr>
            <a:r>
              <a:rPr lang="en-US" dirty="0">
                <a:hlinkClick r:id="rId2"/>
              </a:rPr>
              <a:t>https://github.com/Omar-Safwat/HealthCare_project</a:t>
            </a:r>
            <a:endParaRPr lang="en-US" dirty="0"/>
          </a:p>
          <a:p>
            <a:pPr marL="0" indent="0" algn="just">
              <a:buNone/>
            </a:pPr>
            <a:r>
              <a:rPr lang="en-US" dirty="0"/>
              <a:t>|| </a:t>
            </a:r>
            <a:r>
              <a:rPr lang="pl-PL" dirty="0"/>
              <a:t>              </a:t>
            </a:r>
            <a:r>
              <a:rPr lang="en-US" i="1" dirty="0"/>
              <a:t>(„Findings” folders – work of team members, „Week” folders – combined works)</a:t>
            </a:r>
          </a:p>
          <a:p>
            <a:pPr marL="0" indent="0" algn="just">
              <a:buNone/>
            </a:pPr>
            <a:r>
              <a:rPr lang="en-US" dirty="0"/>
              <a:t>|-- </a:t>
            </a:r>
            <a:r>
              <a:rPr lang="en-US" dirty="0" err="1"/>
              <a:t>Afshan</a:t>
            </a:r>
            <a:r>
              <a:rPr lang="en-US" dirty="0"/>
              <a:t>-Findings</a:t>
            </a:r>
          </a:p>
          <a:p>
            <a:pPr marL="0" indent="0" algn="just">
              <a:buNone/>
            </a:pPr>
            <a:r>
              <a:rPr lang="en-US" dirty="0"/>
              <a:t>|-- Larisa-Findings</a:t>
            </a:r>
          </a:p>
          <a:p>
            <a:pPr marL="0" indent="0" algn="just">
              <a:buNone/>
            </a:pPr>
            <a:r>
              <a:rPr lang="en-US" dirty="0"/>
              <a:t>|-- Omar-Findings</a:t>
            </a:r>
          </a:p>
          <a:p>
            <a:pPr marL="0" indent="0" algn="just">
              <a:buNone/>
            </a:pPr>
            <a:r>
              <a:rPr lang="en-US" dirty="0"/>
              <a:t>|-- Roger-Findings</a:t>
            </a:r>
          </a:p>
          <a:p>
            <a:pPr marL="0" indent="0" algn="just">
              <a:buNone/>
            </a:pPr>
            <a:r>
              <a:rPr lang="en-US" dirty="0"/>
              <a:t>|-- Week_7</a:t>
            </a:r>
          </a:p>
          <a:p>
            <a:pPr marL="0" indent="0" algn="just">
              <a:buNone/>
            </a:pPr>
            <a:r>
              <a:rPr lang="en-US" dirty="0"/>
              <a:t>|-- Week_8</a:t>
            </a:r>
          </a:p>
          <a:p>
            <a:pPr marL="0" indent="0" algn="just">
              <a:buNone/>
            </a:pPr>
            <a:r>
              <a:rPr lang="en-US" dirty="0"/>
              <a:t>|-- Week_9</a:t>
            </a:r>
          </a:p>
          <a:p>
            <a:pPr marL="0" indent="0" algn="just">
              <a:buNone/>
            </a:pPr>
            <a:r>
              <a:rPr lang="en-US" dirty="0"/>
              <a:t>|-- Week_10-11</a:t>
            </a:r>
          </a:p>
          <a:p>
            <a:pPr marL="0" indent="0" algn="just">
              <a:buNone/>
            </a:pPr>
            <a:r>
              <a:rPr lang="en-US" dirty="0"/>
              <a:t>|-- Week_12</a:t>
            </a:r>
          </a:p>
          <a:p>
            <a:pPr marL="0" indent="0" algn="just">
              <a:buNone/>
            </a:pPr>
            <a:r>
              <a:rPr lang="en-US" dirty="0"/>
              <a:t>|-- Week_13</a:t>
            </a:r>
          </a:p>
          <a:p>
            <a:pPr marL="0" indent="0" algn="just">
              <a:buNone/>
            </a:pPr>
            <a:endParaRPr lang="en-US" dirty="0"/>
          </a:p>
          <a:p>
            <a:pPr marL="0" indent="0" algn="just">
              <a:buNone/>
            </a:pPr>
            <a:endParaRPr lang="en-US" dirty="0"/>
          </a:p>
          <a:p>
            <a:pPr marL="0" indent="0" algn="just">
              <a:buNone/>
            </a:pPr>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6" y="-5488405"/>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Project GitHub </a:t>
            </a:r>
            <a:r>
              <a:rPr lang="pl-PL" b="1" dirty="0" err="1">
                <a:solidFill>
                  <a:srgbClr val="FF6600"/>
                </a:solidFill>
              </a:rPr>
              <a:t>repository</a:t>
            </a:r>
            <a:endParaRPr lang="pl-PL" b="1" dirty="0">
              <a:solidFill>
                <a:srgbClr val="FF6600"/>
              </a:solidFill>
            </a:endParaRP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6" y="-5488405"/>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Project team and </a:t>
            </a:r>
            <a:r>
              <a:rPr lang="pl-PL" b="1" dirty="0" err="1">
                <a:solidFill>
                  <a:srgbClr val="FF6600"/>
                </a:solidFill>
              </a:rPr>
              <a:t>schedule</a:t>
            </a:r>
            <a:endParaRPr lang="pl-PL" b="1" dirty="0">
              <a:solidFill>
                <a:srgbClr val="FF6600"/>
              </a:solidFill>
            </a:endParaRPr>
          </a:p>
        </p:txBody>
      </p:sp>
      <p:pic>
        <p:nvPicPr>
          <p:cNvPr id="6" name="Obraz 5">
            <a:extLst>
              <a:ext uri="{FF2B5EF4-FFF2-40B4-BE49-F238E27FC236}">
                <a16:creationId xmlns:a16="http://schemas.microsoft.com/office/drawing/2014/main" id="{C04B02B6-058D-4B25-A55E-BE1A9F0793DD}"/>
              </a:ext>
            </a:extLst>
          </p:cNvPr>
          <p:cNvPicPr>
            <a:picLocks noChangeAspect="1"/>
          </p:cNvPicPr>
          <p:nvPr/>
        </p:nvPicPr>
        <p:blipFill>
          <a:blip r:embed="rId2"/>
          <a:stretch>
            <a:fillRect/>
          </a:stretch>
        </p:blipFill>
        <p:spPr>
          <a:xfrm>
            <a:off x="2366205" y="1380186"/>
            <a:ext cx="7459590" cy="2472402"/>
          </a:xfrm>
          <a:prstGeom prst="rect">
            <a:avLst/>
          </a:prstGeom>
        </p:spPr>
      </p:pic>
      <p:pic>
        <p:nvPicPr>
          <p:cNvPr id="8" name="Obraz 7">
            <a:extLst>
              <a:ext uri="{FF2B5EF4-FFF2-40B4-BE49-F238E27FC236}">
                <a16:creationId xmlns:a16="http://schemas.microsoft.com/office/drawing/2014/main" id="{440EBBAB-F8EB-4730-888E-0150391E1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 y="3997268"/>
            <a:ext cx="11771086" cy="2585158"/>
          </a:xfrm>
          <a:prstGeom prst="rect">
            <a:avLst/>
          </a:prstGeom>
        </p:spPr>
      </p:pic>
    </p:spTree>
    <p:extLst>
      <p:ext uri="{BB962C8B-B14F-4D97-AF65-F5344CB8AC3E}">
        <p14:creationId xmlns:p14="http://schemas.microsoft.com/office/powerpoint/2010/main" val="234182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Patients </a:t>
            </a:r>
            <a:r>
              <a:rPr lang="pl-PL" dirty="0" err="1"/>
              <a:t>around</a:t>
            </a:r>
            <a:r>
              <a:rPr lang="pl-PL" dirty="0"/>
              <a:t> the </a:t>
            </a:r>
            <a:r>
              <a:rPr lang="pl-PL" dirty="0" err="1"/>
              <a:t>world</a:t>
            </a:r>
            <a:r>
              <a:rPr lang="pl-PL" dirty="0"/>
              <a:t> </a:t>
            </a:r>
            <a:r>
              <a:rPr lang="en-US" dirty="0"/>
              <a:t>are suffering from mycobacteria (NTM)</a:t>
            </a:r>
            <a:r>
              <a:rPr lang="en-AU" dirty="0"/>
              <a:t>.</a:t>
            </a:r>
            <a:r>
              <a:rPr lang="pl-PL" dirty="0"/>
              <a:t> </a:t>
            </a:r>
            <a:r>
              <a:rPr lang="en-US" dirty="0"/>
              <a:t>The most common clinical manifestation of NTM disease is</a:t>
            </a:r>
            <a:r>
              <a:rPr lang="pl-PL" dirty="0"/>
              <a:t> </a:t>
            </a:r>
            <a:r>
              <a:rPr lang="en-US" dirty="0"/>
              <a:t>lung disease</a:t>
            </a:r>
            <a:r>
              <a:rPr lang="pl-PL" dirty="0"/>
              <a:t>.</a:t>
            </a:r>
            <a:endParaRPr lang="en-AU" dirty="0"/>
          </a:p>
          <a:p>
            <a:pPr marL="514350" indent="-514350">
              <a:buFont typeface="+mj-lt"/>
              <a:buAutoNum type="arabicPeriod"/>
            </a:pPr>
            <a:r>
              <a:rPr lang="en-US" dirty="0"/>
              <a:t>Pulmonary NTM disease diagnosis requires both identification of the</a:t>
            </a:r>
            <a:r>
              <a:rPr lang="pl-PL" dirty="0"/>
              <a:t> </a:t>
            </a:r>
            <a:r>
              <a:rPr lang="en-US" dirty="0"/>
              <a:t>mycobacterium in the patient's lungs</a:t>
            </a:r>
            <a:r>
              <a:rPr lang="pl-PL" dirty="0"/>
              <a:t>,</a:t>
            </a:r>
            <a:r>
              <a:rPr lang="en-US" dirty="0"/>
              <a:t> as well as a high-resolution CT scan of the lungs</a:t>
            </a:r>
            <a:r>
              <a:rPr lang="en-AU" dirty="0"/>
              <a:t>.</a:t>
            </a:r>
          </a:p>
          <a:p>
            <a:pPr marL="514350" indent="-514350">
              <a:buFont typeface="+mj-lt"/>
              <a:buAutoNum type="arabicPeriod"/>
            </a:pPr>
            <a:r>
              <a:rPr lang="en-US" dirty="0"/>
              <a:t>Failure to adhere to prescribed-medication regimens is one of the principal reasons patients don’t achieve the</a:t>
            </a:r>
            <a:r>
              <a:rPr lang="pl-PL" dirty="0"/>
              <a:t> </a:t>
            </a:r>
            <a:r>
              <a:rPr lang="en-US" dirty="0"/>
              <a:t>expected outcomes from their treatment. Solving this challenge has been a major goal for pharmaceutical and</a:t>
            </a:r>
            <a:r>
              <a:rPr lang="pl-PL" dirty="0"/>
              <a:t> </a:t>
            </a:r>
            <a:r>
              <a:rPr lang="en-US" dirty="0"/>
              <a:t>healthcare organizations for decades.</a:t>
            </a:r>
            <a:endParaRPr lang="en-AU" dirty="0"/>
          </a:p>
          <a:p>
            <a:pPr marL="514350" indent="-514350">
              <a:buFont typeface="+mj-lt"/>
              <a:buAutoNum type="arabicPeriod"/>
            </a:pPr>
            <a:r>
              <a:rPr lang="en-US" dirty="0"/>
              <a:t>An estimated 125,000 lives are lost</a:t>
            </a:r>
            <a:r>
              <a:rPr lang="pl-PL" dirty="0"/>
              <a:t> </a:t>
            </a:r>
            <a:r>
              <a:rPr lang="en-US" dirty="0"/>
              <a:t>annually in the United States and additional healthcare expenditures of 290 billion USD are driven </a:t>
            </a:r>
            <a:r>
              <a:rPr lang="en-US" dirty="0" err="1"/>
              <a:t>bynonadherence</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Business understanding and scope identification</a:t>
            </a:r>
            <a:r>
              <a:rPr lang="pl-PL" b="1" dirty="0">
                <a:solidFill>
                  <a:srgbClr val="FF6600"/>
                </a:solidFill>
              </a:rPr>
              <a:t> (Week_7)</a:t>
            </a:r>
            <a:endParaRPr lang="en-US" b="1" dirty="0">
              <a:solidFill>
                <a:srgbClr val="FF6600"/>
              </a:solidFill>
            </a:endParaRPr>
          </a:p>
        </p:txBody>
      </p:sp>
    </p:spTree>
    <p:extLst>
      <p:ext uri="{BB962C8B-B14F-4D97-AF65-F5344CB8AC3E}">
        <p14:creationId xmlns:p14="http://schemas.microsoft.com/office/powerpoint/2010/main" val="371251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a:bodyPr>
          <a:lstStyle/>
          <a:p>
            <a:pPr marL="514350" indent="-514350">
              <a:buFont typeface="+mj-lt"/>
              <a:buAutoNum type="arabicPeriod"/>
            </a:pPr>
            <a:r>
              <a:rPr lang="en-US" dirty="0"/>
              <a:t>The Pharmaceutical company provided dataset called in xlsx format.</a:t>
            </a:r>
          </a:p>
          <a:p>
            <a:pPr marL="514350" indent="-514350">
              <a:buFont typeface="+mj-lt"/>
              <a:buAutoNum type="arabicPeriod"/>
            </a:pPr>
            <a:r>
              <a:rPr lang="en-US" dirty="0"/>
              <a:t>69 features were discovered, among them 1 label required for classifier to rely on (</a:t>
            </a:r>
            <a:r>
              <a:rPr lang="en-US" dirty="0" err="1"/>
              <a:t>Persistancy_Flag</a:t>
            </a:r>
            <a:r>
              <a:rPr lang="en-US" dirty="0"/>
              <a:t>).</a:t>
            </a:r>
          </a:p>
          <a:p>
            <a:pPr marL="514350" indent="-514350">
              <a:buFont typeface="+mj-lt"/>
              <a:buAutoNum type="arabicPeriod"/>
            </a:pPr>
            <a:r>
              <a:rPr lang="en-US" dirty="0"/>
              <a:t>3424 data entries were discovered.</a:t>
            </a:r>
          </a:p>
          <a:p>
            <a:pPr marL="514350" indent="-514350">
              <a:buFont typeface="+mj-lt"/>
              <a:buAutoNum type="arabicPeriod"/>
            </a:pPr>
            <a:r>
              <a:rPr lang="en-US" dirty="0"/>
              <a:t>99% features were provided as categorical data and needed to be turned into numerical for ML model.</a:t>
            </a:r>
          </a:p>
          <a:p>
            <a:pPr marL="514350" indent="-514350">
              <a:buFont typeface="+mj-lt"/>
              <a:buAutoNum type="arabicPeriod"/>
            </a:pPr>
            <a:r>
              <a:rPr lang="en-US" dirty="0"/>
              <a:t>Missing values were present within 7 features.</a:t>
            </a:r>
          </a:p>
          <a:p>
            <a:pPr marL="514350" indent="-514350">
              <a:buFont typeface="+mj-lt"/>
              <a:buAutoNum type="arabicPeriod"/>
            </a:pPr>
            <a:r>
              <a:rPr lang="en-US" dirty="0"/>
              <a:t>Outliers were present within 23 features. </a:t>
            </a:r>
          </a:p>
          <a:p>
            <a:pPr marL="514350" indent="-514350">
              <a:buFont typeface="+mj-lt"/>
              <a:buAutoNum type="arabicPeriod"/>
            </a:pPr>
            <a:r>
              <a:rPr lang="en-US" dirty="0"/>
              <a:t>Skewed data was not present.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Data </a:t>
            </a:r>
            <a:r>
              <a:rPr lang="pl-PL" b="1" dirty="0">
                <a:solidFill>
                  <a:srgbClr val="FF6600"/>
                </a:solidFill>
              </a:rPr>
              <a:t>u</a:t>
            </a:r>
            <a:r>
              <a:rPr lang="en-US" b="1" dirty="0" err="1">
                <a:solidFill>
                  <a:srgbClr val="FF6600"/>
                </a:solidFill>
              </a:rPr>
              <a:t>nderstanding</a:t>
            </a:r>
            <a:r>
              <a:rPr lang="pl-PL" b="1" dirty="0">
                <a:solidFill>
                  <a:srgbClr val="FF6600"/>
                </a:solidFill>
              </a:rPr>
              <a:t> (Week_8)</a:t>
            </a:r>
            <a:endParaRPr lang="en-US" b="1" dirty="0">
              <a:solidFill>
                <a:srgbClr val="FF6600"/>
              </a:solidFill>
            </a:endParaRPr>
          </a:p>
        </p:txBody>
      </p:sp>
    </p:spTree>
    <p:extLst>
      <p:ext uri="{BB962C8B-B14F-4D97-AF65-F5344CB8AC3E}">
        <p14:creationId xmlns:p14="http://schemas.microsoft.com/office/powerpoint/2010/main" val="269240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200" y="1737942"/>
            <a:ext cx="10515600" cy="4600227"/>
          </a:xfrm>
        </p:spPr>
        <p:txBody>
          <a:bodyPr>
            <a:normAutofit fontScale="77500" lnSpcReduction="20000"/>
          </a:bodyPr>
          <a:lstStyle/>
          <a:p>
            <a:pPr marL="0" indent="0">
              <a:buNone/>
            </a:pPr>
            <a:r>
              <a:rPr lang="en-US" dirty="0"/>
              <a:t>1. Missing data in total: 7278 values which means 3%.</a:t>
            </a:r>
          </a:p>
          <a:p>
            <a:pPr marL="0" indent="0">
              <a:buNone/>
            </a:pPr>
            <a:r>
              <a:rPr lang="en-US" dirty="0"/>
              <a:t>Approaches used:</a:t>
            </a:r>
          </a:p>
          <a:p>
            <a:pPr>
              <a:buFontTx/>
              <a:buChar char="-"/>
            </a:pPr>
            <a:r>
              <a:rPr lang="en-US" dirty="0"/>
              <a:t>prediction using regression technique </a:t>
            </a:r>
          </a:p>
          <a:p>
            <a:pPr>
              <a:buFontTx/>
              <a:buChar char="-"/>
            </a:pPr>
            <a:r>
              <a:rPr lang="en-US" dirty="0"/>
              <a:t>imputation using KNN technique</a:t>
            </a:r>
          </a:p>
          <a:p>
            <a:pPr marL="971550" lvl="1" indent="-514350">
              <a:buFont typeface="+mj-lt"/>
              <a:buAutoNum type="arabicPeriod"/>
            </a:pPr>
            <a:endParaRPr lang="en-US" dirty="0"/>
          </a:p>
          <a:p>
            <a:pPr marL="0" indent="0">
              <a:buNone/>
            </a:pPr>
            <a:r>
              <a:rPr lang="en-US" dirty="0"/>
              <a:t>2. Outliers in total: in 23 of 69 features which means 33%.</a:t>
            </a:r>
          </a:p>
          <a:p>
            <a:pPr marL="0" indent="0">
              <a:buNone/>
            </a:pPr>
            <a:r>
              <a:rPr lang="en-US" dirty="0"/>
              <a:t>Approaches used:</a:t>
            </a:r>
          </a:p>
          <a:p>
            <a:pPr>
              <a:buFontTx/>
              <a:buChar char="-"/>
            </a:pPr>
            <a:r>
              <a:rPr lang="en-US" dirty="0"/>
              <a:t>deletion of feature</a:t>
            </a:r>
          </a:p>
          <a:p>
            <a:pPr>
              <a:buFontTx/>
              <a:buChar char="-"/>
            </a:pPr>
            <a:r>
              <a:rPr lang="en-US" dirty="0"/>
              <a:t>deletion of row containing outlier</a:t>
            </a:r>
          </a:p>
          <a:p>
            <a:pPr>
              <a:buFontTx/>
              <a:buChar char="-"/>
            </a:pPr>
            <a:endParaRPr lang="en-US" dirty="0"/>
          </a:p>
          <a:p>
            <a:pPr marL="0" indent="0">
              <a:buNone/>
            </a:pPr>
            <a:r>
              <a:rPr lang="en-US" dirty="0"/>
              <a:t>3. Outcome:</a:t>
            </a:r>
          </a:p>
          <a:p>
            <a:pPr>
              <a:buFontTx/>
              <a:buChar char="-"/>
            </a:pPr>
            <a:r>
              <a:rPr lang="en-US" dirty="0"/>
              <a:t>EDA dataset: cleaned_data.csv with categorical values</a:t>
            </a:r>
          </a:p>
          <a:p>
            <a:pPr>
              <a:buFontTx/>
              <a:buChar char="-"/>
            </a:pPr>
            <a:r>
              <a:rPr lang="en-US" dirty="0"/>
              <a:t>Training dataset: data_training.csv with numerical values</a:t>
            </a:r>
          </a:p>
          <a:p>
            <a:pPr>
              <a:buFontTx/>
              <a:buChar char="-"/>
            </a:pP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Data cleansing and transformation</a:t>
            </a:r>
            <a:r>
              <a:rPr lang="pl-PL" b="1" dirty="0">
                <a:solidFill>
                  <a:srgbClr val="FF6600"/>
                </a:solidFill>
              </a:rPr>
              <a:t> (Week_9)</a:t>
            </a:r>
            <a:endParaRPr lang="en-US" b="1" dirty="0">
              <a:solidFill>
                <a:srgbClr val="FF6600"/>
              </a:solidFill>
            </a:endParaRPr>
          </a:p>
        </p:txBody>
      </p:sp>
    </p:spTree>
    <p:extLst>
      <p:ext uri="{BB962C8B-B14F-4D97-AF65-F5344CB8AC3E}">
        <p14:creationId xmlns:p14="http://schemas.microsoft.com/office/powerpoint/2010/main" val="225838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13515"/>
            <a:ext cx="10515600" cy="4351338"/>
          </a:xfrm>
        </p:spPr>
        <p:txBody>
          <a:bodyPr>
            <a:normAutofit lnSpcReduction="10000"/>
          </a:bodyPr>
          <a:lstStyle/>
          <a:p>
            <a:pPr marL="0" indent="0" algn="just">
              <a:buNone/>
            </a:pPr>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t>Comorbidities </a:t>
            </a:r>
            <a:r>
              <a:rPr lang="pl-PL" dirty="0"/>
              <a:t>and</a:t>
            </a:r>
            <a:r>
              <a:rPr lang="en-US" dirty="0"/>
              <a:t> </a:t>
            </a:r>
            <a:r>
              <a:rPr lang="pl-PL" dirty="0"/>
              <a:t>p</a:t>
            </a:r>
            <a:r>
              <a:rPr lang="en-US" dirty="0" err="1"/>
              <a:t>ersistence</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and feature engineering</a:t>
            </a:r>
            <a:r>
              <a:rPr lang="pl-PL" b="1" dirty="0">
                <a:solidFill>
                  <a:srgbClr val="FF6600"/>
                </a:solidFill>
              </a:rPr>
              <a:t> (Week_10-11)</a:t>
            </a:r>
            <a:endParaRPr lang="en-US" b="1" dirty="0">
              <a:solidFill>
                <a:srgbClr val="FF6600"/>
              </a:solidFill>
            </a:endParaRPr>
          </a:p>
        </p:txBody>
      </p:sp>
    </p:spTree>
    <p:extLst>
      <p:ext uri="{BB962C8B-B14F-4D97-AF65-F5344CB8AC3E}">
        <p14:creationId xmlns:p14="http://schemas.microsoft.com/office/powerpoint/2010/main" val="326710202"/>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1615</TotalTime>
  <Words>772</Words>
  <Application>Microsoft Office PowerPoint</Application>
  <PresentationFormat>Panoramiczny</PresentationFormat>
  <Paragraphs>141</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31</cp:revision>
  <dcterms:created xsi:type="dcterms:W3CDTF">2021-03-06T07:56:12Z</dcterms:created>
  <dcterms:modified xsi:type="dcterms:W3CDTF">2021-05-13T05:19:39Z</dcterms:modified>
</cp:coreProperties>
</file>