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9" r:id="rId3"/>
    <p:sldId id="270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39C82-AFC1-45CC-A017-1A691C60E705}" v="28" dt="2021-05-04T13:17:3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dirty="0"/>
              <a:t>The highest model accuracy and precision were attained using the logistic regression statistical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1315</TotalTime>
  <Words>182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larisa popa</cp:lastModifiedBy>
  <cp:revision>44</cp:revision>
  <dcterms:created xsi:type="dcterms:W3CDTF">2021-03-06T07:56:12Z</dcterms:created>
  <dcterms:modified xsi:type="dcterms:W3CDTF">2021-05-09T17:22:01Z</dcterms:modified>
</cp:coreProperties>
</file>