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7" r:id="rId3"/>
    <p:sldId id="269" r:id="rId4"/>
    <p:sldId id="270" r:id="rId5"/>
    <p:sldId id="271" r:id="rId6"/>
    <p:sldId id="275" r:id="rId7"/>
    <p:sldId id="276" r:id="rId8"/>
    <p:sldId id="272" r:id="rId9"/>
    <p:sldId id="273" r:id="rId10"/>
    <p:sldId id="274" r:id="rId11"/>
    <p:sldId id="28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1T09:04:52.527" v="433" actId="20577"/>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1T08:48:22.482" v="203"/>
        <pc:sldMkLst>
          <pc:docMk/>
          <pc:sldMk cId="1899016330" sldId="269"/>
        </pc:sldMkLst>
        <pc:spChg chg="mod">
          <ac:chgData name="Roger Burek-Bors" userId="52318fc02a824a34" providerId="LiveId" clId="{BABC2379-B30D-4175-AD3B-B5B8ACD058F2}" dt="2021-05-01T08:48:22.482" v="203"/>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delSp modSp mod">
        <pc:chgData name="Roger Burek-Bors" userId="52318fc02a824a34" providerId="LiveId" clId="{BABC2379-B30D-4175-AD3B-B5B8ACD058F2}" dt="2021-05-01T08:51:40.607" v="251" actId="1076"/>
        <pc:sldMkLst>
          <pc:docMk/>
          <pc:sldMk cId="4200854336" sldId="272"/>
        </pc:sldMkLst>
        <pc:spChg chg="mod">
          <ac:chgData name="Roger Burek-Bors" userId="52318fc02a824a34" providerId="LiveId" clId="{BABC2379-B30D-4175-AD3B-B5B8ACD058F2}" dt="2021-05-01T08:51:40.607" v="251" actId="1076"/>
          <ac:spMkLst>
            <pc:docMk/>
            <pc:sldMk cId="4200854336" sldId="272"/>
            <ac:spMk id="3" creationId="{CDC6F948-2F33-47A0-AE55-62E355ACC532}"/>
          </ac:spMkLst>
        </pc:spChg>
        <pc:spChg chg="mod">
          <ac:chgData name="Roger Burek-Bors" userId="52318fc02a824a34" providerId="LiveId" clId="{BABC2379-B30D-4175-AD3B-B5B8ACD058F2}" dt="2021-05-01T08:50:55.064" v="230" actId="27636"/>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1T08:50:34.197" v="228" actId="20577"/>
        <pc:sldMkLst>
          <pc:docMk/>
          <pc:sldMk cId="3201505257" sldId="276"/>
        </pc:sldMkLst>
        <pc:spChg chg="mod">
          <ac:chgData name="Roger Burek-Bors" userId="52318fc02a824a34" providerId="LiveId" clId="{BABC2379-B30D-4175-AD3B-B5B8ACD058F2}" dt="2021-05-01T08:50:34.197" v="228" actId="20577"/>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1T08:30:17.508" v="89" actId="5793"/>
        <pc:sldMkLst>
          <pc:docMk/>
          <pc:sldMk cId="1837009852" sldId="284"/>
        </pc:sldMkLst>
        <pc:spChg chg="mod">
          <ac:chgData name="Roger Burek-Bors" userId="52318fc02a824a34" providerId="LiveId" clId="{BABC2379-B30D-4175-AD3B-B5B8ACD058F2}" dt="2021-05-01T08:30:17.508" v="89" actId="5793"/>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5/1/2021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3" y="1392488"/>
            <a:ext cx="11205410" cy="5285038"/>
          </a:xfrm>
        </p:spPr>
        <p:txBody>
          <a:bodyPr>
            <a:noAutofit/>
          </a:bodyPr>
          <a:lstStyle/>
          <a:p>
            <a:pPr algn="just"/>
            <a:r>
              <a:rPr lang="pl-PL" sz="2000" dirty="0"/>
              <a:t>…</a:t>
            </a:r>
          </a:p>
          <a:p>
            <a:pPr algn="just"/>
            <a:r>
              <a:rPr lang="pl-PL" sz="2000" dirty="0"/>
              <a:t>…</a:t>
            </a:r>
          </a:p>
          <a:p>
            <a:pPr algn="just"/>
            <a:r>
              <a:rPr lang="pl-PL" sz="2000" dirty="0"/>
              <a:t>…</a:t>
            </a:r>
            <a:endParaRPr lang="en-US" sz="9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p>
        </p:txBody>
      </p:sp>
    </p:spTree>
    <p:extLst>
      <p:ext uri="{BB962C8B-B14F-4D97-AF65-F5344CB8AC3E}">
        <p14:creationId xmlns:p14="http://schemas.microsoft.com/office/powerpoint/2010/main" val="48108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pl-PL" sz="2300" dirty="0"/>
              <a:t>…</a:t>
            </a:r>
          </a:p>
          <a:p>
            <a:pPr algn="just"/>
            <a:r>
              <a:rPr lang="pl-PL" sz="2300" dirty="0"/>
              <a:t>…</a:t>
            </a:r>
          </a:p>
          <a:p>
            <a:pPr algn="just"/>
            <a:r>
              <a:rPr lang="pl-PL" sz="2300" dirty="0"/>
              <a:t>…</a:t>
            </a:r>
            <a:endParaRPr lang="en-US" sz="23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20000"/>
          </a:bodyPr>
          <a:lstStyle/>
          <a:p>
            <a:pPr algn="just"/>
            <a:r>
              <a:rPr lang="en-US" dirty="0"/>
              <a:t>Descriptive, correlation and contextual analysis were made to help </a:t>
            </a:r>
            <a:r>
              <a:rPr lang="pl-PL" dirty="0"/>
              <a:t>the </a:t>
            </a:r>
            <a:r>
              <a:rPr lang="en-US" dirty="0"/>
              <a:t>Pharmaceutical company</a:t>
            </a:r>
            <a:r>
              <a:rPr lang="pl-PL" dirty="0"/>
              <a:t> </a:t>
            </a:r>
            <a:r>
              <a:rPr lang="en-US" dirty="0"/>
              <a:t>to improve patient adherence to their drug through data-driven insights.</a:t>
            </a:r>
          </a:p>
          <a:p>
            <a:pPr algn="just"/>
            <a:r>
              <a:rPr lang="pl-PL" dirty="0"/>
              <a:t>8</a:t>
            </a:r>
            <a:r>
              <a:rPr lang="en-US" dirty="0"/>
              <a:t> hypothesis were constructed to gain knowledge on the subject and formulate final recommendation</a:t>
            </a:r>
            <a:r>
              <a:rPr lang="pl-PL" dirty="0"/>
              <a:t> on </a:t>
            </a:r>
            <a:r>
              <a:rPr lang="pl-PL" dirty="0" err="1"/>
              <a:t>features</a:t>
            </a:r>
            <a:r>
              <a:rPr lang="pl-PL" dirty="0"/>
              <a:t> and model </a:t>
            </a:r>
            <a:r>
              <a:rPr lang="pl-PL" dirty="0" err="1"/>
              <a:t>selection</a:t>
            </a:r>
            <a:r>
              <a:rPr lang="en-US" dirty="0"/>
              <a:t>. Main topics included:</a:t>
            </a:r>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r>
              <a:rPr lang="pl-PL" dirty="0"/>
              <a:t>…</a:t>
            </a:r>
            <a:endParaRPr lang="en-US" dirty="0"/>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a:t>
            </a:r>
          </a:p>
          <a:p>
            <a:r>
              <a:rPr lang="pl-PL" dirty="0"/>
              <a:t>…</a:t>
            </a:r>
          </a:p>
          <a:p>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provided</a:t>
            </a:r>
            <a:r>
              <a:rPr lang="pl-PL" b="1" dirty="0">
                <a:solidFill>
                  <a:srgbClr val="FF6600"/>
                </a:solidFill>
              </a:rPr>
              <a:t> data </a:t>
            </a:r>
            <a:r>
              <a:rPr lang="pl-PL" b="1" dirty="0" err="1">
                <a:solidFill>
                  <a:srgbClr val="FF6600"/>
                </a:solidFill>
              </a:rPr>
              <a:t>sets</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r>
              <a:rPr lang="en-US" dirty="0"/>
              <a:t>Hypothesis no. 1: </a:t>
            </a:r>
            <a:r>
              <a:rPr lang="pl-PL" dirty="0"/>
              <a:t>..</a:t>
            </a:r>
            <a:r>
              <a:rPr lang="en-AU" dirty="0"/>
              <a:t>.</a:t>
            </a:r>
            <a:endParaRPr lang="pl-PL" dirty="0"/>
          </a:p>
          <a:p>
            <a:r>
              <a:rPr lang="en-US" dirty="0"/>
              <a:t>Hypothesis no. 2: </a:t>
            </a:r>
            <a:r>
              <a:rPr lang="pl-PL" dirty="0"/>
              <a:t>...</a:t>
            </a:r>
          </a:p>
          <a:p>
            <a:r>
              <a:rPr lang="en-US" dirty="0"/>
              <a:t>Hypothesis no. 3: </a:t>
            </a:r>
            <a:r>
              <a:rPr lang="pl-PL" dirty="0"/>
              <a:t>…</a:t>
            </a:r>
            <a:endParaRPr lang="en-AU" dirty="0"/>
          </a:p>
          <a:p>
            <a:r>
              <a:rPr lang="en-US" dirty="0"/>
              <a:t>Hypothesis no. 4: </a:t>
            </a:r>
            <a:r>
              <a:rPr lang="pl-PL" dirty="0"/>
              <a:t>..</a:t>
            </a:r>
            <a:r>
              <a:rPr lang="en-AU" dirty="0"/>
              <a:t>.</a:t>
            </a:r>
          </a:p>
          <a:p>
            <a:r>
              <a:rPr lang="en-US" dirty="0"/>
              <a:t>Hypothesis no. 5: </a:t>
            </a:r>
            <a:r>
              <a:rPr lang="pl-PL" dirty="0"/>
              <a:t>..</a:t>
            </a:r>
            <a:r>
              <a:rPr lang="en-AU" dirty="0"/>
              <a:t>.</a:t>
            </a:r>
          </a:p>
          <a:p>
            <a:r>
              <a:rPr lang="en-US" dirty="0"/>
              <a:t>Hypothesis no. 6: </a:t>
            </a:r>
            <a:r>
              <a:rPr lang="pl-PL" dirty="0"/>
              <a:t>..</a:t>
            </a:r>
            <a:r>
              <a:rPr lang="en-AU" dirty="0"/>
              <a:t>.</a:t>
            </a:r>
            <a:endParaRPr lang="pl-PL" dirty="0"/>
          </a:p>
          <a:p>
            <a:r>
              <a:rPr lang="en-US" dirty="0"/>
              <a:t>Hypothesis no. </a:t>
            </a:r>
            <a:r>
              <a:rPr lang="pl-PL" dirty="0"/>
              <a:t>7</a:t>
            </a:r>
            <a:r>
              <a:rPr lang="en-US" dirty="0"/>
              <a:t>: </a:t>
            </a:r>
            <a:r>
              <a:rPr lang="pl-PL" dirty="0"/>
              <a:t>..</a:t>
            </a:r>
            <a:r>
              <a:rPr lang="en-AU" dirty="0"/>
              <a:t>.</a:t>
            </a:r>
          </a:p>
          <a:p>
            <a:r>
              <a:rPr lang="en-US" dirty="0"/>
              <a:t>Hypothesis no. </a:t>
            </a:r>
            <a:r>
              <a:rPr lang="pl-PL" dirty="0"/>
              <a:t>8</a:t>
            </a:r>
            <a:r>
              <a:rPr lang="en-US" dirty="0"/>
              <a:t>: </a:t>
            </a:r>
            <a:r>
              <a:rPr lang="pl-PL" dirty="0"/>
              <a:t>..</a:t>
            </a:r>
            <a:r>
              <a:rPr lang="en-AU" dirty="0"/>
              <a:t>.</a:t>
            </a:r>
          </a:p>
          <a:p>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r>
              <a:rPr lang="pl-PL" dirty="0"/>
              <a:t>…</a:t>
            </a:r>
          </a:p>
          <a:p>
            <a:pPr algn="just"/>
            <a:r>
              <a:rPr lang="pl-PL" dirty="0"/>
              <a:t>…</a:t>
            </a:r>
          </a:p>
          <a:p>
            <a:pPr algn="just"/>
            <a:r>
              <a:rPr lang="pl-PL" dirty="0"/>
              <a:t>…</a:t>
            </a:r>
            <a:endParaRPr lang="en-AU" dirty="0"/>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p>
        </p:txBody>
      </p:sp>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pl-PL" sz="3200" dirty="0"/>
              <a:t>..</a:t>
            </a:r>
            <a:r>
              <a:rPr lang="en-AU" sz="3200" dirty="0"/>
              <a:t>.</a:t>
            </a:r>
          </a:p>
          <a:p>
            <a:pPr algn="just"/>
            <a:r>
              <a:rPr lang="pl-PL" sz="3200" dirty="0"/>
              <a:t>..</a:t>
            </a:r>
            <a:r>
              <a:rPr lang="en-AU" sz="3200" dirty="0"/>
              <a:t>.</a:t>
            </a:r>
          </a:p>
          <a:p>
            <a:pPr algn="just"/>
            <a:r>
              <a:rPr lang="pl-PL" sz="3200" dirty="0"/>
              <a:t>..</a:t>
            </a:r>
            <a:r>
              <a:rPr lang="en-AU" sz="3200" dirty="0"/>
              <a:t>.</a:t>
            </a:r>
          </a:p>
          <a:p>
            <a:pPr algn="just"/>
            <a:r>
              <a:rPr lang="pl-PL" sz="3200" dirty="0"/>
              <a:t>..</a:t>
            </a:r>
            <a:r>
              <a:rPr lang="en-AU" sz="3200"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1050</TotalTime>
  <Words>324</Words>
  <Application>Microsoft Office PowerPoint</Application>
  <PresentationFormat>Panoramiczny</PresentationFormat>
  <Paragraphs>71</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1</cp:revision>
  <dcterms:created xsi:type="dcterms:W3CDTF">2021-03-06T07:56:12Z</dcterms:created>
  <dcterms:modified xsi:type="dcterms:W3CDTF">2021-05-01T09:05:05Z</dcterms:modified>
</cp:coreProperties>
</file>