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9" r:id="rId3"/>
    <p:sldId id="270" r:id="rId4"/>
    <p:sldId id="272" r:id="rId5"/>
    <p:sldId id="274" r:id="rId6"/>
    <p:sldId id="273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39C82-AFC1-45CC-A017-1A691C60E705}" v="28" dt="2021-05-04T13:17:37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Burek-Bors" userId="52318fc02a824a34" providerId="LiveId" clId="{6F86E068-8AAC-44F8-AFA9-D35EEACD5653}"/>
    <pc:docChg chg="undo custSel modSld">
      <pc:chgData name="Roger Burek-Bors" userId="52318fc02a824a34" providerId="LiveId" clId="{6F86E068-8AAC-44F8-AFA9-D35EEACD5653}" dt="2021-03-11T19:35:55.876" v="636" actId="6549"/>
      <pc:docMkLst>
        <pc:docMk/>
      </pc:docMkLst>
      <pc:sldChg chg="modSp mod">
        <pc:chgData name="Roger Burek-Bors" userId="52318fc02a824a34" providerId="LiveId" clId="{6F86E068-8AAC-44F8-AFA9-D35EEACD5653}" dt="2021-03-11T17:41:05.254" v="96" actId="790"/>
        <pc:sldMkLst>
          <pc:docMk/>
          <pc:sldMk cId="109857222" sldId="256"/>
        </pc:sldMkLst>
        <pc:spChg chg="mod">
          <ac:chgData name="Roger Burek-Bors" userId="52318fc02a824a34" providerId="LiveId" clId="{6F86E068-8AAC-44F8-AFA9-D35EEACD5653}" dt="2021-03-11T17:41:05.254" v="96" actId="790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mod">
        <pc:chgData name="Roger Burek-Bors" userId="52318fc02a824a34" providerId="LiveId" clId="{6F86E068-8AAC-44F8-AFA9-D35EEACD5653}" dt="2021-03-11T19:08:34.666" v="305" actId="1076"/>
        <pc:sldMkLst>
          <pc:docMk/>
          <pc:sldMk cId="116821060" sldId="268"/>
        </pc:sldMkLst>
        <pc:spChg chg="add del mod">
          <ac:chgData name="Roger Burek-Bors" userId="52318fc02a824a34" providerId="LiveId" clId="{6F86E068-8AAC-44F8-AFA9-D35EEACD5653}" dt="2021-03-11T19:08:34.666" v="305" actId="1076"/>
          <ac:spMkLst>
            <pc:docMk/>
            <pc:sldMk cId="116821060" sldId="268"/>
            <ac:spMk id="2" creationId="{E8B8F26E-9345-4747-9094-972E38700A17}"/>
          </ac:spMkLst>
        </pc:spChg>
      </pc:sldChg>
      <pc:sldChg chg="modSp mod">
        <pc:chgData name="Roger Burek-Bors" userId="52318fc02a824a34" providerId="LiveId" clId="{6F86E068-8AAC-44F8-AFA9-D35EEACD5653}" dt="2021-03-11T19:16:34.577" v="383" actId="790"/>
        <pc:sldMkLst>
          <pc:docMk/>
          <pc:sldMk cId="1899016330" sldId="269"/>
        </pc:sldMkLst>
        <pc:spChg chg="mod">
          <ac:chgData name="Roger Burek-Bors" userId="52318fc02a824a34" providerId="LiveId" clId="{6F86E068-8AAC-44F8-AFA9-D35EEACD5653}" dt="2021-03-11T19:16:34.577" v="383" actId="790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59.846" v="544" actId="790"/>
        <pc:sldMkLst>
          <pc:docMk/>
          <pc:sldMk cId="4200854336" sldId="272"/>
        </pc:sldMkLst>
        <pc:spChg chg="mod">
          <ac:chgData name="Roger Burek-Bors" userId="52318fc02a824a34" providerId="LiveId" clId="{6F86E068-8AAC-44F8-AFA9-D35EEACD5653}" dt="2021-03-11T19:32:59.846" v="544" actId="790"/>
          <ac:spMkLst>
            <pc:docMk/>
            <pc:sldMk cId="4200854336" sldId="272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09:39.378" v="327" actId="313"/>
        <pc:sldMkLst>
          <pc:docMk/>
          <pc:sldMk cId="481083618" sldId="274"/>
        </pc:sldMkLst>
        <pc:spChg chg="mod">
          <ac:chgData name="Roger Burek-Bors" userId="52318fc02a824a34" providerId="LiveId" clId="{6F86E068-8AAC-44F8-AFA9-D35EEACD5653}" dt="2021-03-11T19:09:39.378" v="327" actId="313"/>
          <ac:spMkLst>
            <pc:docMk/>
            <pc:sldMk cId="481083618" sldId="274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6F86E068-8AAC-44F8-AFA9-D35EEACD5653}" dt="2021-03-11T19:32:48.687" v="543" actId="790"/>
        <pc:sldMkLst>
          <pc:docMk/>
          <pc:sldMk cId="3679507724" sldId="278"/>
        </pc:sldMkLst>
        <pc:spChg chg="mod">
          <ac:chgData name="Roger Burek-Bors" userId="52318fc02a824a34" providerId="LiveId" clId="{6F86E068-8AAC-44F8-AFA9-D35EEACD5653}" dt="2021-03-11T19:32:48.687" v="543" actId="790"/>
          <ac:spMkLst>
            <pc:docMk/>
            <pc:sldMk cId="3679507724" sldId="278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39.802" v="542" actId="790"/>
        <pc:sldMkLst>
          <pc:docMk/>
          <pc:sldMk cId="2898413202" sldId="279"/>
        </pc:sldMkLst>
        <pc:spChg chg="mod">
          <ac:chgData name="Roger Burek-Bors" userId="52318fc02a824a34" providerId="LiveId" clId="{6F86E068-8AAC-44F8-AFA9-D35EEACD5653}" dt="2021-03-11T19:32:39.802" v="542" actId="790"/>
          <ac:spMkLst>
            <pc:docMk/>
            <pc:sldMk cId="2898413202" sldId="279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29.618" v="541" actId="790"/>
        <pc:sldMkLst>
          <pc:docMk/>
          <pc:sldMk cId="1290289446" sldId="280"/>
        </pc:sldMkLst>
        <pc:spChg chg="mod">
          <ac:chgData name="Roger Burek-Bors" userId="52318fc02a824a34" providerId="LiveId" clId="{6F86E068-8AAC-44F8-AFA9-D35EEACD5653}" dt="2021-03-11T19:32:29.618" v="541" actId="790"/>
          <ac:spMkLst>
            <pc:docMk/>
            <pc:sldMk cId="1290289446" sldId="28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2:13.714" v="540" actId="790"/>
        <pc:sldMkLst>
          <pc:docMk/>
          <pc:sldMk cId="3626305797" sldId="281"/>
        </pc:sldMkLst>
        <pc:spChg chg="mod">
          <ac:chgData name="Roger Burek-Bors" userId="52318fc02a824a34" providerId="LiveId" clId="{6F86E068-8AAC-44F8-AFA9-D35EEACD5653}" dt="2021-03-11T19:32:13.714" v="540" actId="790"/>
          <ac:spMkLst>
            <pc:docMk/>
            <pc:sldMk cId="3626305797" sldId="28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6F86E068-8AAC-44F8-AFA9-D35EEACD5653}" dt="2021-03-11T19:34:18.717" v="575" actId="790"/>
        <pc:sldMkLst>
          <pc:docMk/>
          <pc:sldMk cId="414061104" sldId="282"/>
        </pc:sldMkLst>
        <pc:spChg chg="mod">
          <ac:chgData name="Roger Burek-Bors" userId="52318fc02a824a34" providerId="LiveId" clId="{6F86E068-8AAC-44F8-AFA9-D35EEACD5653}" dt="2021-03-11T19:34:18.717" v="575" actId="790"/>
          <ac:spMkLst>
            <pc:docMk/>
            <pc:sldMk cId="414061104" sldId="282"/>
            <ac:spMk id="4" creationId="{F0FEE1CD-BF08-48FA-8526-5BEB92660675}"/>
          </ac:spMkLst>
        </pc:spChg>
        <pc:graphicFrameChg chg="mod">
          <ac:chgData name="Roger Burek-Bors" userId="52318fc02a824a34" providerId="LiveId" clId="{6F86E068-8AAC-44F8-AFA9-D35EEACD5653}" dt="2021-03-11T19:22:28.351" v="390" actId="14100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mod">
        <pc:chgData name="Roger Burek-Bors" userId="52318fc02a824a34" providerId="LiveId" clId="{6F86E068-8AAC-44F8-AFA9-D35EEACD5653}" dt="2021-03-11T19:35:55.876" v="636" actId="6549"/>
        <pc:sldMkLst>
          <pc:docMk/>
          <pc:sldMk cId="2824837901" sldId="283"/>
        </pc:sldMkLst>
        <pc:spChg chg="mod">
          <ac:chgData name="Roger Burek-Bors" userId="52318fc02a824a34" providerId="LiveId" clId="{6F86E068-8AAC-44F8-AFA9-D35EEACD5653}" dt="2021-03-11T19:35:55.876" v="636" actId="6549"/>
          <ac:spMkLst>
            <pc:docMk/>
            <pc:sldMk cId="2824837901" sldId="283"/>
            <ac:spMk id="3" creationId="{CDC6F948-2F33-47A0-AE55-62E355ACC532}"/>
          </ac:spMkLst>
        </pc:spChg>
      </pc:sldChg>
    </pc:docChg>
  </pc:docChgLst>
  <pc:docChgLst>
    <pc:chgData name="Roger Burek-Bors" userId="52318fc02a824a34" providerId="LiveId" clId="{BABC2379-B30D-4175-AD3B-B5B8ACD058F2}"/>
    <pc:docChg chg="undo redo custSel addSld delSld modSld">
      <pc:chgData name="Roger Burek-Bors" userId="52318fc02a824a34" providerId="LiveId" clId="{BABC2379-B30D-4175-AD3B-B5B8ACD058F2}" dt="2021-05-03T05:55:42.463" v="579" actId="790"/>
      <pc:docMkLst>
        <pc:docMk/>
      </pc:docMkLst>
      <pc:sldChg chg="addSp delSp modSp mod">
        <pc:chgData name="Roger Burek-Bors" userId="52318fc02a824a34" providerId="LiveId" clId="{BABC2379-B30D-4175-AD3B-B5B8ACD058F2}" dt="2021-05-01T08:41:17.758" v="111" actId="1076"/>
        <pc:sldMkLst>
          <pc:docMk/>
          <pc:sldMk cId="109857222" sldId="256"/>
        </pc:sldMkLst>
        <pc:spChg chg="add del">
          <ac:chgData name="Roger Burek-Bors" userId="52318fc02a824a34" providerId="LiveId" clId="{BABC2379-B30D-4175-AD3B-B5B8ACD058F2}" dt="2021-05-01T08:40:30.304" v="107" actId="22"/>
          <ac:spMkLst>
            <pc:docMk/>
            <pc:sldMk cId="109857222" sldId="256"/>
            <ac:spMk id="5" creationId="{8B023E33-F0D5-457A-A2D8-7C4A4ED6C9A1}"/>
          </ac:spMkLst>
        </pc:spChg>
        <pc:spChg chg="mod">
          <ac:chgData name="Roger Burek-Bors" userId="52318fc02a824a34" providerId="LiveId" clId="{BABC2379-B30D-4175-AD3B-B5B8ACD058F2}" dt="2021-05-01T08:40:24.764" v="105" actId="20577"/>
          <ac:spMkLst>
            <pc:docMk/>
            <pc:sldMk cId="109857222" sldId="256"/>
            <ac:spMk id="11" creationId="{00CC22B5-8500-2C45-91DE-A596A6DF1C3B}"/>
          </ac:spMkLst>
        </pc:spChg>
        <pc:picChg chg="add mod">
          <ac:chgData name="Roger Burek-Bors" userId="52318fc02a824a34" providerId="LiveId" clId="{BABC2379-B30D-4175-AD3B-B5B8ACD058F2}" dt="2021-05-01T08:41:17.758" v="111" actId="1076"/>
          <ac:picMkLst>
            <pc:docMk/>
            <pc:sldMk cId="109857222" sldId="256"/>
            <ac:picMk id="4" creationId="{D1C35277-A85C-4D9E-9534-633E6C9934CD}"/>
          </ac:picMkLst>
        </pc:picChg>
      </pc:sldChg>
      <pc:sldChg chg="modSp mod">
        <pc:chgData name="Roger Burek-Bors" userId="52318fc02a824a34" providerId="LiveId" clId="{BABC2379-B30D-4175-AD3B-B5B8ACD058F2}" dt="2021-05-03T05:42:56.687" v="479" actId="20577"/>
        <pc:sldMkLst>
          <pc:docMk/>
          <pc:sldMk cId="1899016330" sldId="269"/>
        </pc:sldMkLst>
        <pc:spChg chg="mod">
          <ac:chgData name="Roger Burek-Bors" userId="52318fc02a824a34" providerId="LiveId" clId="{BABC2379-B30D-4175-AD3B-B5B8ACD058F2}" dt="2021-05-03T05:42:56.687" v="479" actId="20577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0:24.801" v="305"/>
        <pc:sldMkLst>
          <pc:docMk/>
          <pc:sldMk cId="1384039938" sldId="270"/>
        </pc:sldMkLst>
        <pc:spChg chg="mod">
          <ac:chgData name="Roger Burek-Bors" userId="52318fc02a824a34" providerId="LiveId" clId="{BABC2379-B30D-4175-AD3B-B5B8ACD058F2}" dt="2021-05-01T09:00:24.801" v="305"/>
          <ac:spMkLst>
            <pc:docMk/>
            <pc:sldMk cId="1384039938" sldId="270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9:04:52.527" v="433" actId="20577"/>
        <pc:sldMkLst>
          <pc:docMk/>
          <pc:sldMk cId="3712518515" sldId="271"/>
        </pc:sldMkLst>
        <pc:spChg chg="mod">
          <ac:chgData name="Roger Burek-Bors" userId="52318fc02a824a34" providerId="LiveId" clId="{BABC2379-B30D-4175-AD3B-B5B8ACD058F2}" dt="2021-05-01T09:04:52.527" v="433" actId="20577"/>
          <ac:spMkLst>
            <pc:docMk/>
            <pc:sldMk cId="3712518515" sldId="271"/>
            <ac:spMk id="3" creationId="{CDC6F948-2F33-47A0-AE55-62E355ACC532}"/>
          </ac:spMkLst>
        </pc:spChg>
      </pc:sldChg>
      <pc:sldChg chg="addSp delSp modSp mod">
        <pc:chgData name="Roger Burek-Bors" userId="52318fc02a824a34" providerId="LiveId" clId="{BABC2379-B30D-4175-AD3B-B5B8ACD058F2}" dt="2021-05-03T05:45:52.490" v="494"/>
        <pc:sldMkLst>
          <pc:docMk/>
          <pc:sldMk cId="4200854336" sldId="272"/>
        </pc:sldMkLst>
        <pc:spChg chg="mod">
          <ac:chgData name="Roger Burek-Bors" userId="52318fc02a824a34" providerId="LiveId" clId="{BABC2379-B30D-4175-AD3B-B5B8ACD058F2}" dt="2021-05-03T05:45:52.490" v="494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3T05:41:25.444" v="459" actId="313"/>
          <ac:spMkLst>
            <pc:docMk/>
            <pc:sldMk cId="4200854336" sldId="272"/>
            <ac:spMk id="4" creationId="{F0FEE1CD-BF08-48FA-8526-5BEB92660675}"/>
          </ac:spMkLst>
        </pc:spChg>
        <pc:spChg chg="del">
          <ac:chgData name="Roger Burek-Bors" userId="52318fc02a824a34" providerId="LiveId" clId="{BABC2379-B30D-4175-AD3B-B5B8ACD058F2}" dt="2021-05-01T08:51:09.428" v="233" actId="478"/>
          <ac:spMkLst>
            <pc:docMk/>
            <pc:sldMk cId="4200854336" sldId="272"/>
            <ac:spMk id="8" creationId="{3E00D818-545B-486D-93DE-99A9F6CB2B69}"/>
          </ac:spMkLst>
        </pc:spChg>
        <pc:spChg chg="del">
          <ac:chgData name="Roger Burek-Bors" userId="52318fc02a824a34" providerId="LiveId" clId="{BABC2379-B30D-4175-AD3B-B5B8ACD058F2}" dt="2021-05-01T08:51:12.296" v="234" actId="478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BABC2379-B30D-4175-AD3B-B5B8ACD058F2}" dt="2021-05-03T05:45:09.249" v="486" actId="1076"/>
          <ac:picMkLst>
            <pc:docMk/>
            <pc:sldMk cId="4200854336" sldId="272"/>
            <ac:picMk id="5" creationId="{A995BEC3-555A-4FB5-BEFB-142F1A184D8C}"/>
          </ac:picMkLst>
        </pc:picChg>
        <pc:picChg chg="del">
          <ac:chgData name="Roger Burek-Bors" userId="52318fc02a824a34" providerId="LiveId" clId="{BABC2379-B30D-4175-AD3B-B5B8ACD058F2}" dt="2021-05-01T08:51:04.053" v="231" actId="478"/>
          <ac:picMkLst>
            <pc:docMk/>
            <pc:sldMk cId="4200854336" sldId="272"/>
            <ac:picMk id="5" creationId="{E04AD88E-AB73-4501-BA1F-20A03346571A}"/>
          </ac:picMkLst>
        </pc:picChg>
        <pc:picChg chg="del">
          <ac:chgData name="Roger Burek-Bors" userId="52318fc02a824a34" providerId="LiveId" clId="{BABC2379-B30D-4175-AD3B-B5B8ACD058F2}" dt="2021-05-01T08:51:05.856" v="232" actId="478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mod">
        <pc:chgData name="Roger Burek-Bors" userId="52318fc02a824a34" providerId="LiveId" clId="{BABC2379-B30D-4175-AD3B-B5B8ACD058F2}" dt="2021-05-01T08:52:20.893" v="264" actId="20577"/>
        <pc:sldMkLst>
          <pc:docMk/>
          <pc:sldMk cId="3497837162" sldId="273"/>
        </pc:sldMkLst>
        <pc:spChg chg="mod">
          <ac:chgData name="Roger Burek-Bors" userId="52318fc02a824a34" providerId="LiveId" clId="{BABC2379-B30D-4175-AD3B-B5B8ACD058F2}" dt="2021-05-01T08:52:20.893" v="264" actId="20577"/>
          <ac:spMkLst>
            <pc:docMk/>
            <pc:sldMk cId="3497837162" sldId="273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BABC2379-B30D-4175-AD3B-B5B8ACD058F2}" dt="2021-05-01T08:52:42.394" v="282" actId="5793"/>
        <pc:sldMkLst>
          <pc:docMk/>
          <pc:sldMk cId="481083618" sldId="274"/>
        </pc:sldMkLst>
        <pc:spChg chg="mod">
          <ac:chgData name="Roger Burek-Bors" userId="52318fc02a824a34" providerId="LiveId" clId="{BABC2379-B30D-4175-AD3B-B5B8ACD058F2}" dt="2021-05-01T08:52:42.394" v="282" actId="5793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52:32.220" v="268" actId="6549"/>
          <ac:spMkLst>
            <pc:docMk/>
            <pc:sldMk cId="481083618" sldId="274"/>
            <ac:spMk id="4" creationId="{F0FEE1CD-BF08-48FA-8526-5BEB92660675}"/>
          </ac:spMkLst>
        </pc:spChg>
      </pc:sldChg>
      <pc:sldChg chg="delSp modSp mod">
        <pc:chgData name="Roger Burek-Bors" userId="52318fc02a824a34" providerId="LiveId" clId="{BABC2379-B30D-4175-AD3B-B5B8ACD058F2}" dt="2021-05-01T08:59:03.187" v="302" actId="5793"/>
        <pc:sldMkLst>
          <pc:docMk/>
          <pc:sldMk cId="2276711680" sldId="275"/>
        </pc:sldMkLst>
        <pc:spChg chg="mod">
          <ac:chgData name="Roger Burek-Bors" userId="52318fc02a824a34" providerId="LiveId" clId="{BABC2379-B30D-4175-AD3B-B5B8ACD058F2}" dt="2021-05-01T08:59:03.187" v="302" actId="5793"/>
          <ac:spMkLst>
            <pc:docMk/>
            <pc:sldMk cId="2276711680" sldId="275"/>
            <ac:spMk id="3" creationId="{CDC6F948-2F33-47A0-AE55-62E355ACC532}"/>
          </ac:spMkLst>
        </pc:spChg>
        <pc:picChg chg="del">
          <ac:chgData name="Roger Burek-Bors" userId="52318fc02a824a34" providerId="LiveId" clId="{BABC2379-B30D-4175-AD3B-B5B8ACD058F2}" dt="2021-05-01T08:58:50.148" v="285" actId="47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mod">
        <pc:chgData name="Roger Burek-Bors" userId="52318fc02a824a34" providerId="LiveId" clId="{BABC2379-B30D-4175-AD3B-B5B8ACD058F2}" dt="2021-05-03T05:41:06.904" v="439" actId="6549"/>
        <pc:sldMkLst>
          <pc:docMk/>
          <pc:sldMk cId="3201505257" sldId="276"/>
        </pc:sldMkLst>
        <pc:spChg chg="mod">
          <ac:chgData name="Roger Burek-Bors" userId="52318fc02a824a34" providerId="LiveId" clId="{BABC2379-B30D-4175-AD3B-B5B8ACD058F2}" dt="2021-05-03T05:41:06.904" v="439" actId="6549"/>
          <ac:spMkLst>
            <pc:docMk/>
            <pc:sldMk cId="3201505257" sldId="276"/>
            <ac:spMk id="3" creationId="{CDC6F948-2F33-47A0-AE55-62E355ACC532}"/>
          </ac:spMkLst>
        </pc:spChg>
      </pc:sldChg>
      <pc:sldChg chg="del">
        <pc:chgData name="Roger Burek-Bors" userId="52318fc02a824a34" providerId="LiveId" clId="{BABC2379-B30D-4175-AD3B-B5B8ACD058F2}" dt="2021-05-01T08:53:20.187" v="284" actId="47"/>
        <pc:sldMkLst>
          <pc:docMk/>
          <pc:sldMk cId="1898627169" sldId="277"/>
        </pc:sldMkLst>
      </pc:sldChg>
      <pc:sldChg chg="del">
        <pc:chgData name="Roger Burek-Bors" userId="52318fc02a824a34" providerId="LiveId" clId="{BABC2379-B30D-4175-AD3B-B5B8ACD058F2}" dt="2021-05-01T08:51:43.383" v="252" actId="47"/>
        <pc:sldMkLst>
          <pc:docMk/>
          <pc:sldMk cId="3679507724" sldId="278"/>
        </pc:sldMkLst>
      </pc:sldChg>
      <pc:sldChg chg="del">
        <pc:chgData name="Roger Burek-Bors" userId="52318fc02a824a34" providerId="LiveId" clId="{BABC2379-B30D-4175-AD3B-B5B8ACD058F2}" dt="2021-05-01T08:51:44.497" v="253" actId="47"/>
        <pc:sldMkLst>
          <pc:docMk/>
          <pc:sldMk cId="2898413202" sldId="279"/>
        </pc:sldMkLst>
      </pc:sldChg>
      <pc:sldChg chg="del">
        <pc:chgData name="Roger Burek-Bors" userId="52318fc02a824a34" providerId="LiveId" clId="{BABC2379-B30D-4175-AD3B-B5B8ACD058F2}" dt="2021-05-01T08:51:46.303" v="254" actId="47"/>
        <pc:sldMkLst>
          <pc:docMk/>
          <pc:sldMk cId="1290289446" sldId="280"/>
        </pc:sldMkLst>
      </pc:sldChg>
      <pc:sldChg chg="del">
        <pc:chgData name="Roger Burek-Bors" userId="52318fc02a824a34" providerId="LiveId" clId="{BABC2379-B30D-4175-AD3B-B5B8ACD058F2}" dt="2021-05-01T08:51:49.126" v="255" actId="47"/>
        <pc:sldMkLst>
          <pc:docMk/>
          <pc:sldMk cId="3626305797" sldId="281"/>
        </pc:sldMkLst>
      </pc:sldChg>
      <pc:sldChg chg="del">
        <pc:chgData name="Roger Burek-Bors" userId="52318fc02a824a34" providerId="LiveId" clId="{BABC2379-B30D-4175-AD3B-B5B8ACD058F2}" dt="2021-05-01T08:51:54.502" v="256" actId="47"/>
        <pc:sldMkLst>
          <pc:docMk/>
          <pc:sldMk cId="414061104" sldId="282"/>
        </pc:sldMkLst>
      </pc:sldChg>
      <pc:sldChg chg="del">
        <pc:chgData name="Roger Burek-Bors" userId="52318fc02a824a34" providerId="LiveId" clId="{BABC2379-B30D-4175-AD3B-B5B8ACD058F2}" dt="2021-05-01T08:52:45.342" v="283" actId="47"/>
        <pc:sldMkLst>
          <pc:docMk/>
          <pc:sldMk cId="2824837901" sldId="283"/>
        </pc:sldMkLst>
      </pc:sldChg>
      <pc:sldChg chg="modSp add mod">
        <pc:chgData name="Roger Burek-Bors" userId="52318fc02a824a34" providerId="LiveId" clId="{BABC2379-B30D-4175-AD3B-B5B8ACD058F2}" dt="2021-05-03T05:55:42.463" v="579" actId="790"/>
        <pc:sldMkLst>
          <pc:docMk/>
          <pc:sldMk cId="1837009852" sldId="284"/>
        </pc:sldMkLst>
        <pc:spChg chg="mod">
          <ac:chgData name="Roger Burek-Bors" userId="52318fc02a824a34" providerId="LiveId" clId="{BABC2379-B30D-4175-AD3B-B5B8ACD058F2}" dt="2021-05-03T05:55:42.463" v="579" actId="790"/>
          <ac:spMkLst>
            <pc:docMk/>
            <pc:sldMk cId="1837009852" sldId="284"/>
            <ac:spMk id="3" creationId="{CDC6F948-2F33-47A0-AE55-62E355ACC532}"/>
          </ac:spMkLst>
        </pc:spChg>
        <pc:spChg chg="mod">
          <ac:chgData name="Roger Burek-Bors" userId="52318fc02a824a34" providerId="LiveId" clId="{BABC2379-B30D-4175-AD3B-B5B8ACD058F2}" dt="2021-05-01T08:30:02.437" v="74" actId="20577"/>
          <ac:spMkLst>
            <pc:docMk/>
            <pc:sldMk cId="1837009852" sldId="284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BABC2379-B30D-4175-AD3B-B5B8ACD058F2}" dt="2021-05-03T05:43:20.046" v="484" actId="5793"/>
        <pc:sldMkLst>
          <pc:docMk/>
          <pc:sldMk cId="305963083" sldId="285"/>
        </pc:sldMkLst>
        <pc:spChg chg="mod">
          <ac:chgData name="Roger Burek-Bors" userId="52318fc02a824a34" providerId="LiveId" clId="{BABC2379-B30D-4175-AD3B-B5B8ACD058F2}" dt="2021-05-03T05:43:20.046" v="484" actId="5793"/>
          <ac:spMkLst>
            <pc:docMk/>
            <pc:sldMk cId="305963083" sldId="285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CE0CDD7B-C3A1-414A-9816-595488E1E4B6}"/>
    <pc:docChg chg="undo custSel addSld modSld">
      <pc:chgData name="Roger Burek-Bors" userId="52318fc02a824a34" providerId="LiveId" clId="{CE0CDD7B-C3A1-414A-9816-595488E1E4B6}" dt="2021-03-06T23:02:37.974" v="4491" actId="20577"/>
      <pc:docMkLst>
        <pc:docMk/>
      </pc:docMkLst>
      <pc:sldChg chg="modSp mod">
        <pc:chgData name="Roger Burek-Bors" userId="52318fc02a824a34" providerId="LiveId" clId="{CE0CDD7B-C3A1-414A-9816-595488E1E4B6}" dt="2021-03-06T10:26:05.598" v="1214" actId="20577"/>
        <pc:sldMkLst>
          <pc:docMk/>
          <pc:sldMk cId="109857222" sldId="256"/>
        </pc:sldMkLst>
        <pc:spChg chg="mod">
          <ac:chgData name="Roger Burek-Bors" userId="52318fc02a824a34" providerId="LiveId" clId="{CE0CDD7B-C3A1-414A-9816-595488E1E4B6}" dt="2021-03-06T10:26:05.598" v="1214" actId="20577"/>
          <ac:spMkLst>
            <pc:docMk/>
            <pc:sldMk cId="109857222" sldId="256"/>
            <ac:spMk id="11" creationId="{00CC22B5-8500-2C45-91DE-A596A6DF1C3B}"/>
          </ac:spMkLst>
        </pc:spChg>
      </pc:sldChg>
      <pc:sldChg chg="addSp delSp modSp new mod">
        <pc:chgData name="Roger Burek-Bors" userId="52318fc02a824a34" providerId="LiveId" clId="{CE0CDD7B-C3A1-414A-9816-595488E1E4B6}" dt="2021-03-06T22:17:29.718" v="4022" actId="20577"/>
        <pc:sldMkLst>
          <pc:docMk/>
          <pc:sldMk cId="1899016330" sldId="269"/>
        </pc:sldMkLst>
        <pc:spChg chg="del">
          <ac:chgData name="Roger Burek-Bors" userId="52318fc02a824a34" providerId="LiveId" clId="{CE0CDD7B-C3A1-414A-9816-595488E1E4B6}" dt="2021-03-06T08:16:46.801" v="2" actId="478"/>
          <ac:spMkLst>
            <pc:docMk/>
            <pc:sldMk cId="1899016330" sldId="269"/>
            <ac:spMk id="2" creationId="{2050F080-7170-4879-B84F-2D5EC65696CB}"/>
          </ac:spMkLst>
        </pc:spChg>
        <pc:spChg chg="mod">
          <ac:chgData name="Roger Burek-Bors" userId="52318fc02a824a34" providerId="LiveId" clId="{CE0CDD7B-C3A1-414A-9816-595488E1E4B6}" dt="2021-03-06T22:17:29.718" v="4022" actId="20577"/>
          <ac:spMkLst>
            <pc:docMk/>
            <pc:sldMk cId="1899016330" sldId="269"/>
            <ac:spMk id="3" creationId="{CDC6F948-2F33-47A0-AE55-62E355ACC532}"/>
          </ac:spMkLst>
        </pc:spChg>
        <pc:spChg chg="add mod">
          <ac:chgData name="Roger Burek-Bors" userId="52318fc02a824a34" providerId="LiveId" clId="{CE0CDD7B-C3A1-414A-9816-595488E1E4B6}" dt="2021-03-06T08:18:13.808" v="19"/>
          <ac:spMkLst>
            <pc:docMk/>
            <pc:sldMk cId="1899016330" sldId="269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08:59:48.309" v="330" actId="790"/>
        <pc:sldMkLst>
          <pc:docMk/>
          <pc:sldMk cId="1384039938" sldId="270"/>
        </pc:sldMkLst>
        <pc:spChg chg="mod">
          <ac:chgData name="Roger Burek-Bors" userId="52318fc02a824a34" providerId="LiveId" clId="{CE0CDD7B-C3A1-414A-9816-595488E1E4B6}" dt="2021-03-06T08:59:48.309" v="330" actId="790"/>
          <ac:spMkLst>
            <pc:docMk/>
            <pc:sldMk cId="1384039938" sldId="27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0.018" v="20"/>
          <ac:spMkLst>
            <pc:docMk/>
            <pc:sldMk cId="1384039938" sldId="270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10:59:18.865" v="1401" actId="790"/>
        <pc:sldMkLst>
          <pc:docMk/>
          <pc:sldMk cId="3712518515" sldId="271"/>
        </pc:sldMkLst>
        <pc:spChg chg="mod">
          <ac:chgData name="Roger Burek-Bors" userId="52318fc02a824a34" providerId="LiveId" clId="{CE0CDD7B-C3A1-414A-9816-595488E1E4B6}" dt="2021-03-06T10:59:18.865" v="1401" actId="790"/>
          <ac:spMkLst>
            <pc:docMk/>
            <pc:sldMk cId="3712518515" sldId="27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8:38.911" v="21"/>
          <ac:spMkLst>
            <pc:docMk/>
            <pc:sldMk cId="3712518515" sldId="271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20:40:13.980" v="1926" actId="20577"/>
        <pc:sldMkLst>
          <pc:docMk/>
          <pc:sldMk cId="4200854336" sldId="272"/>
        </pc:sldMkLst>
        <pc:spChg chg="mod">
          <ac:chgData name="Roger Burek-Bors" userId="52318fc02a824a34" providerId="LiveId" clId="{CE0CDD7B-C3A1-414A-9816-595488E1E4B6}" dt="2021-03-06T20:40:13.980" v="1926" actId="20577"/>
          <ac:spMkLst>
            <pc:docMk/>
            <pc:sldMk cId="4200854336" sldId="27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18.728" v="1223" actId="20577"/>
          <ac:spMkLst>
            <pc:docMk/>
            <pc:sldMk cId="4200854336" sldId="272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0:27:56.070" v="1459" actId="122"/>
          <ac:spMkLst>
            <pc:docMk/>
            <pc:sldMk cId="4200854336" sldId="272"/>
            <ac:spMk id="8" creationId="{3E00D818-545B-486D-93DE-99A9F6CB2B69}"/>
          </ac:spMkLst>
        </pc:spChg>
        <pc:spChg chg="add mod">
          <ac:chgData name="Roger Burek-Bors" userId="52318fc02a824a34" providerId="LiveId" clId="{CE0CDD7B-C3A1-414A-9816-595488E1E4B6}" dt="2021-03-06T20:28:37.867" v="1481" actId="20577"/>
          <ac:spMkLst>
            <pc:docMk/>
            <pc:sldMk cId="4200854336" sldId="272"/>
            <ac:spMk id="9" creationId="{F523BA9E-3D67-441D-9B1C-80CEA39F5E2C}"/>
          </ac:spMkLst>
        </pc:spChg>
        <pc:picChg chg="add mod">
          <ac:chgData name="Roger Burek-Bors" userId="52318fc02a824a34" providerId="LiveId" clId="{CE0CDD7B-C3A1-414A-9816-595488E1E4B6}" dt="2021-03-06T20:27:05.116" v="1413" actId="14100"/>
          <ac:picMkLst>
            <pc:docMk/>
            <pc:sldMk cId="4200854336" sldId="272"/>
            <ac:picMk id="5" creationId="{E04AD88E-AB73-4501-BA1F-20A03346571A}"/>
          </ac:picMkLst>
        </pc:picChg>
        <pc:picChg chg="add mod">
          <ac:chgData name="Roger Burek-Bors" userId="52318fc02a824a34" providerId="LiveId" clId="{CE0CDD7B-C3A1-414A-9816-595488E1E4B6}" dt="2021-03-06T20:26:58.032" v="1411" actId="1076"/>
          <ac:picMkLst>
            <pc:docMk/>
            <pc:sldMk cId="4200854336" sldId="272"/>
            <ac:picMk id="7" creationId="{4B03E726-EE28-4C6F-B7B4-87B349369EB5}"/>
          </ac:picMkLst>
        </pc:picChg>
      </pc:sldChg>
      <pc:sldChg chg="modSp add mod">
        <pc:chgData name="Roger Burek-Bors" userId="52318fc02a824a34" providerId="LiveId" clId="{CE0CDD7B-C3A1-414A-9816-595488E1E4B6}" dt="2021-03-06T22:22:50.552" v="4398" actId="1076"/>
        <pc:sldMkLst>
          <pc:docMk/>
          <pc:sldMk cId="3497837162" sldId="273"/>
        </pc:sldMkLst>
        <pc:spChg chg="mod">
          <ac:chgData name="Roger Burek-Bors" userId="52318fc02a824a34" providerId="LiveId" clId="{CE0CDD7B-C3A1-414A-9816-595488E1E4B6}" dt="2021-03-06T22:22:50.552" v="4398" actId="1076"/>
          <ac:spMkLst>
            <pc:docMk/>
            <pc:sldMk cId="3497837162" sldId="27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8:19:04.168" v="23"/>
          <ac:spMkLst>
            <pc:docMk/>
            <pc:sldMk cId="3497837162" sldId="273"/>
            <ac:spMk id="4" creationId="{F0FEE1CD-BF08-48FA-8526-5BEB92660675}"/>
          </ac:spMkLst>
        </pc:spChg>
      </pc:sldChg>
      <pc:sldChg chg="modSp add mod">
        <pc:chgData name="Roger Burek-Bors" userId="52318fc02a824a34" providerId="LiveId" clId="{CE0CDD7B-C3A1-414A-9816-595488E1E4B6}" dt="2021-03-06T23:02:37.974" v="4491" actId="20577"/>
        <pc:sldMkLst>
          <pc:docMk/>
          <pc:sldMk cId="481083618" sldId="274"/>
        </pc:sldMkLst>
        <pc:spChg chg="mod">
          <ac:chgData name="Roger Burek-Bors" userId="52318fc02a824a34" providerId="LiveId" clId="{CE0CDD7B-C3A1-414A-9816-595488E1E4B6}" dt="2021-03-06T23:02:37.974" v="4491" actId="20577"/>
          <ac:spMkLst>
            <pc:docMk/>
            <pc:sldMk cId="481083618" sldId="274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4:49.377" v="1256" actId="20577"/>
          <ac:spMkLst>
            <pc:docMk/>
            <pc:sldMk cId="481083618" sldId="274"/>
            <ac:spMk id="4" creationId="{F0FEE1CD-BF08-48FA-8526-5BEB92660675}"/>
          </ac:spMkLst>
        </pc:spChg>
      </pc:sldChg>
      <pc:sldChg chg="addSp modSp add mod">
        <pc:chgData name="Roger Burek-Bors" userId="52318fc02a824a34" providerId="LiveId" clId="{CE0CDD7B-C3A1-414A-9816-595488E1E4B6}" dt="2021-03-06T09:50:28.173" v="917" actId="20577"/>
        <pc:sldMkLst>
          <pc:docMk/>
          <pc:sldMk cId="2276711680" sldId="275"/>
        </pc:sldMkLst>
        <pc:spChg chg="mod">
          <ac:chgData name="Roger Burek-Bors" userId="52318fc02a824a34" providerId="LiveId" clId="{CE0CDD7B-C3A1-414A-9816-595488E1E4B6}" dt="2021-03-06T09:48:39.949" v="908" actId="20577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28.173" v="917" actId="20577"/>
          <ac:spMkLst>
            <pc:docMk/>
            <pc:sldMk cId="2276711680" sldId="275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09:28:27.934" v="419" actId="1038"/>
          <ac:picMkLst>
            <pc:docMk/>
            <pc:sldMk cId="2276711680" sldId="275"/>
            <ac:picMk id="5" creationId="{9C092213-4A86-436C-8C28-7631B5B29EBE}"/>
          </ac:picMkLst>
        </pc:picChg>
      </pc:sldChg>
      <pc:sldChg chg="modSp add mod">
        <pc:chgData name="Roger Burek-Bors" userId="52318fc02a824a34" providerId="LiveId" clId="{CE0CDD7B-C3A1-414A-9816-595488E1E4B6}" dt="2021-03-06T09:20:47.535" v="378" actId="12"/>
        <pc:sldMkLst>
          <pc:docMk/>
          <pc:sldMk cId="3201505257" sldId="276"/>
        </pc:sldMkLst>
        <pc:spChg chg="mod">
          <ac:chgData name="Roger Burek-Bors" userId="52318fc02a824a34" providerId="LiveId" clId="{CE0CDD7B-C3A1-414A-9816-595488E1E4B6}" dt="2021-03-06T09:20:47.535" v="378" actId="12"/>
          <ac:spMkLst>
            <pc:docMk/>
            <pc:sldMk cId="3201505257" sldId="276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15:08.698" v="373" actId="790"/>
          <ac:spMkLst>
            <pc:docMk/>
            <pc:sldMk cId="3201505257" sldId="276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10:16:30.686" v="1210" actId="1035"/>
        <pc:sldMkLst>
          <pc:docMk/>
          <pc:sldMk cId="1898627169" sldId="277"/>
        </pc:sldMkLst>
        <pc:spChg chg="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09:50:54.452" v="944" actId="20577"/>
          <ac:spMkLst>
            <pc:docMk/>
            <pc:sldMk cId="1898627169" sldId="277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10:16:21.239" v="1208" actId="1036"/>
          <ac:spMkLst>
            <pc:docMk/>
            <pc:sldMk cId="1898627169" sldId="277"/>
            <ac:spMk id="9" creationId="{86890FC7-D71E-464F-A6EE-FA5C8A0939D1}"/>
          </ac:spMkLst>
        </pc:spChg>
        <pc:spChg chg="add mod">
          <ac:chgData name="Roger Burek-Bors" userId="52318fc02a824a34" providerId="LiveId" clId="{CE0CDD7B-C3A1-414A-9816-595488E1E4B6}" dt="2021-03-06T10:15:59.491" v="1203" actId="1035"/>
          <ac:spMkLst>
            <pc:docMk/>
            <pc:sldMk cId="1898627169" sldId="277"/>
            <ac:spMk id="10" creationId="{B0F8B1CA-463D-4F6F-8873-0953CDF30F82}"/>
          </ac:spMkLst>
        </pc:spChg>
        <pc:spChg chg="add mod">
          <ac:chgData name="Roger Burek-Bors" userId="52318fc02a824a34" providerId="LiveId" clId="{CE0CDD7B-C3A1-414A-9816-595488E1E4B6}" dt="2021-03-06T10:15:49.443" v="1200" actId="1036"/>
          <ac:spMkLst>
            <pc:docMk/>
            <pc:sldMk cId="1898627169" sldId="277"/>
            <ac:spMk id="11" creationId="{6E73E28B-7C40-4E48-B144-F4D992B71A59}"/>
          </ac:spMkLst>
        </pc:spChg>
        <pc:picChg chg="del">
          <ac:chgData name="Roger Burek-Bors" userId="52318fc02a824a34" providerId="LiveId" clId="{CE0CDD7B-C3A1-414A-9816-595488E1E4B6}" dt="2021-03-06T09:52:36.390" v="945" actId="478"/>
          <ac:picMkLst>
            <pc:docMk/>
            <pc:sldMk cId="1898627169" sldId="277"/>
            <ac:picMk id="5" creationId="{9C092213-4A86-436C-8C28-7631B5B29EBE}"/>
          </ac:picMkLst>
        </pc:picChg>
        <pc:picChg chg="add mod">
          <ac:chgData name="Roger Burek-Bors" userId="52318fc02a824a34" providerId="LiveId" clId="{CE0CDD7B-C3A1-414A-9816-595488E1E4B6}" dt="2021-03-06T10:15:59.491" v="1203" actId="1035"/>
          <ac:picMkLst>
            <pc:docMk/>
            <pc:sldMk cId="1898627169" sldId="277"/>
            <ac:picMk id="6" creationId="{025EA7C1-B980-4A2B-BF56-F74CFE5975A9}"/>
          </ac:picMkLst>
        </pc:picChg>
        <pc:picChg chg="add mod">
          <ac:chgData name="Roger Burek-Bors" userId="52318fc02a824a34" providerId="LiveId" clId="{CE0CDD7B-C3A1-414A-9816-595488E1E4B6}" dt="2021-03-06T10:16:30.686" v="1210" actId="1035"/>
          <ac:picMkLst>
            <pc:docMk/>
            <pc:sldMk cId="1898627169" sldId="277"/>
            <ac:picMk id="8" creationId="{D89AD308-79D0-4F5B-9860-504B18E3E720}"/>
          </ac:picMkLst>
        </pc:picChg>
      </pc:sldChg>
      <pc:sldChg chg="addSp modSp add mod">
        <pc:chgData name="Roger Burek-Bors" userId="52318fc02a824a34" providerId="LiveId" clId="{CE0CDD7B-C3A1-414A-9816-595488E1E4B6}" dt="2021-03-06T21:19:05.900" v="2438" actId="6549"/>
        <pc:sldMkLst>
          <pc:docMk/>
          <pc:sldMk cId="3679507724" sldId="278"/>
        </pc:sldMkLst>
        <pc:spChg chg="mod">
          <ac:chgData name="Roger Burek-Bors" userId="52318fc02a824a34" providerId="LiveId" clId="{CE0CDD7B-C3A1-414A-9816-595488E1E4B6}" dt="2021-03-06T21:19:05.900" v="2438" actId="6549"/>
          <ac:spMkLst>
            <pc:docMk/>
            <pc:sldMk cId="3679507724" sldId="278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7:58.947" v="1230" actId="20577"/>
          <ac:spMkLst>
            <pc:docMk/>
            <pc:sldMk cId="3679507724" sldId="278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0:53:22.625" v="2012" actId="14100"/>
          <ac:picMkLst>
            <pc:docMk/>
            <pc:sldMk cId="3679507724" sldId="278"/>
            <ac:picMk id="5" creationId="{98E0585E-FC03-49DA-9084-1FECF72001CC}"/>
          </ac:picMkLst>
        </pc:picChg>
      </pc:sldChg>
      <pc:sldChg chg="modSp add mod">
        <pc:chgData name="Roger Burek-Bors" userId="52318fc02a824a34" providerId="LiveId" clId="{CE0CDD7B-C3A1-414A-9816-595488E1E4B6}" dt="2021-03-06T21:28:40.172" v="2816" actId="20577"/>
        <pc:sldMkLst>
          <pc:docMk/>
          <pc:sldMk cId="2898413202" sldId="279"/>
        </pc:sldMkLst>
        <pc:spChg chg="mod">
          <ac:chgData name="Roger Burek-Bors" userId="52318fc02a824a34" providerId="LiveId" clId="{CE0CDD7B-C3A1-414A-9816-595488E1E4B6}" dt="2021-03-06T21:28:40.172" v="2816" actId="20577"/>
          <ac:spMkLst>
            <pc:docMk/>
            <pc:sldMk cId="2898413202" sldId="279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3.831" v="1232" actId="20577"/>
          <ac:spMkLst>
            <pc:docMk/>
            <pc:sldMk cId="2898413202" sldId="279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CE0CDD7B-C3A1-414A-9816-595488E1E4B6}" dt="2021-03-06T21:52:35.375" v="2907" actId="14100"/>
        <pc:sldMkLst>
          <pc:docMk/>
          <pc:sldMk cId="1290289446" sldId="280"/>
        </pc:sldMkLst>
        <pc:spChg chg="del">
          <ac:chgData name="Roger Burek-Bors" userId="52318fc02a824a34" providerId="LiveId" clId="{CE0CDD7B-C3A1-414A-9816-595488E1E4B6}" dt="2021-03-06T21:31:17.465" v="2817" actId="478"/>
          <ac:spMkLst>
            <pc:docMk/>
            <pc:sldMk cId="1290289446" sldId="280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07.441" v="1234" actId="20577"/>
          <ac:spMkLst>
            <pc:docMk/>
            <pc:sldMk cId="1290289446" sldId="280"/>
            <ac:spMk id="4" creationId="{F0FEE1CD-BF08-48FA-8526-5BEB92660675}"/>
          </ac:spMkLst>
        </pc:spChg>
        <pc:picChg chg="add mod">
          <ac:chgData name="Roger Burek-Bors" userId="52318fc02a824a34" providerId="LiveId" clId="{CE0CDD7B-C3A1-414A-9816-595488E1E4B6}" dt="2021-03-06T21:52:35.375" v="2907" actId="14100"/>
          <ac:picMkLst>
            <pc:docMk/>
            <pc:sldMk cId="1290289446" sldId="280"/>
            <ac:picMk id="5" creationId="{DCE17B6A-718D-45CF-909E-9EB4347067BD}"/>
          </ac:picMkLst>
        </pc:picChg>
        <pc:picChg chg="add mod">
          <ac:chgData name="Roger Burek-Bors" userId="52318fc02a824a34" providerId="LiveId" clId="{CE0CDD7B-C3A1-414A-9816-595488E1E4B6}" dt="2021-03-06T21:38:53.794" v="2825" actId="1076"/>
          <ac:picMkLst>
            <pc:docMk/>
            <pc:sldMk cId="1290289446" sldId="280"/>
            <ac:picMk id="7" creationId="{74B6F8BA-D934-4B67-8EBE-F760E171C1DB}"/>
          </ac:picMkLst>
        </pc:picChg>
        <pc:picChg chg="add mod">
          <ac:chgData name="Roger Burek-Bors" userId="52318fc02a824a34" providerId="LiveId" clId="{CE0CDD7B-C3A1-414A-9816-595488E1E4B6}" dt="2021-03-06T21:39:16.908" v="2830" actId="14100"/>
          <ac:picMkLst>
            <pc:docMk/>
            <pc:sldMk cId="1290289446" sldId="280"/>
            <ac:picMk id="9" creationId="{8BCFA284-C68A-4565-B96D-D6012DAD4993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11" creationId="{3B299F46-81F4-4196-A257-5297C1A42360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13" creationId="{EF606B0A-43BE-430F-A5D5-B106AF7572AA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15" creationId="{9EBC8CDE-7985-4438-8414-61613270DF62}"/>
          </ac:picMkLst>
        </pc:picChg>
        <pc:picChg chg="add mod">
          <ac:chgData name="Roger Burek-Bors" userId="52318fc02a824a34" providerId="LiveId" clId="{CE0CDD7B-C3A1-414A-9816-595488E1E4B6}" dt="2021-03-06T21:48:56.253" v="2855" actId="1076"/>
          <ac:picMkLst>
            <pc:docMk/>
            <pc:sldMk cId="1290289446" sldId="280"/>
            <ac:picMk id="17" creationId="{9CE373F2-B6EB-4F66-A022-E6C1073E6E17}"/>
          </ac:picMkLst>
        </pc:picChg>
        <pc:picChg chg="add mod">
          <ac:chgData name="Roger Burek-Bors" userId="52318fc02a824a34" providerId="LiveId" clId="{CE0CDD7B-C3A1-414A-9816-595488E1E4B6}" dt="2021-03-06T21:48:49.029" v="2854" actId="1076"/>
          <ac:picMkLst>
            <pc:docMk/>
            <pc:sldMk cId="1290289446" sldId="280"/>
            <ac:picMk id="19" creationId="{2AC43E6A-EF41-4406-8345-E883118028B4}"/>
          </ac:picMkLst>
        </pc:picChg>
        <pc:picChg chg="add mod">
          <ac:chgData name="Roger Burek-Bors" userId="52318fc02a824a34" providerId="LiveId" clId="{CE0CDD7B-C3A1-414A-9816-595488E1E4B6}" dt="2021-03-06T21:52:14.994" v="2904" actId="1076"/>
          <ac:picMkLst>
            <pc:docMk/>
            <pc:sldMk cId="1290289446" sldId="280"/>
            <ac:picMk id="21" creationId="{B1EF41AE-55C4-466E-BB0D-966D553CA48D}"/>
          </ac:picMkLst>
        </pc:picChg>
        <pc:picChg chg="add mod">
          <ac:chgData name="Roger Burek-Bors" userId="52318fc02a824a34" providerId="LiveId" clId="{CE0CDD7B-C3A1-414A-9816-595488E1E4B6}" dt="2021-03-06T21:52:04.552" v="2895" actId="1035"/>
          <ac:picMkLst>
            <pc:docMk/>
            <pc:sldMk cId="1290289446" sldId="280"/>
            <ac:picMk id="23" creationId="{4D30FDC5-05B4-48EA-9CC7-95299F4E793C}"/>
          </ac:picMkLst>
        </pc:picChg>
        <pc:picChg chg="add mod">
          <ac:chgData name="Roger Burek-Bors" userId="52318fc02a824a34" providerId="LiveId" clId="{CE0CDD7B-C3A1-414A-9816-595488E1E4B6}" dt="2021-03-06T21:52:28.253" v="2906" actId="1076"/>
          <ac:picMkLst>
            <pc:docMk/>
            <pc:sldMk cId="1290289446" sldId="280"/>
            <ac:picMk id="25" creationId="{67823BE7-DD39-4020-85C3-2807ACF36B1F}"/>
          </ac:picMkLst>
        </pc:picChg>
      </pc:sldChg>
      <pc:sldChg chg="addSp delSp modSp add mod">
        <pc:chgData name="Roger Burek-Bors" userId="52318fc02a824a34" providerId="LiveId" clId="{CE0CDD7B-C3A1-414A-9816-595488E1E4B6}" dt="2021-03-06T22:06:47.038" v="3364" actId="1038"/>
        <pc:sldMkLst>
          <pc:docMk/>
          <pc:sldMk cId="3626305797" sldId="281"/>
        </pc:sldMkLst>
        <pc:spChg chg="del">
          <ac:chgData name="Roger Burek-Bors" userId="52318fc02a824a34" providerId="LiveId" clId="{CE0CDD7B-C3A1-414A-9816-595488E1E4B6}" dt="2021-03-06T21:54:11.303" v="2910" actId="1957"/>
          <ac:spMkLst>
            <pc:docMk/>
            <pc:sldMk cId="3626305797" sldId="281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2.258" v="1236" actId="20577"/>
          <ac:spMkLst>
            <pc:docMk/>
            <pc:sldMk cId="3626305797" sldId="281"/>
            <ac:spMk id="4" creationId="{F0FEE1CD-BF08-48FA-8526-5BEB92660675}"/>
          </ac:spMkLst>
        </pc:spChg>
        <pc:spChg chg="add mod">
          <ac:chgData name="Roger Burek-Bors" userId="52318fc02a824a34" providerId="LiveId" clId="{CE0CDD7B-C3A1-414A-9816-595488E1E4B6}" dt="2021-03-06T22:06:47.038" v="3364" actId="1038"/>
          <ac:spMkLst>
            <pc:docMk/>
            <pc:sldMk cId="3626305797" sldId="281"/>
            <ac:spMk id="7" creationId="{F5943E24-CE6D-4EA8-9150-F2710DF1E286}"/>
          </ac:spMkLst>
        </pc:spChg>
        <pc:graphicFrameChg chg="add mod">
          <ac:chgData name="Roger Burek-Bors" userId="52318fc02a824a34" providerId="LiveId" clId="{CE0CDD7B-C3A1-414A-9816-595488E1E4B6}" dt="2021-03-06T22:06:47.038" v="3364" actId="1038"/>
          <ac:graphicFrameMkLst>
            <pc:docMk/>
            <pc:sldMk cId="3626305797" sldId="281"/>
            <ac:graphicFrameMk id="6" creationId="{551A0D79-1971-4153-A695-B2CD66C645EE}"/>
          </ac:graphicFrameMkLst>
        </pc:graphicFrameChg>
      </pc:sldChg>
      <pc:sldChg chg="addSp delSp modSp add mod">
        <pc:chgData name="Roger Burek-Bors" userId="52318fc02a824a34" providerId="LiveId" clId="{CE0CDD7B-C3A1-414A-9816-595488E1E4B6}" dt="2021-03-06T22:57:38.614" v="4473" actId="27918"/>
        <pc:sldMkLst>
          <pc:docMk/>
          <pc:sldMk cId="414061104" sldId="282"/>
        </pc:sldMkLst>
        <pc:spChg chg="del">
          <ac:chgData name="Roger Burek-Bors" userId="52318fc02a824a34" providerId="LiveId" clId="{CE0CDD7B-C3A1-414A-9816-595488E1E4B6}" dt="2021-03-06T22:51:14.023" v="4400" actId="1957"/>
          <ac:spMkLst>
            <pc:docMk/>
            <pc:sldMk cId="414061104" sldId="282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28:16.646" v="1238" actId="20577"/>
          <ac:spMkLst>
            <pc:docMk/>
            <pc:sldMk cId="414061104" sldId="282"/>
            <ac:spMk id="4" creationId="{F0FEE1CD-BF08-48FA-8526-5BEB92660675}"/>
          </ac:spMkLst>
        </pc:spChg>
        <pc:graphicFrameChg chg="add mod">
          <ac:chgData name="Roger Burek-Bors" userId="52318fc02a824a34" providerId="LiveId" clId="{CE0CDD7B-C3A1-414A-9816-595488E1E4B6}" dt="2021-03-06T22:56:58.142" v="4471" actId="20577"/>
          <ac:graphicFrameMkLst>
            <pc:docMk/>
            <pc:sldMk cId="414061104" sldId="282"/>
            <ac:graphicFrameMk id="6" creationId="{0C73F6A4-BD75-466A-91C4-DC593C0E3E0D}"/>
          </ac:graphicFrameMkLst>
        </pc:graphicFrameChg>
      </pc:sldChg>
      <pc:sldChg chg="modSp add mod">
        <pc:chgData name="Roger Burek-Bors" userId="52318fc02a824a34" providerId="LiveId" clId="{CE0CDD7B-C3A1-414A-9816-595488E1E4B6}" dt="2021-03-06T10:43:29.820" v="1318" actId="790"/>
        <pc:sldMkLst>
          <pc:docMk/>
          <pc:sldMk cId="2824837901" sldId="283"/>
        </pc:sldMkLst>
        <pc:spChg chg="mod">
          <ac:chgData name="Roger Burek-Bors" userId="52318fc02a824a34" providerId="LiveId" clId="{CE0CDD7B-C3A1-414A-9816-595488E1E4B6}" dt="2021-03-06T10:43:29.820" v="1318" actId="790"/>
          <ac:spMkLst>
            <pc:docMk/>
            <pc:sldMk cId="2824837901" sldId="283"/>
            <ac:spMk id="3" creationId="{CDC6F948-2F33-47A0-AE55-62E355ACC532}"/>
          </ac:spMkLst>
        </pc:spChg>
        <pc:spChg chg="mod">
          <ac:chgData name="Roger Burek-Bors" userId="52318fc02a824a34" providerId="LiveId" clId="{CE0CDD7B-C3A1-414A-9816-595488E1E4B6}" dt="2021-03-06T10:36:29.792" v="1265" actId="20577"/>
          <ac:spMkLst>
            <pc:docMk/>
            <pc:sldMk cId="2824837901" sldId="283"/>
            <ac:spMk id="4" creationId="{F0FEE1CD-BF08-48FA-8526-5BEB92660675}"/>
          </ac:spMkLst>
        </pc:spChg>
      </pc:sldChg>
    </pc:docChg>
  </pc:docChgLst>
  <pc:docChgLst>
    <pc:chgData name="Roger Burek-Bors" userId="52318fc02a824a34" providerId="LiveId" clId="{1F239C82-AFC1-45CC-A017-1A691C60E705}"/>
    <pc:docChg chg="undo custSel addSld delSld modSld sldOrd">
      <pc:chgData name="Roger Burek-Bors" userId="52318fc02a824a34" providerId="LiveId" clId="{1F239C82-AFC1-45CC-A017-1A691C60E705}" dt="2021-05-04T13:17:40.855" v="794" actId="1076"/>
      <pc:docMkLst>
        <pc:docMk/>
      </pc:docMkLst>
      <pc:sldChg chg="modSp mod">
        <pc:chgData name="Roger Burek-Bors" userId="52318fc02a824a34" providerId="LiveId" clId="{1F239C82-AFC1-45CC-A017-1A691C60E705}" dt="2021-05-04T13:10:26.185" v="773" actId="13926"/>
        <pc:sldMkLst>
          <pc:docMk/>
          <pc:sldMk cId="1899016330" sldId="269"/>
        </pc:sldMkLst>
        <pc:spChg chg="mod">
          <ac:chgData name="Roger Burek-Bors" userId="52318fc02a824a34" providerId="LiveId" clId="{1F239C82-AFC1-45CC-A017-1A691C60E705}" dt="2021-05-04T13:10:26.185" v="773" actId="13926"/>
          <ac:spMkLst>
            <pc:docMk/>
            <pc:sldMk cId="1899016330" sldId="269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52:43.099" v="766" actId="33524"/>
        <pc:sldMkLst>
          <pc:docMk/>
          <pc:sldMk cId="3497837162" sldId="273"/>
        </pc:sldMkLst>
        <pc:spChg chg="mod">
          <ac:chgData name="Roger Burek-Bors" userId="52318fc02a824a34" providerId="LiveId" clId="{1F239C82-AFC1-45CC-A017-1A691C60E705}" dt="2021-05-03T20:52:43.099" v="766" actId="33524"/>
          <ac:spMkLst>
            <pc:docMk/>
            <pc:sldMk cId="3497837162" sldId="273"/>
            <ac:spMk id="3" creationId="{CDC6F948-2F33-47A0-AE55-62E355ACC532}"/>
          </ac:spMkLst>
        </pc:spChg>
      </pc:sldChg>
      <pc:sldChg chg="del">
        <pc:chgData name="Roger Burek-Bors" userId="52318fc02a824a34" providerId="LiveId" clId="{1F239C82-AFC1-45CC-A017-1A691C60E705}" dt="2021-05-03T20:19:38.133" v="161" actId="47"/>
        <pc:sldMkLst>
          <pc:docMk/>
          <pc:sldMk cId="481083618" sldId="274"/>
        </pc:sldMkLst>
      </pc:sldChg>
      <pc:sldChg chg="modSp mod">
        <pc:chgData name="Roger Burek-Bors" userId="52318fc02a824a34" providerId="LiveId" clId="{1F239C82-AFC1-45CC-A017-1A691C60E705}" dt="2021-05-04T13:10:41.282" v="774" actId="313"/>
        <pc:sldMkLst>
          <pc:docMk/>
          <pc:sldMk cId="2276711680" sldId="275"/>
        </pc:sldMkLst>
        <pc:spChg chg="mod">
          <ac:chgData name="Roger Burek-Bors" userId="52318fc02a824a34" providerId="LiveId" clId="{1F239C82-AFC1-45CC-A017-1A691C60E705}" dt="2021-05-04T13:10:41.282" v="774" actId="313"/>
          <ac:spMkLst>
            <pc:docMk/>
            <pc:sldMk cId="2276711680" sldId="27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0:23.051" v="164" actId="20577"/>
          <ac:spMkLst>
            <pc:docMk/>
            <pc:sldMk cId="2276711680" sldId="275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4T13:11:03.243" v="790" actId="20577"/>
        <pc:sldMkLst>
          <pc:docMk/>
          <pc:sldMk cId="3201505257" sldId="276"/>
        </pc:sldMkLst>
        <pc:spChg chg="mod">
          <ac:chgData name="Roger Burek-Bors" userId="52318fc02a824a34" providerId="LiveId" clId="{1F239C82-AFC1-45CC-A017-1A691C60E705}" dt="2021-05-04T13:11:03.243" v="790" actId="20577"/>
          <ac:spMkLst>
            <pc:docMk/>
            <pc:sldMk cId="3201505257" sldId="276"/>
            <ac:spMk id="3" creationId="{CDC6F948-2F33-47A0-AE55-62E355ACC532}"/>
          </ac:spMkLst>
        </pc:spChg>
      </pc:sldChg>
      <pc:sldChg chg="modSp mod">
        <pc:chgData name="Roger Burek-Bors" userId="52318fc02a824a34" providerId="LiveId" clId="{1F239C82-AFC1-45CC-A017-1A691C60E705}" dt="2021-05-03T20:08:17.109" v="33" actId="20577"/>
        <pc:sldMkLst>
          <pc:docMk/>
          <pc:sldMk cId="1837009852" sldId="284"/>
        </pc:sldMkLst>
        <pc:spChg chg="mod">
          <ac:chgData name="Roger Burek-Bors" userId="52318fc02a824a34" providerId="LiveId" clId="{1F239C82-AFC1-45CC-A017-1A691C60E705}" dt="2021-05-03T20:08:17.109" v="33" actId="20577"/>
          <ac:spMkLst>
            <pc:docMk/>
            <pc:sldMk cId="1837009852" sldId="284"/>
            <ac:spMk id="3" creationId="{CDC6F948-2F33-47A0-AE55-62E355ACC532}"/>
          </ac:spMkLst>
        </pc:spChg>
      </pc:sldChg>
      <pc:sldChg chg="addSp modSp mod">
        <pc:chgData name="Roger Burek-Bors" userId="52318fc02a824a34" providerId="LiveId" clId="{1F239C82-AFC1-45CC-A017-1A691C60E705}" dt="2021-05-04T13:17:40.855" v="794" actId="1076"/>
        <pc:sldMkLst>
          <pc:docMk/>
          <pc:sldMk cId="305963083" sldId="285"/>
        </pc:sldMkLst>
        <pc:spChg chg="mod">
          <ac:chgData name="Roger Burek-Bors" userId="52318fc02a824a34" providerId="LiveId" clId="{1F239C82-AFC1-45CC-A017-1A691C60E705}" dt="2021-05-03T20:46:02.348" v="549" actId="13926"/>
          <ac:spMkLst>
            <pc:docMk/>
            <pc:sldMk cId="305963083" sldId="28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4T13:15:12.629" v="792" actId="13926"/>
          <ac:spMkLst>
            <pc:docMk/>
            <pc:sldMk cId="305963083" sldId="28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4T13:17:40.855" v="794" actId="1076"/>
          <ac:picMkLst>
            <pc:docMk/>
            <pc:sldMk cId="305963083" sldId="285"/>
            <ac:picMk id="2" creationId="{D9451F33-5E7D-4199-A53D-1B806DB46646}"/>
          </ac:picMkLst>
        </pc:picChg>
      </pc:sldChg>
      <pc:sldChg chg="modSp mod">
        <pc:chgData name="Roger Burek-Bors" userId="52318fc02a824a34" providerId="LiveId" clId="{1F239C82-AFC1-45CC-A017-1A691C60E705}" dt="2021-05-03T20:18:33.991" v="138" actId="20577"/>
        <pc:sldMkLst>
          <pc:docMk/>
          <pc:sldMk cId="2274438380" sldId="286"/>
        </pc:sldMkLst>
        <pc:spChg chg="mod">
          <ac:chgData name="Roger Burek-Bors" userId="52318fc02a824a34" providerId="LiveId" clId="{1F239C82-AFC1-45CC-A017-1A691C60E705}" dt="2021-05-03T20:18:33.991" v="138" actId="20577"/>
          <ac:spMkLst>
            <pc:docMk/>
            <pc:sldMk cId="2274438380" sldId="286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1.837" v="144" actId="20577"/>
        <pc:sldMkLst>
          <pc:docMk/>
          <pc:sldMk cId="932615590" sldId="290"/>
        </pc:sldMkLst>
        <pc:spChg chg="mod">
          <ac:chgData name="Roger Burek-Bors" userId="52318fc02a824a34" providerId="LiveId" clId="{1F239C82-AFC1-45CC-A017-1A691C60E705}" dt="2021-05-03T20:18:51.837" v="144" actId="20577"/>
          <ac:spMkLst>
            <pc:docMk/>
            <pc:sldMk cId="932615590" sldId="290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58.936" v="147" actId="20577"/>
        <pc:sldMkLst>
          <pc:docMk/>
          <pc:sldMk cId="3823268150" sldId="291"/>
        </pc:sldMkLst>
        <pc:spChg chg="mod">
          <ac:chgData name="Roger Burek-Bors" userId="52318fc02a824a34" providerId="LiveId" clId="{1F239C82-AFC1-45CC-A017-1A691C60E705}" dt="2021-05-03T20:18:58.936" v="147" actId="20577"/>
          <ac:spMkLst>
            <pc:docMk/>
            <pc:sldMk cId="3823268150" sldId="291"/>
            <ac:spMk id="4" creationId="{F0FEE1CD-BF08-48FA-8526-5BEB92660675}"/>
          </ac:spMkLst>
        </pc:spChg>
      </pc:sldChg>
      <pc:sldChg chg="modSp mod">
        <pc:chgData name="Roger Burek-Bors" userId="52318fc02a824a34" providerId="LiveId" clId="{1F239C82-AFC1-45CC-A017-1A691C60E705}" dt="2021-05-03T20:18:44.022" v="141" actId="20577"/>
        <pc:sldMkLst>
          <pc:docMk/>
          <pc:sldMk cId="2450542382" sldId="292"/>
        </pc:sldMkLst>
        <pc:spChg chg="mod">
          <ac:chgData name="Roger Burek-Bors" userId="52318fc02a824a34" providerId="LiveId" clId="{1F239C82-AFC1-45CC-A017-1A691C60E705}" dt="2021-05-03T20:18:44.022" v="141" actId="20577"/>
          <ac:spMkLst>
            <pc:docMk/>
            <pc:sldMk cId="2450542382" sldId="292"/>
            <ac:spMk id="4" creationId="{F0FEE1CD-BF08-48FA-8526-5BEB92660675}"/>
          </ac:spMkLst>
        </pc:spChg>
      </pc:sldChg>
      <pc:sldChg chg="addSp delSp modSp add mod">
        <pc:chgData name="Roger Burek-Bors" userId="52318fc02a824a34" providerId="LiveId" clId="{1F239C82-AFC1-45CC-A017-1A691C60E705}" dt="2021-05-03T20:16:49.220" v="110" actId="1076"/>
        <pc:sldMkLst>
          <pc:docMk/>
          <pc:sldMk cId="2156988798" sldId="293"/>
        </pc:sldMkLst>
        <pc:spChg chg="mod">
          <ac:chgData name="Roger Burek-Bors" userId="52318fc02a824a34" providerId="LiveId" clId="{1F239C82-AFC1-45CC-A017-1A691C60E705}" dt="2021-05-03T20:16:42.852" v="109" actId="1076"/>
          <ac:spMkLst>
            <pc:docMk/>
            <pc:sldMk cId="2156988798" sldId="293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12:17.523" v="68" actId="20577"/>
          <ac:spMkLst>
            <pc:docMk/>
            <pc:sldMk cId="2156988798" sldId="293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16:49.220" v="110" actId="1076"/>
          <ac:spMkLst>
            <pc:docMk/>
            <pc:sldMk cId="2156988798" sldId="293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13:25.898" v="73" actId="478"/>
          <ac:picMkLst>
            <pc:docMk/>
            <pc:sldMk cId="2156988798" sldId="293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14:16.458" v="75" actId="1076"/>
          <ac:picMkLst>
            <pc:docMk/>
            <pc:sldMk cId="2156988798" sldId="293"/>
            <ac:picMk id="6" creationId="{93F0C90B-75A4-4EE9-A670-88D8F0BA6E83}"/>
          </ac:picMkLst>
        </pc:picChg>
        <pc:picChg chg="add del">
          <ac:chgData name="Roger Burek-Bors" userId="52318fc02a824a34" providerId="LiveId" clId="{1F239C82-AFC1-45CC-A017-1A691C60E705}" dt="2021-05-03T20:14:46.634" v="84"/>
          <ac:picMkLst>
            <pc:docMk/>
            <pc:sldMk cId="2156988798" sldId="293"/>
            <ac:picMk id="7" creationId="{73DBB07E-B132-4DC5-A8E8-2348E61099BF}"/>
          </ac:picMkLst>
        </pc:picChg>
        <pc:picChg chg="add mod">
          <ac:chgData name="Roger Burek-Bors" userId="52318fc02a824a34" providerId="LiveId" clId="{1F239C82-AFC1-45CC-A017-1A691C60E705}" dt="2021-05-03T20:15:43.709" v="91" actId="1076"/>
          <ac:picMkLst>
            <pc:docMk/>
            <pc:sldMk cId="2156988798" sldId="293"/>
            <ac:picMk id="9" creationId="{3CBC7FF4-559B-4FC3-8235-ADCA753D42A7}"/>
          </ac:picMkLst>
        </pc:picChg>
      </pc:sldChg>
      <pc:sldChg chg="addSp delSp modSp add mod ord">
        <pc:chgData name="Roger Burek-Bors" userId="52318fc02a824a34" providerId="LiveId" clId="{1F239C82-AFC1-45CC-A017-1A691C60E705}" dt="2021-05-03T20:41:38.693" v="517" actId="1076"/>
        <pc:sldMkLst>
          <pc:docMk/>
          <pc:sldMk cId="839964648" sldId="294"/>
        </pc:sldMkLst>
        <pc:spChg chg="mod">
          <ac:chgData name="Roger Burek-Bors" userId="52318fc02a824a34" providerId="LiveId" clId="{1F239C82-AFC1-45CC-A017-1A691C60E705}" dt="2021-05-03T20:41:38.693" v="517" actId="1076"/>
          <ac:spMkLst>
            <pc:docMk/>
            <pc:sldMk cId="839964648" sldId="294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3:30.054" v="276" actId="20577"/>
          <ac:spMkLst>
            <pc:docMk/>
            <pc:sldMk cId="839964648" sldId="294"/>
            <ac:spMk id="4" creationId="{F0FEE1CD-BF08-48FA-8526-5BEB92660675}"/>
          </ac:spMkLst>
        </pc:spChg>
        <pc:spChg chg="add mod">
          <ac:chgData name="Roger Burek-Bors" userId="52318fc02a824a34" providerId="LiveId" clId="{1F239C82-AFC1-45CC-A017-1A691C60E705}" dt="2021-05-03T20:41:34.311" v="516" actId="1076"/>
          <ac:spMkLst>
            <pc:docMk/>
            <pc:sldMk cId="839964648" sldId="294"/>
            <ac:spMk id="7" creationId="{AC6C6EF5-2F39-486B-9458-838510BC92BD}"/>
          </ac:spMkLst>
        </pc:spChg>
        <pc:picChg chg="del">
          <ac:chgData name="Roger Burek-Bors" userId="52318fc02a824a34" providerId="LiveId" clId="{1F239C82-AFC1-45CC-A017-1A691C60E705}" dt="2021-05-03T20:39:33.796" v="484" actId="478"/>
          <ac:picMkLst>
            <pc:docMk/>
            <pc:sldMk cId="839964648" sldId="294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39:39.257" v="486" actId="1076"/>
          <ac:picMkLst>
            <pc:docMk/>
            <pc:sldMk cId="839964648" sldId="294"/>
            <ac:picMk id="1026" creationId="{ACCAA7A1-29FF-466B-890E-FB6CEB917DE6}"/>
          </ac:picMkLst>
        </pc:picChg>
        <pc:picChg chg="add mod">
          <ac:chgData name="Roger Burek-Bors" userId="52318fc02a824a34" providerId="LiveId" clId="{1F239C82-AFC1-45CC-A017-1A691C60E705}" dt="2021-05-03T20:41:24.454" v="515" actId="1076"/>
          <ac:picMkLst>
            <pc:docMk/>
            <pc:sldMk cId="839964648" sldId="294"/>
            <ac:picMk id="1028" creationId="{0760E8AA-5DEC-4886-8880-68AF1B8A0073}"/>
          </ac:picMkLst>
        </pc:picChg>
      </pc:sldChg>
      <pc:sldChg chg="addSp delSp modSp add mod">
        <pc:chgData name="Roger Burek-Bors" userId="52318fc02a824a34" providerId="LiveId" clId="{1F239C82-AFC1-45CC-A017-1A691C60E705}" dt="2021-05-03T20:44:09.122" v="533" actId="20577"/>
        <pc:sldMkLst>
          <pc:docMk/>
          <pc:sldMk cId="2196212050" sldId="295"/>
        </pc:sldMkLst>
        <pc:spChg chg="mod">
          <ac:chgData name="Roger Burek-Bors" userId="52318fc02a824a34" providerId="LiveId" clId="{1F239C82-AFC1-45CC-A017-1A691C60E705}" dt="2021-05-03T20:44:09.122" v="533" actId="20577"/>
          <ac:spMkLst>
            <pc:docMk/>
            <pc:sldMk cId="2196212050" sldId="295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4:34.085" v="285"/>
          <ac:spMkLst>
            <pc:docMk/>
            <pc:sldMk cId="2196212050" sldId="295"/>
            <ac:spMk id="4" creationId="{F0FEE1CD-BF08-48FA-8526-5BEB92660675}"/>
          </ac:spMkLst>
        </pc:spChg>
        <pc:picChg chg="add mod">
          <ac:chgData name="Roger Burek-Bors" userId="52318fc02a824a34" providerId="LiveId" clId="{1F239C82-AFC1-45CC-A017-1A691C60E705}" dt="2021-05-03T20:43:20.916" v="524" actId="1076"/>
          <ac:picMkLst>
            <pc:docMk/>
            <pc:sldMk cId="2196212050" sldId="295"/>
            <ac:picMk id="2" creationId="{341D352E-A054-46A8-BAA1-4B635F41D580}"/>
          </ac:picMkLst>
        </pc:picChg>
        <pc:picChg chg="del">
          <ac:chgData name="Roger Burek-Bors" userId="52318fc02a824a34" providerId="LiveId" clId="{1F239C82-AFC1-45CC-A017-1A691C60E705}" dt="2021-05-03T20:42:09.685" v="518" actId="478"/>
          <ac:picMkLst>
            <pc:docMk/>
            <pc:sldMk cId="2196212050" sldId="295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3:26.689" v="526" actId="1076"/>
          <ac:picMkLst>
            <pc:docMk/>
            <pc:sldMk cId="2196212050" sldId="295"/>
            <ac:picMk id="2050" creationId="{4CE7F58A-C4DE-4E30-95B3-69FA7BC945AB}"/>
          </ac:picMkLst>
        </pc:picChg>
      </pc:sldChg>
      <pc:sldChg chg="addSp delSp modSp add mod">
        <pc:chgData name="Roger Burek-Bors" userId="52318fc02a824a34" providerId="LiveId" clId="{1F239C82-AFC1-45CC-A017-1A691C60E705}" dt="2021-05-03T20:45:47.908" v="547"/>
        <pc:sldMkLst>
          <pc:docMk/>
          <pc:sldMk cId="884164174" sldId="296"/>
        </pc:sldMkLst>
        <pc:spChg chg="mod">
          <ac:chgData name="Roger Burek-Bors" userId="52318fc02a824a34" providerId="LiveId" clId="{1F239C82-AFC1-45CC-A017-1A691C60E705}" dt="2021-05-03T20:45:47.908" v="547"/>
          <ac:spMkLst>
            <pc:docMk/>
            <pc:sldMk cId="884164174" sldId="296"/>
            <ac:spMk id="3" creationId="{CDC6F948-2F33-47A0-AE55-62E355ACC532}"/>
          </ac:spMkLst>
        </pc:spChg>
        <pc:spChg chg="mod">
          <ac:chgData name="Roger Burek-Bors" userId="52318fc02a824a34" providerId="LiveId" clId="{1F239C82-AFC1-45CC-A017-1A691C60E705}" dt="2021-05-03T20:25:37.498" v="290"/>
          <ac:spMkLst>
            <pc:docMk/>
            <pc:sldMk cId="884164174" sldId="296"/>
            <ac:spMk id="4" creationId="{F0FEE1CD-BF08-48FA-8526-5BEB92660675}"/>
          </ac:spMkLst>
        </pc:spChg>
        <pc:picChg chg="del">
          <ac:chgData name="Roger Burek-Bors" userId="52318fc02a824a34" providerId="LiveId" clId="{1F239C82-AFC1-45CC-A017-1A691C60E705}" dt="2021-05-03T20:44:45.678" v="534" actId="478"/>
          <ac:picMkLst>
            <pc:docMk/>
            <pc:sldMk cId="884164174" sldId="296"/>
            <ac:picMk id="5" creationId="{A995BEC3-555A-4FB5-BEFB-142F1A184D8C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4" creationId="{E3FB3F1D-685A-4674-B708-86CBB04EA109}"/>
          </ac:picMkLst>
        </pc:picChg>
        <pc:picChg chg="add mod">
          <ac:chgData name="Roger Burek-Bors" userId="52318fc02a824a34" providerId="LiveId" clId="{1F239C82-AFC1-45CC-A017-1A691C60E705}" dt="2021-05-03T20:45:28.147" v="546" actId="1076"/>
          <ac:picMkLst>
            <pc:docMk/>
            <pc:sldMk cId="884164174" sldId="296"/>
            <ac:picMk id="3076" creationId="{32F00863-DC79-4014-B508-0E4D69843C76}"/>
          </ac:picMkLst>
        </pc:picChg>
      </pc:sldChg>
      <pc:sldChg chg="addSp delSp modSp add mod">
        <pc:chgData name="Roger Burek-Bors" userId="52318fc02a824a34" providerId="LiveId" clId="{1F239C82-AFC1-45CC-A017-1A691C60E705}" dt="2021-05-03T20:28:31.957" v="370" actId="1076"/>
        <pc:sldMkLst>
          <pc:docMk/>
          <pc:sldMk cId="229490772" sldId="297"/>
        </pc:sldMkLst>
        <pc:spChg chg="del mod">
          <ac:chgData name="Roger Burek-Bors" userId="52318fc02a824a34" providerId="LiveId" clId="{1F239C82-AFC1-45CC-A017-1A691C60E705}" dt="2021-05-03T20:28:12.115" v="363" actId="478"/>
          <ac:spMkLst>
            <pc:docMk/>
            <pc:sldMk cId="229490772" sldId="297"/>
            <ac:spMk id="3" creationId="{CDC6F948-2F33-47A0-AE55-62E355ACC532}"/>
          </ac:spMkLst>
        </pc:spChg>
        <pc:spChg chg="add del mod">
          <ac:chgData name="Roger Burek-Bors" userId="52318fc02a824a34" providerId="LiveId" clId="{1F239C82-AFC1-45CC-A017-1A691C60E705}" dt="2021-05-03T20:28:16.385" v="365" actId="478"/>
          <ac:spMkLst>
            <pc:docMk/>
            <pc:sldMk cId="229490772" sldId="297"/>
            <ac:spMk id="5" creationId="{09FCD95F-5F89-4BCB-A243-942FFA937499}"/>
          </ac:spMkLst>
        </pc:spChg>
        <pc:spChg chg="del">
          <ac:chgData name="Roger Burek-Bors" userId="52318fc02a824a34" providerId="LiveId" clId="{1F239C82-AFC1-45CC-A017-1A691C60E705}" dt="2021-05-03T20:28:15.123" v="364" actId="478"/>
          <ac:spMkLst>
            <pc:docMk/>
            <pc:sldMk cId="229490772" sldId="297"/>
            <ac:spMk id="11" creationId="{F9D4C8FC-A208-41EC-B784-B3722E694791}"/>
          </ac:spMkLst>
        </pc:spChg>
        <pc:picChg chg="del">
          <ac:chgData name="Roger Burek-Bors" userId="52318fc02a824a34" providerId="LiveId" clId="{1F239C82-AFC1-45CC-A017-1A691C60E705}" dt="2021-05-03T20:28:06.579" v="360" actId="478"/>
          <ac:picMkLst>
            <pc:docMk/>
            <pc:sldMk cId="229490772" sldId="297"/>
            <ac:picMk id="6" creationId="{93F0C90B-75A4-4EE9-A670-88D8F0BA6E83}"/>
          </ac:picMkLst>
        </pc:picChg>
        <pc:picChg chg="add mod">
          <ac:chgData name="Roger Burek-Bors" userId="52318fc02a824a34" providerId="LiveId" clId="{1F239C82-AFC1-45CC-A017-1A691C60E705}" dt="2021-05-03T20:28:31.957" v="370" actId="1076"/>
          <ac:picMkLst>
            <pc:docMk/>
            <pc:sldMk cId="229490772" sldId="297"/>
            <ac:picMk id="8" creationId="{369F835C-72EE-4553-918A-C1FC0B1BC81A}"/>
          </ac:picMkLst>
        </pc:picChg>
        <pc:picChg chg="del">
          <ac:chgData name="Roger Burek-Bors" userId="52318fc02a824a34" providerId="LiveId" clId="{1F239C82-AFC1-45CC-A017-1A691C60E705}" dt="2021-05-03T20:28:08.831" v="361" actId="478"/>
          <ac:picMkLst>
            <pc:docMk/>
            <pc:sldMk cId="229490772" sldId="297"/>
            <ac:picMk id="9" creationId="{3CBC7FF4-559B-4FC3-8235-ADCA753D42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1FB4-8E38-4CEB-9ECB-65C04D5EAEF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38039-D5F5-4949-A49B-4447AEE3E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82889" y="1971270"/>
            <a:ext cx="8933856" cy="4678204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Machine Learning Model</a:t>
            </a:r>
          </a:p>
          <a:p>
            <a:r>
              <a:rPr lang="en-US" sz="4000" dirty="0"/>
              <a:t>Healthcare - Persistency of a drug</a:t>
            </a:r>
            <a:endParaRPr lang="pl-PL" sz="4000" dirty="0"/>
          </a:p>
          <a:p>
            <a:endParaRPr lang="pl-PL" sz="4000" dirty="0"/>
          </a:p>
          <a:p>
            <a:endParaRPr lang="en-US" sz="4000" dirty="0"/>
          </a:p>
          <a:p>
            <a:endParaRPr lang="pl-PL" sz="2800" b="1" dirty="0"/>
          </a:p>
          <a:p>
            <a:endParaRPr lang="pl-PL" sz="2800" b="1" dirty="0"/>
          </a:p>
          <a:p>
            <a:r>
              <a:rPr lang="en-US" sz="2800" b="1" dirty="0"/>
              <a:t>Team: </a:t>
            </a:r>
            <a:r>
              <a:rPr lang="en-US" sz="2800" dirty="0" err="1"/>
              <a:t>DG_team_project_PL</a:t>
            </a:r>
            <a:r>
              <a:rPr lang="en-US" sz="2800" dirty="0"/>
              <a:t>-RO-KSA-EGY</a:t>
            </a:r>
          </a:p>
          <a:p>
            <a:r>
              <a:rPr lang="en-US" sz="2800" b="1" dirty="0"/>
              <a:t>Date: </a:t>
            </a:r>
            <a:r>
              <a:rPr lang="pl-PL" sz="2800" dirty="0"/>
              <a:t>May</a:t>
            </a:r>
            <a:r>
              <a:rPr lang="en-US" sz="2800" dirty="0"/>
              <a:t> 10, 2021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C35277-A85C-4D9E-9534-633E6C9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0" y="3797388"/>
            <a:ext cx="5640506" cy="1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dirty="0"/>
              <a:t>This report highlights the machine learning building phase and selection.</a:t>
            </a:r>
          </a:p>
          <a:p>
            <a:pPr lvl="1" algn="just"/>
            <a:r>
              <a:rPr lang="en-US" dirty="0"/>
              <a:t>ML models experimented:</a:t>
            </a:r>
          </a:p>
          <a:p>
            <a:pPr lvl="2" algn="just"/>
            <a:r>
              <a:rPr lang="en-US" dirty="0"/>
              <a:t>Support Vector Machine</a:t>
            </a:r>
          </a:p>
          <a:p>
            <a:pPr lvl="2" algn="just"/>
            <a:r>
              <a:rPr lang="en-US" dirty="0"/>
              <a:t>Logistic Regression</a:t>
            </a:r>
          </a:p>
          <a:p>
            <a:pPr lvl="2" algn="just"/>
            <a:r>
              <a:rPr lang="en-US" dirty="0"/>
              <a:t>KNN</a:t>
            </a:r>
          </a:p>
          <a:p>
            <a:pPr lvl="2" algn="just"/>
            <a:r>
              <a:rPr lang="en-US" dirty="0"/>
              <a:t>Random Forest</a:t>
            </a:r>
          </a:p>
          <a:p>
            <a:pPr lvl="1" algn="just"/>
            <a:r>
              <a:rPr lang="en-US" dirty="0"/>
              <a:t>The highest model accuracy and precision were attained using the logistic regression statistical model.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8990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Insensitive to Outliers.</a:t>
            </a:r>
          </a:p>
          <a:p>
            <a:pPr lvl="2" algn="just"/>
            <a:r>
              <a:rPr lang="en-US" dirty="0"/>
              <a:t>Insensitive to Null values.</a:t>
            </a:r>
          </a:p>
          <a:p>
            <a:pPr lvl="2" algn="just"/>
            <a:r>
              <a:rPr lang="en-US" dirty="0"/>
              <a:t>Less Prone to overfitting.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Losing Interpretability.</a:t>
            </a:r>
          </a:p>
          <a:p>
            <a:pPr lvl="2" algn="just"/>
            <a:r>
              <a:rPr lang="en-US" dirty="0"/>
              <a:t>Difficult to diagnose and improve.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79 – 81 %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FF6600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36874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C6F948-2F33-47A0-AE55-62E355AC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64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Model Trade-offs: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Advantages:</a:t>
            </a:r>
          </a:p>
          <a:p>
            <a:pPr lvl="2" algn="just"/>
            <a:r>
              <a:rPr lang="en-US" dirty="0"/>
              <a:t>Can successfully handle high dimensional data</a:t>
            </a:r>
          </a:p>
          <a:p>
            <a:pPr lvl="2" algn="just"/>
            <a:r>
              <a:rPr lang="en-US" dirty="0"/>
              <a:t>Can successfully handle imbalanced classes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Disadvantages:</a:t>
            </a:r>
          </a:p>
          <a:p>
            <a:pPr lvl="2" algn="just"/>
            <a:r>
              <a:rPr lang="en-US" dirty="0"/>
              <a:t>Difficult to diagnose and improve</a:t>
            </a:r>
          </a:p>
          <a:p>
            <a:pPr lvl="2" algn="just"/>
            <a:r>
              <a:rPr lang="en-US" dirty="0"/>
              <a:t>Quite sensitive to outliers – training on dataset with outliers decreased model accuracy</a:t>
            </a:r>
          </a:p>
          <a:p>
            <a:pPr lvl="2" algn="just"/>
            <a:r>
              <a:rPr lang="en-US" dirty="0"/>
              <a:t>Not suitable for large datasets since the training time will be higher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Results obtained:</a:t>
            </a:r>
          </a:p>
          <a:p>
            <a:pPr lvl="2" algn="just"/>
            <a:r>
              <a:rPr lang="en-US" dirty="0"/>
              <a:t>Accuracy: 84 %</a:t>
            </a:r>
          </a:p>
          <a:p>
            <a:pPr marL="914400" lvl="2" indent="0" algn="just">
              <a:buNone/>
            </a:pPr>
            <a:r>
              <a:rPr lang="en-US" dirty="0"/>
              <a:t>	Techniques applied for improving  worsened the model performance:</a:t>
            </a:r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Upsampling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 err="1"/>
              <a:t>Downsampling</a:t>
            </a:r>
            <a:endParaRPr lang="en-US" dirty="0"/>
          </a:p>
          <a:p>
            <a:pPr lvl="7" algn="just">
              <a:buFont typeface="Wingdings" panose="05000000000000000000" pitchFamily="2" charset="2"/>
              <a:buChar char="Ø"/>
            </a:pPr>
            <a:r>
              <a:rPr lang="en-US" dirty="0"/>
              <a:t>PCA dimension reduction</a:t>
            </a:r>
          </a:p>
          <a:p>
            <a:pPr lvl="2" algn="just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4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</a:t>
            </a:r>
          </a:p>
        </p:txBody>
      </p:sp>
    </p:spTree>
    <p:extLst>
      <p:ext uri="{BB962C8B-B14F-4D97-AF65-F5344CB8AC3E}">
        <p14:creationId xmlns:p14="http://schemas.microsoft.com/office/powerpoint/2010/main" val="40265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98133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C491F4-8DBE-4983-8B7E-7031406D3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32"/>
          <a:stretch/>
        </p:blipFill>
        <p:spPr>
          <a:xfrm>
            <a:off x="8158603" y="2037936"/>
            <a:ext cx="3867639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85F53-42CE-4018-BFB9-657D5082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4"/>
          <a:stretch/>
        </p:blipFill>
        <p:spPr>
          <a:xfrm>
            <a:off x="165758" y="3384491"/>
            <a:ext cx="5489913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0268F-872D-416E-A99B-2C85B4A54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>
            <a:off x="1259329" y="2507100"/>
            <a:ext cx="2209800" cy="785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DF852-BEC1-486B-AADF-49D5D55BE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34" y="1342755"/>
            <a:ext cx="272415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425337-D1F4-46A6-A123-FD189978AE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918"/>
          <a:stretch/>
        </p:blipFill>
        <p:spPr>
          <a:xfrm>
            <a:off x="4209366" y="3512056"/>
            <a:ext cx="3949237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7F87E-7EE8-4F3D-A650-86ADEBD4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00"/>
          <a:stretch/>
        </p:blipFill>
        <p:spPr>
          <a:xfrm>
            <a:off x="4991099" y="2459097"/>
            <a:ext cx="2209800" cy="7858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4BDDC2-80FF-40F8-B305-B3A42E6B7827}"/>
              </a:ext>
            </a:extLst>
          </p:cNvPr>
          <p:cNvSpPr txBox="1"/>
          <p:nvPr/>
        </p:nvSpPr>
        <p:spPr>
          <a:xfrm>
            <a:off x="9214067" y="1610824"/>
            <a:ext cx="2616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predictions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FEE1CD-BF08-48FA-8526-5BEB92660675}"/>
              </a:ext>
            </a:extLst>
          </p:cNvPr>
          <p:cNvSpPr txBox="1">
            <a:spLocks/>
          </p:cNvSpPr>
          <p:nvPr/>
        </p:nvSpPr>
        <p:spPr>
          <a:xfrm rot="5400000">
            <a:off x="5488405" y="-5488406"/>
            <a:ext cx="1215190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Support Vector Machine Model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1E66F-B716-4127-9D97-D893A4AD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1" y="2144875"/>
            <a:ext cx="11087100" cy="3314700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4F01EC7C-C3D0-45B5-942C-D133F90C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071" y="5770135"/>
            <a:ext cx="6029325" cy="619125"/>
          </a:xfrm>
        </p:spPr>
      </p:pic>
    </p:spTree>
    <p:extLst>
      <p:ext uri="{BB962C8B-B14F-4D97-AF65-F5344CB8AC3E}">
        <p14:creationId xmlns:p14="http://schemas.microsoft.com/office/powerpoint/2010/main" val="25409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Presentation_EDA-Cab</Template>
  <TotalTime>1376</TotalTime>
  <Words>194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Roger Burek-Bors</dc:creator>
  <cp:lastModifiedBy>larisa popa</cp:lastModifiedBy>
  <cp:revision>48</cp:revision>
  <dcterms:created xsi:type="dcterms:W3CDTF">2021-03-06T07:56:12Z</dcterms:created>
  <dcterms:modified xsi:type="dcterms:W3CDTF">2021-05-09T21:28:03Z</dcterms:modified>
</cp:coreProperties>
</file>