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81" r:id="rId2"/>
    <p:sldId id="257" r:id="rId3"/>
    <p:sldId id="258" r:id="rId4"/>
    <p:sldId id="259" r:id="rId5"/>
    <p:sldId id="260" r:id="rId6"/>
    <p:sldId id="282" r:id="rId7"/>
    <p:sldId id="286" r:id="rId8"/>
    <p:sldId id="261" r:id="rId9"/>
    <p:sldId id="262" r:id="rId10"/>
    <p:sldId id="268" r:id="rId11"/>
    <p:sldId id="269" r:id="rId12"/>
    <p:sldId id="270" r:id="rId13"/>
    <p:sldId id="283" r:id="rId14"/>
    <p:sldId id="285" r:id="rId15"/>
    <p:sldId id="266" r:id="rId16"/>
    <p:sldId id="267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ED9AA-6A97-45FF-BCF1-DBD9CFBE798F}">
          <p14:sldIdLst>
            <p14:sldId id="281"/>
            <p14:sldId id="257"/>
          </p14:sldIdLst>
        </p14:section>
        <p14:section name="Section 1" id="{2A7242DC-929E-4579-8F10-2B02EF80F144}">
          <p14:sldIdLst>
            <p14:sldId id="258"/>
            <p14:sldId id="259"/>
            <p14:sldId id="260"/>
          </p14:sldIdLst>
        </p14:section>
        <p14:section name="Section 2" id="{166B4E13-456F-4DE7-8043-47B198AC9D32}">
          <p14:sldIdLst>
            <p14:sldId id="282"/>
            <p14:sldId id="286"/>
            <p14:sldId id="261"/>
            <p14:sldId id="262"/>
          </p14:sldIdLst>
        </p14:section>
        <p14:section name="Section 5" id="{24425DB3-8D9B-4B7E-A827-C8885314BFAE}">
          <p14:sldIdLst>
            <p14:sldId id="268"/>
            <p14:sldId id="269"/>
            <p14:sldId id="270"/>
            <p14:sldId id="283"/>
            <p14:sldId id="285"/>
          </p14:sldIdLst>
        </p14:section>
        <p14:section name="Section 4" id="{BD0AB789-343F-4F3E-AB6C-9DEB37B93BF8}">
          <p14:sldIdLst>
            <p14:sldId id="266"/>
            <p14:sldId id="267"/>
          </p14:sldIdLst>
        </p14:section>
        <p14:section name="Section 6" id="{D8347770-5590-4D60-AD07-395E00E4A5B4}">
          <p14:sldIdLst/>
        </p14:section>
        <p14:section name="Section 7" id="{6166B4CC-CA49-40F5-A1F9-C46A2E7E6AAE}">
          <p14:sldIdLst/>
        </p14:section>
        <p14:section name="Section 8" id="{8355E7C8-F29E-45A3-97E6-C2F99725F3F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CC7"/>
    <a:srgbClr val="DFCDB5"/>
    <a:srgbClr val="B6000D"/>
    <a:srgbClr val="F8D3DA"/>
    <a:srgbClr val="1A1D24"/>
    <a:srgbClr val="0A5F74"/>
    <a:srgbClr val="EBBADB"/>
    <a:srgbClr val="FDAF1F"/>
    <a:srgbClr val="C57C86"/>
    <a:srgbClr val="F08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Level up! PowerPoin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5"/>
              </a:solidFill>
            </a:ln>
          </a:bottom>
          <a:insideH>
            <a:ln w="9525" cap="flat" cmpd="sng" algn="ctr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E12572B-F973-4732-A453-119EA490170A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BB83C12-F094-4EDD-ABDC-7BADBDED5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3A8927E5-BED3-44D0-9ADF-FA873E1D6DAF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GB" alt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7324DA73-AE27-4433-BD53-3E1DB6191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324DA73-AE27-4433-BD53-3E1DB61918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001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740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2543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0AD530B-8EC8-4709-B322-33BDFA1ED3DA}" type="slidenum">
              <a:rPr lang="de-DE" altLang="de-DE" smtClean="0"/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0934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2109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68680" y="384048"/>
            <a:ext cx="10744200" cy="866648"/>
          </a:xfrm>
          <a:prstGeom prst="rect">
            <a:avLst/>
          </a:prstGeom>
        </p:spPr>
        <p:txBody>
          <a:bodyPr numCol="1"/>
          <a:lstStyle/>
          <a:p>
            <a:r>
              <a:rPr lang="en-US" dirty="0"/>
              <a:t>Click to edit Master title style</a:t>
            </a:r>
            <a:endParaRPr lang="en-GB" altLang="en-GB" dirty="0"/>
          </a:p>
        </p:txBody>
      </p:sp>
      <p:sp>
        <p:nvSpPr>
          <p:cNvPr id="3" name="Content"/>
          <p:cNvSpPr>
            <a:spLocks noGrp="1"/>
          </p:cNvSpPr>
          <p:nvPr>
            <p:ph idx="11"/>
          </p:nvPr>
        </p:nvSpPr>
        <p:spPr>
          <a:xfrm>
            <a:off x="868680" y="1399032"/>
            <a:ext cx="10744200" cy="4928616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3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image" Target="../media/image2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D2037D5-9F9A-4CC9-98B0-68BDD36B02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250551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think-cell Slide" r:id="rId8" imgW="451" imgH="450" progId="TCLayout.ActiveDocument.1">
                  <p:embed/>
                </p:oleObj>
              </mc:Choice>
              <mc:Fallback>
                <p:oleObj name="think-cell Slide" r:id="rId8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E612F5A-FB47-481F-9DE2-4A75D564380A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kern="0" baseline="0" dirty="0" err="1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68680" y="384048"/>
            <a:ext cx="10744200" cy="866648"/>
          </a:xfrm>
          <a:prstGeom prst="rect">
            <a:avLst/>
          </a:prstGeom>
        </p:spPr>
        <p:txBody>
          <a:bodyPr vert="horz" lIns="0" tIns="0" rIns="0" bIns="0" numCol="1" rtlCol="0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868680" y="1399032"/>
            <a:ext cx="10744200" cy="4928616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" hidden="1"/>
          <p:cNvSpPr>
            <a:spLocks noGrp="1"/>
          </p:cNvSpPr>
          <p:nvPr>
            <p:ph type="dt" sz="half" idx="2"/>
          </p:nvPr>
        </p:nvSpPr>
        <p:spPr>
          <a:xfrm>
            <a:off x="457200" y="6864350"/>
            <a:ext cx="314325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l">
              <a:defRPr sz="300">
                <a:solidFill>
                  <a:schemeClr val="accent4"/>
                </a:solidFill>
              </a:defRPr>
            </a:lvl1pPr>
          </a:lstStyle>
          <a:p>
            <a:fld id="{7ECE2914-4E17-487A-A4E5-C87617449E51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" hidden="1"/>
          <p:cNvSpPr>
            <a:spLocks noGrp="1"/>
          </p:cNvSpPr>
          <p:nvPr>
            <p:ph type="ftr" sz="quarter" idx="3"/>
          </p:nvPr>
        </p:nvSpPr>
        <p:spPr>
          <a:xfrm>
            <a:off x="771525" y="6864350"/>
            <a:ext cx="533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ctr">
              <a:defRPr sz="3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" hidden="1"/>
          <p:cNvSpPr>
            <a:spLocks noGrp="1"/>
          </p:cNvSpPr>
          <p:nvPr>
            <p:ph type="sldNum" sz="quarter" idx="4"/>
          </p:nvPr>
        </p:nvSpPr>
        <p:spPr>
          <a:xfrm>
            <a:off x="1304925" y="6864350"/>
            <a:ext cx="152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r">
              <a:defRPr sz="300">
                <a:solidFill>
                  <a:schemeClr val="accent4"/>
                </a:solidFill>
              </a:defRPr>
            </a:lvl1pPr>
          </a:lstStyle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BCDC7-33E6-4E0D-8470-BD003682192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009789" y="384048"/>
            <a:ext cx="711200" cy="616373"/>
          </a:xfrm>
          <a:prstGeom prst="rect">
            <a:avLst/>
          </a:prstGeom>
        </p:spPr>
      </p:pic>
    </p:spTree>
    <p:custDataLst>
      <p:tags r:id="rId5"/>
    </p:custDataLst>
    <p:extLst>
      <p:ext uri="{BB962C8B-B14F-4D97-AF65-F5344CB8AC3E}">
        <p14:creationId xmlns:p14="http://schemas.microsoft.com/office/powerpoint/2010/main" val="2764657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</p:sldLayoutIdLst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3200" ker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2400" kern="0">
          <a:solidFill>
            <a:schemeClr val="tx1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0">
          <a:solidFill>
            <a:schemeClr val="tx1"/>
          </a:solidFill>
          <a:latin typeface="+mn-lt"/>
          <a:ea typeface="+mn-ea"/>
          <a:cs typeface="+mn-cs"/>
        </a:defRPr>
      </a:lvl4pPr>
      <a:lvl5pPr marL="756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5pPr>
      <a:lvl6pPr marL="1008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7pPr>
      <a:lvl8pPr marL="1512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8pPr>
      <a:lvl9pPr marL="1764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1pPr>
      <a:lvl2pPr marL="252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2pPr>
      <a:lvl3pPr marL="504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3pPr>
      <a:lvl4pPr marL="756000" algn="l" defTabSz="914400" rtl="0" eaLnBrk="1" latinLnBrk="0" hangingPunct="1">
        <a:defRPr sz="200" kern="0">
          <a:solidFill>
            <a:schemeClr val="tx1"/>
          </a:solidFill>
          <a:latin typeface="+mn-lt"/>
          <a:ea typeface="+mn-ea"/>
          <a:cs typeface="+mn-cs"/>
        </a:defRPr>
      </a:lvl4pPr>
      <a:lvl5pPr marL="1008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5pPr>
      <a:lvl6pPr marL="1260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6pPr>
      <a:lvl7pPr marL="1512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7pPr>
      <a:lvl8pPr marL="1764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8pPr>
      <a:lvl9pPr marL="2016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4" userDrawn="1">
          <p15:clr>
            <a:srgbClr val="C35EA4"/>
          </p15:clr>
        </p15:guide>
        <p15:guide id="2" pos="7328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7.xml"/><Relationship Id="rId7" Type="http://schemas.openxmlformats.org/officeDocument/2006/relationships/image" Target="../media/image19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9.xml"/><Relationship Id="rId7" Type="http://schemas.openxmlformats.org/officeDocument/2006/relationships/image" Target="../media/image21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1.xml"/><Relationship Id="rId7" Type="http://schemas.openxmlformats.org/officeDocument/2006/relationships/image" Target="../media/image21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3.xml"/><Relationship Id="rId7" Type="http://schemas.openxmlformats.org/officeDocument/2006/relationships/image" Target="../media/image21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35.xml"/><Relationship Id="rId7" Type="http://schemas.openxmlformats.org/officeDocument/2006/relationships/image" Target="../media/image4.emf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tags" Target="../tags/tag34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4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37.xml"/><Relationship Id="rId7" Type="http://schemas.openxmlformats.org/officeDocument/2006/relationships/image" Target="../media/image4.emf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tags" Target="../tags/tag36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5.xml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6.sv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slide" Target="slide15.xml"/><Relationship Id="rId18" Type="http://schemas.openxmlformats.org/officeDocument/2006/relationships/image" Target="../media/image8.png"/><Relationship Id="rId26" Type="http://schemas.openxmlformats.org/officeDocument/2006/relationships/image" Target="../media/image10.png"/><Relationship Id="rId3" Type="http://schemas.openxmlformats.org/officeDocument/2006/relationships/tags" Target="../tags/tag9.xml"/><Relationship Id="rId21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png"/><Relationship Id="rId17" Type="http://schemas.openxmlformats.org/officeDocument/2006/relationships/image" Target="../media/image7.png"/><Relationship Id="rId25" Type="http://schemas.openxmlformats.org/officeDocument/2006/relationships/slide" Target="slide5.xml"/><Relationship Id="rId2" Type="http://schemas.openxmlformats.org/officeDocument/2006/relationships/tags" Target="../tags/tag8.xml"/><Relationship Id="rId16" Type="http://schemas.openxmlformats.org/officeDocument/2006/relationships/slide" Target="slide10.xml"/><Relationship Id="rId20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23" Type="http://schemas.openxmlformats.org/officeDocument/2006/relationships/image" Target="../media/image9.png"/><Relationship Id="rId10" Type="http://schemas.openxmlformats.org/officeDocument/2006/relationships/slide" Target="slide6.xml"/><Relationship Id="rId19" Type="http://schemas.openxmlformats.org/officeDocument/2006/relationships/slide" Target="slide3.xml"/><Relationship Id="rId4" Type="http://schemas.openxmlformats.org/officeDocument/2006/relationships/tags" Target="../tags/tag10.xml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0.xml"/><Relationship Id="rId7" Type="http://schemas.openxmlformats.org/officeDocument/2006/relationships/oleObject" Target="../embeddings/oleObject6.bin"/><Relationship Id="rId12" Type="http://schemas.microsoft.com/office/2007/relationships/hdphoto" Target="../media/hdphoto2.wdp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3.png"/><Relationship Id="rId5" Type="http://schemas.openxmlformats.org/officeDocument/2006/relationships/video" Target="../media/media1.mp4"/><Relationship Id="rId10" Type="http://schemas.openxmlformats.org/officeDocument/2006/relationships/image" Target="../media/image12.jpg"/><Relationship Id="rId4" Type="http://schemas.microsoft.com/office/2007/relationships/media" Target="../media/media1.mp4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13" Type="http://schemas.microsoft.com/office/2007/relationships/hdphoto" Target="../media/hdphoto4.wdp"/><Relationship Id="rId3" Type="http://schemas.openxmlformats.org/officeDocument/2006/relationships/tags" Target="../tags/tag22.xml"/><Relationship Id="rId7" Type="http://schemas.openxmlformats.org/officeDocument/2006/relationships/image" Target="../media/image4.emf"/><Relationship Id="rId12" Type="http://schemas.openxmlformats.org/officeDocument/2006/relationships/image" Target="../media/image17.png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2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4.xml"/><Relationship Id="rId7" Type="http://schemas.openxmlformats.org/officeDocument/2006/relationships/image" Target="../media/image4.emf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30878-DBD3-456C-99A7-6C94BC8B5130}"/>
              </a:ext>
            </a:extLst>
          </p:cNvPr>
          <p:cNvSpPr txBox="1">
            <a:spLocks/>
          </p:cNvSpPr>
          <p:nvPr/>
        </p:nvSpPr>
        <p:spPr>
          <a:xfrm>
            <a:off x="821505" y="2481044"/>
            <a:ext cx="9908015" cy="1956732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8000" dirty="0">
                <a:solidFill>
                  <a:schemeClr val="tx1"/>
                </a:solidFill>
              </a:rPr>
              <a:t>Dart &amp; Flutter</a:t>
            </a:r>
          </a:p>
          <a:p>
            <a:pPr lvl="1">
              <a:lnSpc>
                <a:spcPct val="80000"/>
              </a:lnSpc>
            </a:pPr>
            <a:r>
              <a:rPr lang="en-US" sz="6000" dirty="0">
                <a:solidFill>
                  <a:schemeClr val="accent1"/>
                </a:solidFill>
              </a:rPr>
              <a:t>Everything is a widget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7A30F-34D8-4FCC-9E0E-AB8D701F7DA5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11AE5-7479-47A6-9C66-7A6F739C3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3137" y="1814381"/>
            <a:ext cx="6073280" cy="2970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912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577266" y="1379763"/>
            <a:ext cx="103746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/>
              <a:t>Scaffold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8661287" y="1564429"/>
            <a:ext cx="54053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5090-E87B-41DF-B5F9-2F676D0D45F4}"/>
              </a:ext>
            </a:extLst>
          </p:cNvPr>
          <p:cNvSpPr txBox="1"/>
          <p:nvPr/>
        </p:nvSpPr>
        <p:spPr>
          <a:xfrm>
            <a:off x="547364" y="1564429"/>
            <a:ext cx="100059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Column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656755" y="1564429"/>
            <a:ext cx="120738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CB8B27-F672-4A45-A118-A04E9275CB6A}"/>
              </a:ext>
            </a:extLst>
          </p:cNvPr>
          <p:cNvSpPr/>
          <p:nvPr/>
        </p:nvSpPr>
        <p:spPr>
          <a:xfrm>
            <a:off x="10947163" y="384047"/>
            <a:ext cx="777435" cy="726905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AAE229-67AB-4B6D-BA67-F5BC69EA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701" y="1724545"/>
            <a:ext cx="1820882" cy="35949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0C283D-E123-4A9C-B1C4-3C2E4F9C7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644" y="1930824"/>
            <a:ext cx="1602915" cy="31823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948963-A7FB-43C6-A17A-492460C25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2" y="2003583"/>
            <a:ext cx="1495262" cy="29739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3B9126-C07F-4838-A72B-0F40D14D2562}"/>
              </a:ext>
            </a:extLst>
          </p:cNvPr>
          <p:cNvSpPr txBox="1"/>
          <p:nvPr/>
        </p:nvSpPr>
        <p:spPr>
          <a:xfrm>
            <a:off x="10837299" y="1413935"/>
            <a:ext cx="6353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Row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E607B6-94DB-4646-9959-BD2C68AB4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830" y="1930824"/>
            <a:ext cx="1574240" cy="31542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A6E283E-1048-45F2-B420-9C496187F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2193" y="1930824"/>
            <a:ext cx="1617757" cy="32532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138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543DB513-448B-4DA7-BCBE-3D3DD89E3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492307" y="1564429"/>
            <a:ext cx="120738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/>
              <a:t>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8412822" y="1564429"/>
            <a:ext cx="103746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Scaffold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760149" y="1564429"/>
            <a:ext cx="100059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8FFA5-C704-492C-8497-25466C49F5E9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E74B6E-CB02-40B1-9F0B-37F470711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8562" y="1933761"/>
            <a:ext cx="1643483" cy="3244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316A20-98D1-4257-90C9-91F8EE90F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2495" y="1933761"/>
            <a:ext cx="2032954" cy="40361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FE950B-B103-482F-B7E9-EC919C05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107" y="1996665"/>
            <a:ext cx="1820883" cy="36215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EF2F17-BACC-4250-8420-9590593491A9}"/>
              </a:ext>
            </a:extLst>
          </p:cNvPr>
          <p:cNvSpPr txBox="1"/>
          <p:nvPr/>
        </p:nvSpPr>
        <p:spPr>
          <a:xfrm>
            <a:off x="767910" y="1564429"/>
            <a:ext cx="6353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Row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ECA60-FFAD-4548-A933-DF1C25763D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441" y="2081318"/>
            <a:ext cx="1574240" cy="31542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0EFB31-F208-4670-9089-3AD5B4C5A111}"/>
              </a:ext>
            </a:extLst>
          </p:cNvPr>
          <p:cNvSpPr txBox="1"/>
          <p:nvPr/>
        </p:nvSpPr>
        <p:spPr>
          <a:xfrm>
            <a:off x="10816436" y="1538791"/>
            <a:ext cx="54053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BFD37AA-F01C-4470-91F4-4EFDB59E6A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7342" y="1905186"/>
            <a:ext cx="1617757" cy="325329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2499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543DB513-448B-4DA7-BCBE-3D3DD89E3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558837" y="1499694"/>
            <a:ext cx="100059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/>
              <a:t>Column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8327863" y="1564429"/>
            <a:ext cx="120738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10625607" y="1564429"/>
            <a:ext cx="103746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Scaffold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942794" y="1564429"/>
            <a:ext cx="6353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4A084-F14D-4D2F-9CCA-CE821433F9FD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2DAEDC-1BB6-4334-9EE6-07DDE5BF8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0209" y="1877023"/>
            <a:ext cx="1820883" cy="36215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15BEE-2218-462C-B575-B5F8453874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3561" y="1933761"/>
            <a:ext cx="1643483" cy="3244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3712B9-5C63-4686-A754-EF70B8FB4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462" y="1933761"/>
            <a:ext cx="1737420" cy="34493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FB2A57-C8E5-4186-AE54-789F3269E6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5051" y="1977257"/>
            <a:ext cx="1470788" cy="29469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72D1357-BAB1-4A94-9961-F1F8A2D119D5}"/>
              </a:ext>
            </a:extLst>
          </p:cNvPr>
          <p:cNvSpPr txBox="1"/>
          <p:nvPr/>
        </p:nvSpPr>
        <p:spPr>
          <a:xfrm>
            <a:off x="839475" y="1499694"/>
            <a:ext cx="54053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41E0A15-7319-489E-B6A2-F603FCC25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381" y="1866089"/>
            <a:ext cx="1617757" cy="325329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0963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543DB513-448B-4DA7-BCBE-3D3DD89E3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381835" y="1258796"/>
            <a:ext cx="6353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/>
              <a:t>Row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9986701" y="1458531"/>
            <a:ext cx="120738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628268" y="1426759"/>
            <a:ext cx="103746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Scaffold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4A084-F14D-4D2F-9CCA-CE821433F9FD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2DAEDC-1BB6-4334-9EE6-07DDE5BF8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967" y="1806665"/>
            <a:ext cx="1737420" cy="34555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15BEE-2218-462C-B575-B5F8453874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258" y="1806665"/>
            <a:ext cx="1643483" cy="3244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3712B9-5C63-4686-A754-EF70B8FB4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8662" y="1827863"/>
            <a:ext cx="1737420" cy="34493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FB2A57-C8E5-4186-AE54-789F3269E6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649" y="1643197"/>
            <a:ext cx="1944850" cy="38968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56FE5D-6F04-447E-A20B-D454F2165158}"/>
              </a:ext>
            </a:extLst>
          </p:cNvPr>
          <p:cNvSpPr txBox="1"/>
          <p:nvPr/>
        </p:nvSpPr>
        <p:spPr>
          <a:xfrm>
            <a:off x="7929197" y="1426759"/>
            <a:ext cx="100059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9340F-71F4-48E7-B324-4316F55F3B35}"/>
              </a:ext>
            </a:extLst>
          </p:cNvPr>
          <p:cNvSpPr txBox="1"/>
          <p:nvPr/>
        </p:nvSpPr>
        <p:spPr>
          <a:xfrm>
            <a:off x="3019908" y="1458531"/>
            <a:ext cx="54053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8EB216-BC8B-4B9B-8102-9C4A35A0B4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0814" y="1824926"/>
            <a:ext cx="1617757" cy="325329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0019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543DB513-448B-4DA7-BCBE-3D3DD89E3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577678" y="1471225"/>
            <a:ext cx="120738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3148924" y="1532191"/>
            <a:ext cx="103746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Scaffold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4A084-F14D-4D2F-9CCA-CE821433F9FD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2DAEDC-1BB6-4334-9EE6-07DDE5BF8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4941" y="1701232"/>
            <a:ext cx="1737420" cy="34555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15BEE-2218-462C-B575-B5F8453874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5914" y="1912097"/>
            <a:ext cx="1643483" cy="3244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3712B9-5C63-4686-A754-EF70B8FB4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471" y="1809740"/>
            <a:ext cx="1737420" cy="34493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FB2A57-C8E5-4186-AE54-789F3269E6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6753" y="1727138"/>
            <a:ext cx="1619358" cy="32446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56FE5D-6F04-447E-A20B-D454F2165158}"/>
              </a:ext>
            </a:extLst>
          </p:cNvPr>
          <p:cNvSpPr txBox="1"/>
          <p:nvPr/>
        </p:nvSpPr>
        <p:spPr>
          <a:xfrm>
            <a:off x="10387171" y="1321326"/>
            <a:ext cx="100059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8EB216-BC8B-4B9B-8102-9C4A35A0B4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1077" y="1517305"/>
            <a:ext cx="2126846" cy="42770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EABB633-B07F-45C8-A45C-FEA9168BBFA4}"/>
              </a:ext>
            </a:extLst>
          </p:cNvPr>
          <p:cNvSpPr txBox="1"/>
          <p:nvPr/>
        </p:nvSpPr>
        <p:spPr>
          <a:xfrm>
            <a:off x="8398468" y="1332639"/>
            <a:ext cx="6353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EA3A6B-861D-47C7-855C-727962116614}"/>
              </a:ext>
            </a:extLst>
          </p:cNvPr>
          <p:cNvSpPr txBox="1"/>
          <p:nvPr/>
        </p:nvSpPr>
        <p:spPr>
          <a:xfrm>
            <a:off x="6137310" y="1136660"/>
            <a:ext cx="54053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/>
              <a:t>List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6292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9C22D2-90FE-454B-B032-E42C3279131E}"/>
              </a:ext>
            </a:extLst>
          </p:cNvPr>
          <p:cNvSpPr txBox="1"/>
          <p:nvPr/>
        </p:nvSpPr>
        <p:spPr>
          <a:xfrm>
            <a:off x="2267513" y="416961"/>
            <a:ext cx="3119828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CB225B"/>
                </a:solidFill>
              </a:rPr>
              <a:t>Stateful Widget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1173191" y="474718"/>
            <a:ext cx="455584" cy="455584"/>
          </a:xfrm>
          <a:prstGeom prst="ellipse">
            <a:avLst/>
          </a:prstGeom>
          <a:solidFill>
            <a:srgbClr val="8B173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56B1B-7E08-4C01-B48A-B8D3DE028C84}"/>
              </a:ext>
            </a:extLst>
          </p:cNvPr>
          <p:cNvSpPr txBox="1"/>
          <p:nvPr/>
        </p:nvSpPr>
        <p:spPr>
          <a:xfrm>
            <a:off x="9076498" y="373238"/>
            <a:ext cx="847989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Bloc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2A0F6-5FFE-4D0B-B57E-ECA81C5E7276}"/>
              </a:ext>
            </a:extLst>
          </p:cNvPr>
          <p:cNvSpPr txBox="1"/>
          <p:nvPr/>
        </p:nvSpPr>
        <p:spPr>
          <a:xfrm>
            <a:off x="1765303" y="1916569"/>
            <a:ext cx="4330698" cy="43088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endParaRPr lang="de-DE" altLang="de-DE" sz="2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E0606A-BD57-43DB-957E-84A00723B4D6}"/>
              </a:ext>
            </a:extLst>
          </p:cNvPr>
          <p:cNvSpPr/>
          <p:nvPr/>
        </p:nvSpPr>
        <p:spPr>
          <a:xfrm>
            <a:off x="563789" y="577877"/>
            <a:ext cx="901757" cy="901757"/>
          </a:xfrm>
          <a:prstGeom prst="ellipse">
            <a:avLst/>
          </a:prstGeom>
          <a:solidFill>
            <a:srgbClr val="CB2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3074DAD-AF35-4290-BE97-98097F56DC1F}"/>
              </a:ext>
            </a:extLst>
          </p:cNvPr>
          <p:cNvSpPr/>
          <p:nvPr/>
        </p:nvSpPr>
        <p:spPr>
          <a:xfrm>
            <a:off x="707764" y="818890"/>
            <a:ext cx="757254" cy="660745"/>
          </a:xfrm>
          <a:custGeom>
            <a:avLst/>
            <a:gdLst>
              <a:gd name="connsiteX0" fmla="*/ 647700 w 926320"/>
              <a:gd name="connsiteY0" fmla="*/ 0 h 808264"/>
              <a:gd name="connsiteX1" fmla="*/ 926320 w 926320"/>
              <a:gd name="connsiteY1" fmla="*/ 263141 h 808264"/>
              <a:gd name="connsiteX2" fmla="*/ 915762 w 926320"/>
              <a:gd name="connsiteY2" fmla="*/ 367876 h 808264"/>
              <a:gd name="connsiteX3" fmla="*/ 375424 w 926320"/>
              <a:gd name="connsiteY3" fmla="*/ 808264 h 808264"/>
              <a:gd name="connsiteX4" fmla="*/ 305962 w 926320"/>
              <a:gd name="connsiteY4" fmla="*/ 801262 h 808264"/>
              <a:gd name="connsiteX5" fmla="*/ 0 w 926320"/>
              <a:gd name="connsiteY5" fmla="*/ 495300 h 808264"/>
              <a:gd name="connsiteX6" fmla="*/ 88900 w 926320"/>
              <a:gd name="connsiteY6" fmla="*/ 76200 h 808264"/>
              <a:gd name="connsiteX7" fmla="*/ 368300 w 926320"/>
              <a:gd name="connsiteY7" fmla="*/ 101600 h 8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320" h="808264">
                <a:moveTo>
                  <a:pt x="647700" y="0"/>
                </a:moveTo>
                <a:lnTo>
                  <a:pt x="926320" y="263141"/>
                </a:lnTo>
                <a:lnTo>
                  <a:pt x="915762" y="367876"/>
                </a:lnTo>
                <a:cubicBezTo>
                  <a:pt x="864332" y="619205"/>
                  <a:pt x="641957" y="808264"/>
                  <a:pt x="375424" y="808264"/>
                </a:cubicBezTo>
                <a:lnTo>
                  <a:pt x="305962" y="801262"/>
                </a:lnTo>
                <a:lnTo>
                  <a:pt x="0" y="495300"/>
                </a:lnTo>
                <a:lnTo>
                  <a:pt x="88900" y="76200"/>
                </a:lnTo>
                <a:lnTo>
                  <a:pt x="368300" y="101600"/>
                </a:lnTo>
                <a:close/>
              </a:path>
            </a:pathLst>
          </a:custGeom>
          <a:gradFill>
            <a:gsLst>
              <a:gs pos="40000">
                <a:srgbClr val="A11B48"/>
              </a:gs>
              <a:gs pos="100000">
                <a:srgbClr val="CB22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33" name="Graphic 32" descr="Game controller">
            <a:extLst>
              <a:ext uri="{FF2B5EF4-FFF2-40B4-BE49-F238E27FC236}">
                <a16:creationId xmlns:a16="http://schemas.microsoft.com/office/drawing/2014/main" id="{7868658D-F50E-41C9-AB27-6169A06918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912" y="655000"/>
            <a:ext cx="747510" cy="7475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B2A858-2410-482A-AAFE-2C4B92ED5B9C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982E9-F62F-44C3-9C41-97E50A4FA1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676" y="1618642"/>
            <a:ext cx="3002197" cy="4046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3454B-C4E9-43AC-B21F-5C25728695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7476" y="1610430"/>
            <a:ext cx="2461439" cy="1697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92C2-FFAF-4CB3-9347-952C6BA113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7477" y="3416177"/>
            <a:ext cx="2461438" cy="2249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60CEF-7E89-45DE-A351-0DCFF6EF72B9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6146518" y="1003009"/>
            <a:ext cx="3432448" cy="3286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95269-B03B-4FB9-8584-12F818B2220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20000"/>
          </a:blip>
          <a:stretch>
            <a:fillRect/>
          </a:stretch>
        </p:blipFill>
        <p:spPr>
          <a:xfrm>
            <a:off x="6146518" y="4317681"/>
            <a:ext cx="3432448" cy="24066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E98A99-4ADD-4A11-8E12-7526288C05A2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20000"/>
          </a:blip>
          <a:stretch>
            <a:fillRect/>
          </a:stretch>
        </p:blipFill>
        <p:spPr>
          <a:xfrm>
            <a:off x="9606273" y="1003010"/>
            <a:ext cx="2585727" cy="26110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E35852-E71F-49B3-8983-55AD571D5F72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20000"/>
          </a:blip>
          <a:stretch>
            <a:fillRect/>
          </a:stretch>
        </p:blipFill>
        <p:spPr>
          <a:xfrm>
            <a:off x="9606273" y="4911187"/>
            <a:ext cx="2552074" cy="18131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A341B86-3CC1-472A-A19B-5FF82166E6B7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20000"/>
          </a:blip>
          <a:stretch>
            <a:fillRect/>
          </a:stretch>
        </p:blipFill>
        <p:spPr>
          <a:xfrm>
            <a:off x="9606273" y="3763896"/>
            <a:ext cx="2552074" cy="99969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21099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67191FB7-1694-4872-81F9-FE7754259935}"/>
              </a:ext>
            </a:extLst>
          </p:cNvPr>
          <p:cNvSpPr/>
          <p:nvPr/>
        </p:nvSpPr>
        <p:spPr>
          <a:xfrm>
            <a:off x="5878541" y="230878"/>
            <a:ext cx="455584" cy="455584"/>
          </a:xfrm>
          <a:prstGeom prst="ellipse">
            <a:avLst/>
          </a:prstGeom>
          <a:solidFill>
            <a:srgbClr val="056757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numCol="1" rtlCol="0" anchor="ctr"/>
          <a:lstStyle/>
          <a:p>
            <a:pPr algn="ctr"/>
            <a:endParaRPr lang="de-DE" altLang="de-DE" sz="1000" kern="0" dirty="0" err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56B1B-7E08-4C01-B48A-B8D3DE028C84}"/>
              </a:ext>
            </a:extLst>
          </p:cNvPr>
          <p:cNvSpPr txBox="1"/>
          <p:nvPr/>
        </p:nvSpPr>
        <p:spPr>
          <a:xfrm>
            <a:off x="8851836" y="422286"/>
            <a:ext cx="847989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rgbClr val="079B84"/>
                </a:solidFill>
              </a:rPr>
              <a:t>Bloc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E0606A-BD57-43DB-957E-84A00723B4D6}"/>
              </a:ext>
            </a:extLst>
          </p:cNvPr>
          <p:cNvSpPr/>
          <p:nvPr/>
        </p:nvSpPr>
        <p:spPr>
          <a:xfrm>
            <a:off x="5269139" y="281788"/>
            <a:ext cx="901757" cy="901757"/>
          </a:xfrm>
          <a:prstGeom prst="ellipse">
            <a:avLst/>
          </a:prstGeom>
          <a:solidFill>
            <a:srgbClr val="079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3074DAD-AF35-4290-BE97-98097F56DC1F}"/>
              </a:ext>
            </a:extLst>
          </p:cNvPr>
          <p:cNvSpPr/>
          <p:nvPr/>
        </p:nvSpPr>
        <p:spPr>
          <a:xfrm>
            <a:off x="5413114" y="522801"/>
            <a:ext cx="757254" cy="660745"/>
          </a:xfrm>
          <a:custGeom>
            <a:avLst/>
            <a:gdLst>
              <a:gd name="connsiteX0" fmla="*/ 647700 w 926320"/>
              <a:gd name="connsiteY0" fmla="*/ 0 h 808264"/>
              <a:gd name="connsiteX1" fmla="*/ 926320 w 926320"/>
              <a:gd name="connsiteY1" fmla="*/ 263141 h 808264"/>
              <a:gd name="connsiteX2" fmla="*/ 915762 w 926320"/>
              <a:gd name="connsiteY2" fmla="*/ 367876 h 808264"/>
              <a:gd name="connsiteX3" fmla="*/ 375424 w 926320"/>
              <a:gd name="connsiteY3" fmla="*/ 808264 h 808264"/>
              <a:gd name="connsiteX4" fmla="*/ 305962 w 926320"/>
              <a:gd name="connsiteY4" fmla="*/ 801262 h 808264"/>
              <a:gd name="connsiteX5" fmla="*/ 0 w 926320"/>
              <a:gd name="connsiteY5" fmla="*/ 495300 h 808264"/>
              <a:gd name="connsiteX6" fmla="*/ 88900 w 926320"/>
              <a:gd name="connsiteY6" fmla="*/ 76200 h 808264"/>
              <a:gd name="connsiteX7" fmla="*/ 368300 w 926320"/>
              <a:gd name="connsiteY7" fmla="*/ 101600 h 8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320" h="808264">
                <a:moveTo>
                  <a:pt x="647700" y="0"/>
                </a:moveTo>
                <a:lnTo>
                  <a:pt x="926320" y="263141"/>
                </a:lnTo>
                <a:lnTo>
                  <a:pt x="915762" y="367876"/>
                </a:lnTo>
                <a:cubicBezTo>
                  <a:pt x="864332" y="619205"/>
                  <a:pt x="641957" y="808264"/>
                  <a:pt x="375424" y="808264"/>
                </a:cubicBezTo>
                <a:lnTo>
                  <a:pt x="305962" y="801262"/>
                </a:lnTo>
                <a:lnTo>
                  <a:pt x="0" y="495300"/>
                </a:lnTo>
                <a:lnTo>
                  <a:pt x="88900" y="76200"/>
                </a:lnTo>
                <a:lnTo>
                  <a:pt x="368300" y="101600"/>
                </a:lnTo>
                <a:close/>
              </a:path>
            </a:pathLst>
          </a:custGeom>
          <a:gradFill>
            <a:gsLst>
              <a:gs pos="40000">
                <a:srgbClr val="056757"/>
              </a:gs>
              <a:gs pos="100000">
                <a:srgbClr val="079B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pic>
        <p:nvPicPr>
          <p:cNvPr id="33" name="Graphic 32" descr="Game controller">
            <a:extLst>
              <a:ext uri="{FF2B5EF4-FFF2-40B4-BE49-F238E27FC236}">
                <a16:creationId xmlns:a16="http://schemas.microsoft.com/office/drawing/2014/main" id="{7868658D-F50E-41C9-AB27-6169A06918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6262" y="358911"/>
            <a:ext cx="747510" cy="7475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16CFFC-3248-4D79-A63D-F163B63C8154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9EEF4-6B56-45F6-8B66-86D74F04C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231104" y="1906040"/>
            <a:ext cx="3002197" cy="3946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EA25C2-4543-41D2-8536-1136707D2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3407476" y="1916569"/>
            <a:ext cx="2461439" cy="1697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0574AE-EF2F-45B3-B5E5-578F5FC4B79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3416185" y="3614057"/>
            <a:ext cx="2461438" cy="22493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65B3EE-10A2-473B-ABAF-7B09BB42BA82}"/>
              </a:ext>
            </a:extLst>
          </p:cNvPr>
          <p:cNvSpPr txBox="1"/>
          <p:nvPr/>
        </p:nvSpPr>
        <p:spPr>
          <a:xfrm>
            <a:off x="1464674" y="421495"/>
            <a:ext cx="3119828" cy="43088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r>
              <a:rPr lang="de-DE" altLang="de-DE" sz="2800" spc="3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Stateful Widget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0126A5-8A1F-4123-AAE2-873FA57778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6518" y="1003009"/>
            <a:ext cx="3432448" cy="32865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6D7D44-3BED-44C0-B9F1-371A9C1E7C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06273" y="1003010"/>
            <a:ext cx="2585727" cy="26110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07F527-4FE3-419A-B266-116301DD40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6518" y="4326390"/>
            <a:ext cx="3432448" cy="24066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7425E2-23E7-4677-A87D-80380A5C93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06273" y="4911187"/>
            <a:ext cx="2552074" cy="1813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E901C-5C80-4ABA-BAD6-AE4878C3AB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06273" y="3763896"/>
            <a:ext cx="2552074" cy="99969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0519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2733E1C-109C-49C0-87D5-2F213696020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2733E1C-109C-49C0-87D5-2F2136960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A4ACE5-10D3-415B-9571-45426C854FA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endParaRPr lang="en-US" sz="3200" kern="0" dirty="0" err="1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DD8646-D1B7-4D63-8E50-A6E449D95046}"/>
              </a:ext>
            </a:extLst>
          </p:cNvPr>
          <p:cNvSpPr/>
          <p:nvPr/>
        </p:nvSpPr>
        <p:spPr>
          <a:xfrm>
            <a:off x="10939245" y="384048"/>
            <a:ext cx="78535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A5D89F-7E4B-484F-80BF-9905E5C9AF78}"/>
              </a:ext>
            </a:extLst>
          </p:cNvPr>
          <p:cNvSpPr txBox="1"/>
          <p:nvPr/>
        </p:nvSpPr>
        <p:spPr>
          <a:xfrm>
            <a:off x="1421595" y="791266"/>
            <a:ext cx="400751" cy="215444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>
            <a:defPPr>
              <a:defRPr lang="en-US"/>
            </a:defPPr>
            <a:lvl1pPr>
              <a:defRPr sz="1000" kern="0">
                <a:solidFill>
                  <a:schemeClr val="accent1"/>
                </a:solidFill>
              </a:defRPr>
            </a:lvl1pPr>
          </a:lstStyle>
          <a:p>
            <a:r>
              <a:rPr lang="de-DE" altLang="de-DE" sz="1400" dirty="0"/>
              <a:t>Dart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92D6CE-8AB5-46B4-8DCC-4CD105CE615F}"/>
              </a:ext>
            </a:extLst>
          </p:cNvPr>
          <p:cNvSpPr txBox="1"/>
          <p:nvPr/>
        </p:nvSpPr>
        <p:spPr>
          <a:xfrm>
            <a:off x="4635763" y="890630"/>
            <a:ext cx="974626" cy="215444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>
            <a:defPPr>
              <a:defRPr lang="en-US"/>
            </a:defPPr>
            <a:lvl1pPr>
              <a:defRPr sz="1000" kern="0">
                <a:solidFill>
                  <a:schemeClr val="accent1"/>
                </a:solidFill>
              </a:defRPr>
            </a:lvl1pPr>
          </a:lstStyle>
          <a:p>
            <a:r>
              <a:rPr lang="de-DE" altLang="de-DE" sz="1400" dirty="0"/>
              <a:t>Flutter Intro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B1081732-B29C-427A-BB26-E7D808C36F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056348"/>
                  </p:ext>
                </p:extLst>
              </p:nvPr>
            </p:nvGraphicFramePr>
            <p:xfrm>
              <a:off x="3581397" y="135254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66B4E13-456F-4DE7-8043-47B198AC9D32}">
                    <psez:zmPr id="{DB5CE2D7-AF02-4156-A712-0C51BA2D760F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63500" sx="103000" sy="103000" algn="ctr" rotWithShape="0">
                            <a:schemeClr val="tx1">
                              <a:alpha val="10000"/>
                            </a:scheme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1081732-B29C-427A-BB26-E7D808C36F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1397" y="1352549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63500" sx="103000" sy="103000" algn="ctr" rotWithShape="0">
                  <a:schemeClr val="tx1">
                    <a:alpha val="1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134683BA-80C1-4EEF-871C-B398849770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230984"/>
                  </p:ext>
                </p:extLst>
              </p:nvPr>
            </p:nvGraphicFramePr>
            <p:xfrm>
              <a:off x="3581397" y="4140543"/>
              <a:ext cx="1463040" cy="822960"/>
            </p:xfrm>
            <a:graphic>
              <a:graphicData uri="http://schemas.microsoft.com/office/powerpoint/2016/sectionzoom">
                <psez:sectionZm>
                  <psez:sectionZmObj sectionId="{BD0AB789-343F-4F3E-AB6C-9DEB37B93BF8}">
                    <psez:zmPr id="{B51BB371-3F87-41EB-AF53-9A10081CCEEB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3040" cy="8229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63500" sx="103000" sy="103000" algn="ctr" rotWithShape="0">
                            <a:schemeClr val="tx1">
                              <a:alpha val="10000"/>
                            </a:scheme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134683BA-80C1-4EEF-871C-B398849770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81397" y="4140543"/>
                <a:ext cx="1463040" cy="822960"/>
              </a:xfrm>
              <a:prstGeom prst="rect">
                <a:avLst/>
              </a:prstGeom>
              <a:ln w="3175">
                <a:noFill/>
              </a:ln>
              <a:effectLst>
                <a:outerShdw blurRad="63500" sx="103000" sy="103000" algn="ctr" rotWithShape="0">
                  <a:schemeClr val="tx1">
                    <a:alpha val="1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8E3B159B-5B2D-4A09-8652-325E096A44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6850810"/>
                  </p:ext>
                </p:extLst>
              </p:nvPr>
            </p:nvGraphicFramePr>
            <p:xfrm>
              <a:off x="3581397" y="3192316"/>
              <a:ext cx="1463040" cy="822960"/>
            </p:xfrm>
            <a:graphic>
              <a:graphicData uri="http://schemas.microsoft.com/office/powerpoint/2016/sectionzoom">
                <psez:sectionZm>
                  <psez:sectionZmObj sectionId="{24425DB3-8D9B-4B7E-A827-C8885314BFAE}">
                    <psez:zmPr id="{B9935F56-3D59-45FF-BA13-4719CB20B6EF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3040" cy="8229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63500" sx="103000" sy="103000" algn="ctr" rotWithShape="0">
                            <a:schemeClr val="tx1">
                              <a:alpha val="10000"/>
                            </a:scheme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E3B159B-5B2D-4A09-8652-325E096A44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1397" y="3192316"/>
                <a:ext cx="1463040" cy="822960"/>
              </a:xfrm>
              <a:prstGeom prst="rect">
                <a:avLst/>
              </a:prstGeom>
              <a:ln w="3175">
                <a:noFill/>
              </a:ln>
              <a:effectLst>
                <a:outerShdw blurRad="63500" sx="103000" sy="103000" algn="ctr" rotWithShape="0">
                  <a:schemeClr val="tx1">
                    <a:alpha val="1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AEE89D57-D776-411D-8896-742240C050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9096262"/>
                  </p:ext>
                </p:extLst>
              </p:nvPr>
            </p:nvGraphicFramePr>
            <p:xfrm>
              <a:off x="890451" y="1352549"/>
              <a:ext cx="1463040" cy="822960"/>
            </p:xfrm>
            <a:graphic>
              <a:graphicData uri="http://schemas.microsoft.com/office/powerpoint/2016/slidezoom">
                <pslz:sldZm>
                  <pslz:sldZmObj sldId="258" cId="1577662384">
                    <pslz:zmPr id="{2B1AFEA9-5748-4715-A442-AC3FF983E002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3040" cy="8229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63500" sx="103000" sy="103000" algn="ctr" rotWithShape="0">
                            <a:schemeClr val="tx1">
                              <a:alpha val="10000"/>
                            </a:scheme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AEE89D57-D776-411D-8896-742240C050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0451" y="1352549"/>
                <a:ext cx="1463040" cy="822960"/>
              </a:xfrm>
              <a:prstGeom prst="rect">
                <a:avLst/>
              </a:prstGeom>
              <a:ln w="3175">
                <a:noFill/>
              </a:ln>
              <a:effectLst>
                <a:outerShdw blurRad="63500" sx="103000" sy="103000" algn="ctr" rotWithShape="0">
                  <a:schemeClr val="tx1">
                    <a:alpha val="1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F6A1FF00-E582-4810-B35A-AE561CB33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2653987"/>
                  </p:ext>
                </p:extLst>
              </p:nvPr>
            </p:nvGraphicFramePr>
            <p:xfrm>
              <a:off x="890451" y="2272432"/>
              <a:ext cx="1463040" cy="822960"/>
            </p:xfrm>
            <a:graphic>
              <a:graphicData uri="http://schemas.microsoft.com/office/powerpoint/2016/slidezoom">
                <pslz:sldZm>
                  <pslz:sldZmObj sldId="259" cId="2362446551">
                    <pslz:zmPr id="{963233F1-FE5E-451D-961C-22A20AA01AD4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3040" cy="8229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63500" sx="103000" sy="103000" algn="ctr" rotWithShape="0">
                            <a:schemeClr val="tx1">
                              <a:alpha val="10000"/>
                            </a:scheme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Slide Zoom 27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F6A1FF00-E582-4810-B35A-AE561CB33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0451" y="2272432"/>
                <a:ext cx="1463040" cy="822960"/>
              </a:xfrm>
              <a:prstGeom prst="rect">
                <a:avLst/>
              </a:prstGeom>
              <a:ln w="3175">
                <a:noFill/>
              </a:ln>
              <a:effectLst>
                <a:outerShdw blurRad="63500" sx="103000" sy="103000" algn="ctr" rotWithShape="0">
                  <a:schemeClr val="tx1">
                    <a:alpha val="10000"/>
                  </a:scheme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6C0617A1-19DC-4C19-AC5A-35D3CABF16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4444052"/>
                  </p:ext>
                </p:extLst>
              </p:nvPr>
            </p:nvGraphicFramePr>
            <p:xfrm>
              <a:off x="890450" y="3429000"/>
              <a:ext cx="1463040" cy="822960"/>
            </p:xfrm>
            <a:graphic>
              <a:graphicData uri="http://schemas.microsoft.com/office/powerpoint/2016/slidezoom">
                <pslz:sldZm>
                  <pslz:sldZmObj sldId="260" cId="676304674">
                    <pslz:zmPr id="{C9C54784-E90D-4D44-BDEB-4D863292A2D0}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3040" cy="8229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63500" sx="103000" sy="103000" algn="ctr" rotWithShape="0">
                            <a:schemeClr val="tx1">
                              <a:alpha val="10000"/>
                            </a:scheme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Slide Zoom 29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6C0617A1-19DC-4C19-AC5A-35D3CABF16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450" y="3429000"/>
                <a:ext cx="1463040" cy="822960"/>
              </a:xfrm>
              <a:prstGeom prst="rect">
                <a:avLst/>
              </a:prstGeom>
              <a:ln w="3175">
                <a:noFill/>
              </a:ln>
              <a:effectLst>
                <a:outerShdw blurRad="63500" sx="103000" sy="103000" algn="ctr" rotWithShape="0">
                  <a:schemeClr val="tx1">
                    <a:alpha val="10000"/>
                  </a:schemeClr>
                </a:outerShdw>
              </a:effectLst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7344DF-B6F3-4D28-B74A-79E27A1889D2}"/>
              </a:ext>
            </a:extLst>
          </p:cNvPr>
          <p:cNvSpPr txBox="1"/>
          <p:nvPr/>
        </p:nvSpPr>
        <p:spPr>
          <a:xfrm>
            <a:off x="5600685" y="3496074"/>
            <a:ext cx="671659" cy="215444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>
            <a:defPPr>
              <a:defRPr lang="en-US"/>
            </a:defPPr>
            <a:lvl1pPr>
              <a:defRPr sz="1000" kern="0">
                <a:solidFill>
                  <a:schemeClr val="accent1"/>
                </a:solidFill>
              </a:defRPr>
            </a:lvl1pPr>
          </a:lstStyle>
          <a:p>
            <a:r>
              <a:rPr lang="de-DE" altLang="de-DE" sz="1400" dirty="0"/>
              <a:t>Widgets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687DE-93C4-45E8-B6B4-B6811E3D0A0D}"/>
              </a:ext>
            </a:extLst>
          </p:cNvPr>
          <p:cNvSpPr txBox="1"/>
          <p:nvPr/>
        </p:nvSpPr>
        <p:spPr>
          <a:xfrm>
            <a:off x="5321749" y="4444301"/>
            <a:ext cx="1548501" cy="215444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>
            <a:defPPr>
              <a:defRPr lang="en-US"/>
            </a:defPPr>
            <a:lvl1pPr>
              <a:defRPr sz="1000" kern="0">
                <a:solidFill>
                  <a:schemeClr val="accent1"/>
                </a:solidFill>
              </a:defRPr>
            </a:lvl1pPr>
          </a:lstStyle>
          <a:p>
            <a:r>
              <a:rPr lang="de-DE" altLang="de-DE" sz="1400" dirty="0"/>
              <a:t>State Management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287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1412341"/>
            <a:ext cx="6691086" cy="403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200342-7F45-4749-A92A-CD92207CF755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2E0CA1D-82A7-4C5C-B0A0-7E0CE117D84F}"/>
              </a:ext>
            </a:extLst>
          </p:cNvPr>
          <p:cNvSpPr txBox="1">
            <a:spLocks/>
          </p:cNvSpPr>
          <p:nvPr/>
        </p:nvSpPr>
        <p:spPr>
          <a:xfrm>
            <a:off x="2431302" y="2324859"/>
            <a:ext cx="2492145" cy="1956732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19900" dirty="0"/>
              <a:t>01</a:t>
            </a:r>
            <a:endParaRPr lang="en-US" sz="6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76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1629624"/>
            <a:ext cx="6691086" cy="3598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AA72D-447A-4471-84F9-A5B06E4CA353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861536A-D59F-4B97-BB46-2643F96D2CC1}"/>
              </a:ext>
            </a:extLst>
          </p:cNvPr>
          <p:cNvSpPr txBox="1">
            <a:spLocks/>
          </p:cNvSpPr>
          <p:nvPr/>
        </p:nvSpPr>
        <p:spPr>
          <a:xfrm>
            <a:off x="2076628" y="2487146"/>
            <a:ext cx="2857892" cy="1956732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19900" dirty="0"/>
              <a:t>02</a:t>
            </a:r>
            <a:endParaRPr lang="en-US" sz="6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244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1566250"/>
            <a:ext cx="6691086" cy="3725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A3266-7417-4CA2-A42D-95D2626601FA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117B3D6-AEFC-4094-B9A3-5415363D6630}"/>
              </a:ext>
            </a:extLst>
          </p:cNvPr>
          <p:cNvSpPr txBox="1">
            <a:spLocks/>
          </p:cNvSpPr>
          <p:nvPr/>
        </p:nvSpPr>
        <p:spPr>
          <a:xfrm>
            <a:off x="2076628" y="2487146"/>
            <a:ext cx="2857892" cy="1956732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19900" dirty="0"/>
              <a:t>03</a:t>
            </a:r>
            <a:endParaRPr lang="en-US" sz="6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763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8813BB-D448-4521-9F33-B74EFDC2BCD9}"/>
              </a:ext>
            </a:extLst>
          </p:cNvPr>
          <p:cNvSpPr/>
          <p:nvPr/>
        </p:nvSpPr>
        <p:spPr>
          <a:xfrm>
            <a:off x="5393227" y="2166484"/>
            <a:ext cx="5524168" cy="259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F08B3-37B7-4D5C-80DD-85ECEA54CD23}"/>
              </a:ext>
            </a:extLst>
          </p:cNvPr>
          <p:cNvSpPr/>
          <p:nvPr/>
        </p:nvSpPr>
        <p:spPr>
          <a:xfrm>
            <a:off x="5500914" y="1629624"/>
            <a:ext cx="6691086" cy="3598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altLang="de-DE" sz="7200" dirty="0"/>
              <a:t>Intro To Flutter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AA72D-447A-4471-84F9-A5B06E4CA353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861536A-D59F-4B97-BB46-2643F96D2CC1}"/>
              </a:ext>
            </a:extLst>
          </p:cNvPr>
          <p:cNvSpPr txBox="1">
            <a:spLocks/>
          </p:cNvSpPr>
          <p:nvPr/>
        </p:nvSpPr>
        <p:spPr>
          <a:xfrm>
            <a:off x="2076628" y="2487146"/>
            <a:ext cx="2857892" cy="1956732"/>
          </a:xfrm>
          <a:prstGeom prst="rect">
            <a:avLst/>
          </a:prstGeom>
        </p:spPr>
        <p:txBody>
          <a:bodyPr lIns="0" tIns="0" rIns="0" bIns="0" numCol="1"/>
          <a:lstStyle>
            <a:lvl1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​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4000" indent="-25200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2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19900" dirty="0"/>
              <a:t>02</a:t>
            </a:r>
            <a:endParaRPr lang="en-US" sz="66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168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543DB513-448B-4DA7-BCBE-3D3DD89E3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8E4A084-F14D-4D2F-9CCA-CE821433F9FD}"/>
              </a:ext>
            </a:extLst>
          </p:cNvPr>
          <p:cNvSpPr/>
          <p:nvPr/>
        </p:nvSpPr>
        <p:spPr>
          <a:xfrm>
            <a:off x="10964091" y="384047"/>
            <a:ext cx="760507" cy="730649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2" name="Whiteboard Animation Toolkit_free">
            <a:hlinkClick r:id="" action="ppaction://media"/>
            <a:extLst>
              <a:ext uri="{FF2B5EF4-FFF2-40B4-BE49-F238E27FC236}">
                <a16:creationId xmlns:a16="http://schemas.microsoft.com/office/drawing/2014/main" id="{3B8B3595-84E6-4B4E-AB94-1ACDEE65D074}"/>
              </a:ext>
            </a:extLst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44247" y="2158656"/>
            <a:ext cx="6709468" cy="37740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2CF608-97FC-455B-80B3-D3333DCF08B9}"/>
              </a:ext>
            </a:extLst>
          </p:cNvPr>
          <p:cNvSpPr/>
          <p:nvPr/>
        </p:nvSpPr>
        <p:spPr>
          <a:xfrm>
            <a:off x="2892268" y="147340"/>
            <a:ext cx="6691086" cy="19508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altLang="de-DE" sz="3200" dirty="0"/>
              <a:t>Your phone is a sketch and flutter is the brush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39517-BFF4-4D02-845B-E9EE600103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8379" y="2505099"/>
            <a:ext cx="3551404" cy="293299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6642479-C46C-4ECC-8DFA-D144F5C1202B}"/>
              </a:ext>
            </a:extLst>
          </p:cNvPr>
          <p:cNvSpPr/>
          <p:nvPr/>
        </p:nvSpPr>
        <p:spPr>
          <a:xfrm>
            <a:off x="9056914" y="3807318"/>
            <a:ext cx="949234" cy="476752"/>
          </a:xfrm>
          <a:prstGeom prst="rect">
            <a:avLst/>
          </a:prstGeom>
          <a:solidFill>
            <a:srgbClr val="EBD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solidFill>
                <a:srgbClr val="DFCDB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A7A06A-86D7-42AF-9DFA-6DA92801BB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6745" y1="65104" x2="56380" y2="56380"/>
                        <a14:foregroundMark x1="61979" y1="79948" x2="53516" y2="72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4060" y="3849917"/>
            <a:ext cx="476752" cy="476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43485-A053-49E0-973D-27D259EB25CF}"/>
              </a:ext>
            </a:extLst>
          </p:cNvPr>
          <p:cNvSpPr txBox="1"/>
          <p:nvPr/>
        </p:nvSpPr>
        <p:spPr>
          <a:xfrm>
            <a:off x="9048019" y="3969578"/>
            <a:ext cx="609600" cy="21544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l"/>
            <a:r>
              <a:rPr lang="en-US" sz="1400" kern="0" dirty="0">
                <a:solidFill>
                  <a:schemeClr val="bg2"/>
                </a:solidFill>
              </a:rPr>
              <a:t>Flutter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4184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9E05E6-DE87-480E-B7C2-FF121F34C077}"/>
              </a:ext>
            </a:extLst>
          </p:cNvPr>
          <p:cNvSpPr/>
          <p:nvPr/>
        </p:nvSpPr>
        <p:spPr>
          <a:xfrm>
            <a:off x="10947163" y="384048"/>
            <a:ext cx="777435" cy="76108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B7FB58E-EFA0-4081-BBAA-D6F1D099E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925" y="58723"/>
            <a:ext cx="6047002" cy="4462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877F98-ACEA-47D7-B5EC-858DE7E90C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25" b="98023" l="2500" r="95556">
                        <a14:foregroundMark x1="8333" y1="37006" x2="8333" y2="31921"/>
                        <a14:foregroundMark x1="88333" y1="71469" x2="91111" y2="25989"/>
                        <a14:foregroundMark x1="86667" y1="86723" x2="85278" y2="12429"/>
                        <a14:foregroundMark x1="85278" y1="12429" x2="80556" y2="7062"/>
                        <a14:foregroundMark x1="83611" y1="32768" x2="80556" y2="19492"/>
                        <a14:foregroundMark x1="92222" y1="64972" x2="93889" y2="43220"/>
                        <a14:foregroundMark x1="93889" y1="35593" x2="94722" y2="19492"/>
                        <a14:foregroundMark x1="94167" y1="40395" x2="96111" y2="35311"/>
                        <a14:foregroundMark x1="78889" y1="92373" x2="76667" y2="94068"/>
                        <a14:foregroundMark x1="75000" y1="97175" x2="74167" y2="98305"/>
                        <a14:foregroundMark x1="10556" y1="63559" x2="7500" y2="64407"/>
                        <a14:foregroundMark x1="15000" y1="37006" x2="6111" y2="34746"/>
                        <a14:foregroundMark x1="8611" y1="64972" x2="3056" y2="67797"/>
                        <a14:foregroundMark x1="3056" y1="67797" x2="4444" y2="66949"/>
                        <a14:foregroundMark x1="75556" y1="3107" x2="74444" y2="3107"/>
                        <a14:foregroundMark x1="3889" y1="34746" x2="2500" y2="347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2480" y="4653938"/>
            <a:ext cx="1910243" cy="1878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31B9B0-6A60-46BC-9972-88B5E28930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79" y="58723"/>
            <a:ext cx="5821043" cy="4462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75901A-8338-4868-9C2C-AE867748810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409" b="94318" l="10000" r="90000">
                        <a14:foregroundMark x1="48556" y1="75455" x2="37222" y2="24773"/>
                        <a14:foregroundMark x1="40444" y1="57955" x2="37222" y2="75682"/>
                        <a14:foregroundMark x1="37667" y1="75000" x2="35444" y2="83182"/>
                        <a14:foregroundMark x1="38111" y1="78182" x2="34667" y2="88409"/>
                        <a14:foregroundMark x1="34667" y1="88409" x2="33222" y2="91364"/>
                        <a14:foregroundMark x1="33111" y1="91591" x2="32333" y2="93409"/>
                        <a14:foregroundMark x1="32333" y1="93409" x2="32111" y2="94545"/>
                        <a14:foregroundMark x1="65111" y1="93864" x2="52556" y2="44318"/>
                        <a14:foregroundMark x1="56778" y1="60455" x2="61778" y2="52500"/>
                        <a14:foregroundMark x1="61778" y1="52500" x2="61889" y2="52045"/>
                        <a14:foregroundMark x1="64444" y1="27273" x2="52000" y2="3636"/>
                        <a14:foregroundMark x1="52000" y1="3636" x2="51444" y2="3409"/>
                      </a14:backgroundRemoval>
                    </a14:imgEffect>
                  </a14:imgLayer>
                </a14:imgProps>
              </a:ext>
            </a:extLst>
          </a:blip>
          <a:srcRect l="27346" r="25609"/>
          <a:stretch/>
        </p:blipFill>
        <p:spPr>
          <a:xfrm>
            <a:off x="2002041" y="4592973"/>
            <a:ext cx="1924924" cy="200033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6357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B414BE1-A1FD-4E35-A269-876F637B66D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B414BE1-A1FD-4E35-A269-876F637B6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872D89D-4F75-40CD-A4F8-584A9B16A4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376" t="963" r="-1" b="963"/>
          <a:stretch/>
        </p:blipFill>
        <p:spPr>
          <a:xfrm>
            <a:off x="-92279" y="0"/>
            <a:ext cx="7256477" cy="6858000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288D4F-D922-47F8-8732-71AD2B4F239A}"/>
              </a:ext>
            </a:extLst>
          </p:cNvPr>
          <p:cNvSpPr/>
          <p:nvPr/>
        </p:nvSpPr>
        <p:spPr>
          <a:xfrm>
            <a:off x="11075834" y="384048"/>
            <a:ext cx="648764" cy="648768"/>
          </a:xfrm>
          <a:prstGeom prst="rect">
            <a:avLst/>
          </a:prstGeom>
          <a:solidFill>
            <a:srgbClr val="1A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altLang="de-DE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98E26-8CDD-40EF-9B76-22876283A48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17" r="5016"/>
          <a:stretch/>
        </p:blipFill>
        <p:spPr>
          <a:xfrm>
            <a:off x="7860485" y="384048"/>
            <a:ext cx="3120704" cy="607182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87752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LEVEL UP! POWERPOINT" val="nCGhHneJ"/>
  <p:tag name="ARTICULATE_SLIDE_THUMBNAIL_REFRESH" val="1"/>
  <p:tag name="ARTICULATE_SLIDE_COUNT" val="2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ZcveFcTuSouPSNhUDF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afMjsWiZAvtFQNKyr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09A9FD79-4AD2-4296-A2DD-9F92A25C9D11}" vid="{BFDEAB75-776D-4FD4-B1CD-15298D2A28B5}"/>
    </a:ext>
  </a:extLst>
</a:theme>
</file>

<file path=ppt/theme/theme2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78599F88-281C-49F3-85D0-E1461EE50E6A}" vid="{6CF95794-CF56-4202-9084-2222FB314BAE}"/>
    </a:ext>
  </a:extLst>
</a:theme>
</file>

<file path=ppt/theme/theme3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78599F88-281C-49F3-85D0-E1461EE50E6A}" vid="{6CF95794-CF56-4202-9084-2222FB314B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YouTube Template</Template>
  <TotalTime>5911</TotalTime>
  <Words>67</Words>
  <Application>Microsoft Office PowerPoint</Application>
  <PresentationFormat>Widescreen</PresentationFormat>
  <Paragraphs>47</Paragraphs>
  <Slides>16</Slides>
  <Notes>5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Segoe UI Black</vt:lpstr>
      <vt:lpstr>Segoe UI Semibold</vt:lpstr>
      <vt:lpstr>Level up! PowerPoint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Sandach, Martyna</dc:creator>
  <cp:keywords/>
  <cp:lastModifiedBy>omara</cp:lastModifiedBy>
  <cp:revision>99</cp:revision>
  <dcterms:created xsi:type="dcterms:W3CDTF">2018-05-09T07:34:30Z</dcterms:created>
  <dcterms:modified xsi:type="dcterms:W3CDTF">2023-03-12T02:58:32Z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msoLanguageIDEnglishUS</vt:lpwstr>
  </property>
  <property fmtid="{D5CDD505-2E9C-101B-9397-08002B2CF9AE}" pid="3" name="ArticulateGUID">
    <vt:lpwstr>BF279434-19CC-4F2C-940F-B1DCEF3AD2ED</vt:lpwstr>
  </property>
  <property fmtid="{D5CDD505-2E9C-101B-9397-08002B2CF9AE}" pid="4" name="ArticulatePath">
    <vt:lpwstr>Create carousel effect with Morph - Template</vt:lpwstr>
  </property>
</Properties>
</file>