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47A15-7725-49C0-B054-348436A2C566}" v="9" dt="2024-12-18T08:03:40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AR SANTIAGO CLEMENTE" userId="bc753a86-0333-4536-84ae-a059328fc98b" providerId="ADAL" clId="{66D47A15-7725-49C0-B054-348436A2C566}"/>
    <pc:docChg chg="custSel addSld modSld sldOrd">
      <pc:chgData name="OMAR SANTIAGO CLEMENTE" userId="bc753a86-0333-4536-84ae-a059328fc98b" providerId="ADAL" clId="{66D47A15-7725-49C0-B054-348436A2C566}" dt="2024-12-18T08:03:43.039" v="111" actId="20577"/>
      <pc:docMkLst>
        <pc:docMk/>
      </pc:docMkLst>
      <pc:sldChg chg="addSp delSp modSp new mod">
        <pc:chgData name="OMAR SANTIAGO CLEMENTE" userId="bc753a86-0333-4536-84ae-a059328fc98b" providerId="ADAL" clId="{66D47A15-7725-49C0-B054-348436A2C566}" dt="2024-12-18T07:50:40.318" v="34" actId="478"/>
        <pc:sldMkLst>
          <pc:docMk/>
          <pc:sldMk cId="83131608" sldId="256"/>
        </pc:sldMkLst>
        <pc:picChg chg="add mod">
          <ac:chgData name="OMAR SANTIAGO CLEMENTE" userId="bc753a86-0333-4536-84ae-a059328fc98b" providerId="ADAL" clId="{66D47A15-7725-49C0-B054-348436A2C566}" dt="2024-12-18T07:47:27.262" v="12" actId="14100"/>
          <ac:picMkLst>
            <pc:docMk/>
            <pc:sldMk cId="83131608" sldId="256"/>
            <ac:picMk id="3" creationId="{2421A1BE-F0A6-1036-D8A4-3704B4EFBC4B}"/>
          </ac:picMkLst>
        </pc:picChg>
        <pc:picChg chg="add mod">
          <ac:chgData name="OMAR SANTIAGO CLEMENTE" userId="bc753a86-0333-4536-84ae-a059328fc98b" providerId="ADAL" clId="{66D47A15-7725-49C0-B054-348436A2C566}" dt="2024-12-18T07:48:40.793" v="18" actId="14100"/>
          <ac:picMkLst>
            <pc:docMk/>
            <pc:sldMk cId="83131608" sldId="256"/>
            <ac:picMk id="5" creationId="{3B148EC6-3C38-8223-3394-EC31EE1DD647}"/>
          </ac:picMkLst>
        </pc:picChg>
        <pc:picChg chg="add mod">
          <ac:chgData name="OMAR SANTIAGO CLEMENTE" userId="bc753a86-0333-4536-84ae-a059328fc98b" providerId="ADAL" clId="{66D47A15-7725-49C0-B054-348436A2C566}" dt="2024-12-18T07:48:52.761" v="21" actId="1076"/>
          <ac:picMkLst>
            <pc:docMk/>
            <pc:sldMk cId="83131608" sldId="256"/>
            <ac:picMk id="7" creationId="{90D58C06-91B8-A86B-30E4-B4CA3DBAE270}"/>
          </ac:picMkLst>
        </pc:picChg>
        <pc:picChg chg="add del mod">
          <ac:chgData name="OMAR SANTIAGO CLEMENTE" userId="bc753a86-0333-4536-84ae-a059328fc98b" providerId="ADAL" clId="{66D47A15-7725-49C0-B054-348436A2C566}" dt="2024-12-18T07:50:40.318" v="34" actId="478"/>
          <ac:picMkLst>
            <pc:docMk/>
            <pc:sldMk cId="83131608" sldId="256"/>
            <ac:picMk id="8" creationId="{972053E5-7915-720C-24AB-A675D272A923}"/>
          </ac:picMkLst>
        </pc:picChg>
      </pc:sldChg>
      <pc:sldChg chg="addSp delSp modSp new mod">
        <pc:chgData name="OMAR SANTIAGO CLEMENTE" userId="bc753a86-0333-4536-84ae-a059328fc98b" providerId="ADAL" clId="{66D47A15-7725-49C0-B054-348436A2C566}" dt="2024-12-18T07:51:53.399" v="42" actId="1076"/>
        <pc:sldMkLst>
          <pc:docMk/>
          <pc:sldMk cId="287766924" sldId="257"/>
        </pc:sldMkLst>
        <pc:picChg chg="add del mod">
          <ac:chgData name="OMAR SANTIAGO CLEMENTE" userId="bc753a86-0333-4536-84ae-a059328fc98b" providerId="ADAL" clId="{66D47A15-7725-49C0-B054-348436A2C566}" dt="2024-12-18T07:50:35.350" v="31" actId="478"/>
          <ac:picMkLst>
            <pc:docMk/>
            <pc:sldMk cId="287766924" sldId="257"/>
            <ac:picMk id="3" creationId="{34A91BFB-5808-FAA0-7C13-0ADC823CF6BD}"/>
          </ac:picMkLst>
        </pc:picChg>
        <pc:picChg chg="add mod">
          <ac:chgData name="OMAR SANTIAGO CLEMENTE" userId="bc753a86-0333-4536-84ae-a059328fc98b" providerId="ADAL" clId="{66D47A15-7725-49C0-B054-348436A2C566}" dt="2024-12-18T07:50:35.787" v="32"/>
          <ac:picMkLst>
            <pc:docMk/>
            <pc:sldMk cId="287766924" sldId="257"/>
            <ac:picMk id="4" creationId="{452ADD4F-9980-499E-B540-57CB44659F5E}"/>
          </ac:picMkLst>
        </pc:picChg>
        <pc:picChg chg="add mod">
          <ac:chgData name="OMAR SANTIAGO CLEMENTE" userId="bc753a86-0333-4536-84ae-a059328fc98b" providerId="ADAL" clId="{66D47A15-7725-49C0-B054-348436A2C566}" dt="2024-12-18T07:51:53.399" v="42" actId="1076"/>
          <ac:picMkLst>
            <pc:docMk/>
            <pc:sldMk cId="287766924" sldId="257"/>
            <ac:picMk id="6" creationId="{E015162B-9143-28D4-F2B2-2F804AAC2072}"/>
          </ac:picMkLst>
        </pc:picChg>
      </pc:sldChg>
      <pc:sldChg chg="addSp modSp new mod ord">
        <pc:chgData name="OMAR SANTIAGO CLEMENTE" userId="bc753a86-0333-4536-84ae-a059328fc98b" providerId="ADAL" clId="{66D47A15-7725-49C0-B054-348436A2C566}" dt="2024-12-18T08:03:36.805" v="107" actId="1076"/>
        <pc:sldMkLst>
          <pc:docMk/>
          <pc:sldMk cId="1331330195" sldId="258"/>
        </pc:sldMkLst>
        <pc:spChg chg="add mod">
          <ac:chgData name="OMAR SANTIAGO CLEMENTE" userId="bc753a86-0333-4536-84ae-a059328fc98b" providerId="ADAL" clId="{66D47A15-7725-49C0-B054-348436A2C566}" dt="2024-12-18T08:03:36.805" v="107" actId="1076"/>
          <ac:spMkLst>
            <pc:docMk/>
            <pc:sldMk cId="1331330195" sldId="258"/>
            <ac:spMk id="2" creationId="{DE0F532C-59D7-A834-B068-581039618F97}"/>
          </ac:spMkLst>
        </pc:spChg>
      </pc:sldChg>
      <pc:sldChg chg="addSp modSp add mod">
        <pc:chgData name="OMAR SANTIAGO CLEMENTE" userId="bc753a86-0333-4536-84ae-a059328fc98b" providerId="ADAL" clId="{66D47A15-7725-49C0-B054-348436A2C566}" dt="2024-12-18T08:03:43.039" v="111" actId="20577"/>
        <pc:sldMkLst>
          <pc:docMk/>
          <pc:sldMk cId="2046969798" sldId="259"/>
        </pc:sldMkLst>
        <pc:spChg chg="add mod">
          <ac:chgData name="OMAR SANTIAGO CLEMENTE" userId="bc753a86-0333-4536-84ae-a059328fc98b" providerId="ADAL" clId="{66D47A15-7725-49C0-B054-348436A2C566}" dt="2024-12-18T08:03:43.039" v="111" actId="20577"/>
          <ac:spMkLst>
            <pc:docMk/>
            <pc:sldMk cId="2046969798" sldId="259"/>
            <ac:spMk id="2" creationId="{50139886-57AA-7525-5CA7-52EB1B927493}"/>
          </ac:spMkLst>
        </pc:spChg>
      </pc:sldChg>
      <pc:sldChg chg="addSp delSp modSp add mod">
        <pc:chgData name="OMAR SANTIAGO CLEMENTE" userId="bc753a86-0333-4536-84ae-a059328fc98b" providerId="ADAL" clId="{66D47A15-7725-49C0-B054-348436A2C566}" dt="2024-12-18T07:58:32.178" v="81" actId="478"/>
        <pc:sldMkLst>
          <pc:docMk/>
          <pc:sldMk cId="3035311548" sldId="260"/>
        </pc:sldMkLst>
        <pc:picChg chg="add mod">
          <ac:chgData name="OMAR SANTIAGO CLEMENTE" userId="bc753a86-0333-4536-84ae-a059328fc98b" providerId="ADAL" clId="{66D47A15-7725-49C0-B054-348436A2C566}" dt="2024-12-18T07:53:28.445" v="51" actId="14100"/>
          <ac:picMkLst>
            <pc:docMk/>
            <pc:sldMk cId="3035311548" sldId="260"/>
            <ac:picMk id="3" creationId="{11D9EB61-C5E2-A275-6194-E62DC4604A68}"/>
          </ac:picMkLst>
        </pc:picChg>
        <pc:picChg chg="add mod">
          <ac:chgData name="OMAR SANTIAGO CLEMENTE" userId="bc753a86-0333-4536-84ae-a059328fc98b" providerId="ADAL" clId="{66D47A15-7725-49C0-B054-348436A2C566}" dt="2024-12-18T07:54:26.126" v="60" actId="1076"/>
          <ac:picMkLst>
            <pc:docMk/>
            <pc:sldMk cId="3035311548" sldId="260"/>
            <ac:picMk id="5" creationId="{8C39D031-5797-C3BE-D259-E78E7C611420}"/>
          </ac:picMkLst>
        </pc:picChg>
        <pc:picChg chg="add mod">
          <ac:chgData name="OMAR SANTIAGO CLEMENTE" userId="bc753a86-0333-4536-84ae-a059328fc98b" providerId="ADAL" clId="{66D47A15-7725-49C0-B054-348436A2C566}" dt="2024-12-18T07:55:20.827" v="68" actId="1076"/>
          <ac:picMkLst>
            <pc:docMk/>
            <pc:sldMk cId="3035311548" sldId="260"/>
            <ac:picMk id="7" creationId="{99C71133-55EF-A382-5389-7EFF93137E5D}"/>
          </ac:picMkLst>
        </pc:picChg>
        <pc:picChg chg="add del mod">
          <ac:chgData name="OMAR SANTIAGO CLEMENTE" userId="bc753a86-0333-4536-84ae-a059328fc98b" providerId="ADAL" clId="{66D47A15-7725-49C0-B054-348436A2C566}" dt="2024-12-18T07:58:32.178" v="81" actId="478"/>
          <ac:picMkLst>
            <pc:docMk/>
            <pc:sldMk cId="3035311548" sldId="260"/>
            <ac:picMk id="8" creationId="{A429DD58-2945-4A97-E0E9-5CBDC0741F20}"/>
          </ac:picMkLst>
        </pc:picChg>
      </pc:sldChg>
      <pc:sldChg chg="addSp delSp modSp add mod">
        <pc:chgData name="OMAR SANTIAGO CLEMENTE" userId="bc753a86-0333-4536-84ae-a059328fc98b" providerId="ADAL" clId="{66D47A15-7725-49C0-B054-348436A2C566}" dt="2024-12-18T08:02:47.039" v="91" actId="1076"/>
        <pc:sldMkLst>
          <pc:docMk/>
          <pc:sldMk cId="2526626281" sldId="261"/>
        </pc:sldMkLst>
        <pc:picChg chg="add del mod">
          <ac:chgData name="OMAR SANTIAGO CLEMENTE" userId="bc753a86-0333-4536-84ae-a059328fc98b" providerId="ADAL" clId="{66D47A15-7725-49C0-B054-348436A2C566}" dt="2024-12-18T07:58:23.443" v="78" actId="478"/>
          <ac:picMkLst>
            <pc:docMk/>
            <pc:sldMk cId="2526626281" sldId="261"/>
            <ac:picMk id="3" creationId="{D8BAA187-5F5C-7DDF-C651-45BCFD1EDAAA}"/>
          </ac:picMkLst>
        </pc:picChg>
        <pc:picChg chg="add del mod">
          <ac:chgData name="OMAR SANTIAGO CLEMENTE" userId="bc753a86-0333-4536-84ae-a059328fc98b" providerId="ADAL" clId="{66D47A15-7725-49C0-B054-348436A2C566}" dt="2024-12-18T08:01:56.085" v="84" actId="478"/>
          <ac:picMkLst>
            <pc:docMk/>
            <pc:sldMk cId="2526626281" sldId="261"/>
            <ac:picMk id="5" creationId="{F27AEF79-0505-BA13-DF40-48E816A4BF77}"/>
          </ac:picMkLst>
        </pc:picChg>
        <pc:picChg chg="add mod">
          <ac:chgData name="OMAR SANTIAGO CLEMENTE" userId="bc753a86-0333-4536-84ae-a059328fc98b" providerId="ADAL" clId="{66D47A15-7725-49C0-B054-348436A2C566}" dt="2024-12-18T07:58:23.787" v="79"/>
          <ac:picMkLst>
            <pc:docMk/>
            <pc:sldMk cId="2526626281" sldId="261"/>
            <ac:picMk id="6" creationId="{A5178A91-0D51-205B-90A6-6D9B6DBEBD7C}"/>
          </ac:picMkLst>
        </pc:picChg>
        <pc:picChg chg="add mod">
          <ac:chgData name="OMAR SANTIAGO CLEMENTE" userId="bc753a86-0333-4536-84ae-a059328fc98b" providerId="ADAL" clId="{66D47A15-7725-49C0-B054-348436A2C566}" dt="2024-12-18T08:02:47.039" v="91" actId="1076"/>
          <ac:picMkLst>
            <pc:docMk/>
            <pc:sldMk cId="2526626281" sldId="261"/>
            <ac:picMk id="8" creationId="{6983E832-EAE1-A5A9-22F5-EDA12BDEE6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D6225-9861-44E6-A423-3C76D240C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0D52D-01D4-E150-7ED4-322EC940B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FB6B49-2EC3-9079-71CC-57C3551E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108599-00D7-192F-4C49-B9292580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2ECC6E-F24E-E71A-746F-82489EBF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000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AEE2-CE80-9406-E66E-0A035E84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88CF6-B10F-DAFB-6A1F-5F51713B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EE47E5-130B-51D9-BF60-DA58A581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FA8313-6FDC-75E2-01E7-C0870606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C36101-BB08-0B3D-4DD2-06454B0C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56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9987C6-AC37-D1DE-D4E4-CF2666F66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DBEDB7-E2D4-D54C-33E8-4B9CF3BD4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ADF9D9-1D68-F560-28E4-B49DE2A1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035E5-39A9-87AD-8B36-BB806B9D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D8F8D-8BD1-982C-C833-8F24641D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332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2210F-AC46-5E02-1344-49B0D143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569AC9-7C16-B1F9-5557-8C1FCD5AF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42F4D4-23D5-5A23-5D6E-06C74BD7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2A31A-63D9-458F-3C11-4FC3E3B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B1A94-43F9-EE09-1475-7C38738A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863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C9F83-995D-76BE-D3BF-EC40309C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9824F-B9CF-CDC3-78B4-1D2AF1FD8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BDB10F-40DB-59B9-48D0-8B13A4BF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15317-3764-8393-36BE-8FF4A258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A793A6-B50E-9818-BC23-E42653AB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45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D96E-B076-B6A1-D45F-EBEC4ADB5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D9B29-EC0B-E47A-6188-B1B31EFE6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CBE9F-EE4A-B5B1-371D-F3712183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963BB4-830F-9EEB-2FA0-58696FD0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9668FF-BFCE-FB01-2C47-892EE290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322C89-C03A-0E16-8E97-0C2CED1C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54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41753-B83D-DFBA-D743-DA06F283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5EEFD-8E54-0BFF-6062-32FDD6BD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19799D-6F5B-EF9C-8E3A-4D3A4423D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4D0A5D-DD8A-1630-FDED-ED9CD17B6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1C26F0-42F1-23B3-C8D4-7EE867253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A6B8E7A-CEA1-45CA-E42A-D3A91692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904EED-B2FC-B19E-714B-006B200C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11616-1304-2224-5A56-FA7E3749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906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3CBCD-368C-C438-DF5B-47E97AD0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910885-399B-9582-5442-7F47D3B7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AD4D09-002B-2C8D-424C-24F673E9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15D223-743B-6A80-7422-EAB7377C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1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9D8DA1-4DCA-1857-62A9-A67B5F86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47D965-3FC9-AF04-3D3E-824D6482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D5CFB0-AF99-ECD4-B05F-934DF889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62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D0A5B-460F-3ECA-E773-6716E172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9DD56-4A93-D174-EEA8-CD128F64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42B020-04E6-9C34-5F29-E83E922A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689005-EBE1-13D0-E7E9-ABC7074C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1763C6-EB52-FC4F-9FF6-871C60EE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FF011A-FB15-BAFC-E4C2-0640FBB5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14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FF624-17A7-859A-6CC8-0632A44ED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38A1E2-DB4A-B8BC-72B6-34CD42395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6EF445-49D8-EE15-C816-29A198630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00D8A2-4320-EFC2-5E2F-B211B8BE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7635CB-13FD-3A90-B03D-652827B4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1CAC6B-7607-05EA-140E-E4A35554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577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08B980-438C-4AA6-2A6C-2FFB8BA7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EBEA45-27D0-7E3E-F038-0EF1E6D8E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30FA4-E430-7F13-2E29-C1D3C5AB9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7EA5D-619D-46AE-A5BD-2E420261D783}" type="datetimeFigureOut">
              <a:rPr lang="es-MX" smtClean="0"/>
              <a:t>18/12/2024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326F4-9AA3-40D4-C66A-85A46676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FB7DDE-BFCC-5CDC-911E-51D71B53A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391B0-CBCE-418C-B759-B01B52944E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150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0F532C-59D7-A834-B068-581039618F97}"/>
              </a:ext>
            </a:extLst>
          </p:cNvPr>
          <p:cNvSpPr txBox="1"/>
          <p:nvPr/>
        </p:nvSpPr>
        <p:spPr>
          <a:xfrm>
            <a:off x="5528582" y="2844225"/>
            <a:ext cx="113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133133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21A1BE-F0A6-1036-D8A4-3704B4EFB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1" y="237130"/>
            <a:ext cx="5374058" cy="3320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B148EC6-3C38-8223-3394-EC31EE1DD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267" y="237130"/>
            <a:ext cx="5752211" cy="34449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0D58C06-91B8-A86B-30E4-B4CA3DBAE2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44" y="3558025"/>
            <a:ext cx="5752212" cy="33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52ADD4F-9980-499E-B540-57CB4465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671"/>
            <a:ext cx="5704258" cy="338781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15162B-9143-28D4-F2B2-2F804AAC2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71" y="203671"/>
            <a:ext cx="5704258" cy="338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6DAF-B62E-7ECA-4BE3-6A7BB6435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139886-57AA-7525-5CA7-52EB1B927493}"/>
              </a:ext>
            </a:extLst>
          </p:cNvPr>
          <p:cNvSpPr txBox="1"/>
          <p:nvPr/>
        </p:nvSpPr>
        <p:spPr>
          <a:xfrm>
            <a:off x="5528582" y="2844225"/>
            <a:ext cx="1134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MDS</a:t>
            </a:r>
          </a:p>
        </p:txBody>
      </p:sp>
    </p:spTree>
    <p:extLst>
      <p:ext uri="{BB962C8B-B14F-4D97-AF65-F5344CB8AC3E}">
        <p14:creationId xmlns:p14="http://schemas.microsoft.com/office/powerpoint/2010/main" val="204696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E570B-2352-D6D7-4703-250778006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D9EB61-C5E2-A275-6194-E62DC4604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3" y="335819"/>
            <a:ext cx="5338654" cy="30278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39D031-5797-C3BE-D259-E78E7C61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47" y="270505"/>
            <a:ext cx="5338655" cy="309318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9C71133-55EF-A382-5389-7EFF931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32" y="3568875"/>
            <a:ext cx="5338655" cy="30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1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A090C-AEFC-4B94-A275-FF0A9779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5178A91-0D51-205B-90A6-6D9B6DBE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83" y="270506"/>
            <a:ext cx="5389679" cy="312583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983E832-EAE1-A5A9-22F5-EDA12BDE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061" y="163286"/>
            <a:ext cx="5389680" cy="32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26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</Words>
  <Application>Microsoft Office PowerPoint</Application>
  <PresentationFormat>Panorámica</PresentationFormat>
  <Paragraphs>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SANTIAGO CLEMENTE</dc:creator>
  <cp:lastModifiedBy>OMAR SANTIAGO CLEMENTE</cp:lastModifiedBy>
  <cp:revision>1</cp:revision>
  <dcterms:created xsi:type="dcterms:W3CDTF">2024-12-18T07:44:07Z</dcterms:created>
  <dcterms:modified xsi:type="dcterms:W3CDTF">2024-12-18T08:03:47Z</dcterms:modified>
</cp:coreProperties>
</file>