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11D9-2407-26F0-AF0D-192FD9F3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0676B8-D9B3-1E47-377F-9007DC32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7323A8-9E39-FB31-F9CD-05889735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22813-F3F5-B513-533F-77CB34D6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3DDBD8-393D-319F-F088-9339F8CD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82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577E9-5FE8-144A-BCD3-25DC6290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427C8D-1388-F5D3-009B-06CD20B9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889DD-7697-5021-4D75-D8173840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18887-CD30-5805-1806-8F0949EB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D6755-FB93-D0D3-4B17-895C3759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0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9C71C7-BFF0-785D-FD61-1842AAB7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92BEA7-2514-84CD-E4C1-DA3E3F97E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E911A-AF60-F731-8C2E-D3B4D869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A69CD-5ED6-013A-668C-8B9246E8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5D3D75-4DE0-BBC4-FDE5-A01AFE71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21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7B4A-53DF-92F3-D281-2A1C7CAF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5D4CB-BD30-B1D5-DE26-52158763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B3127-63BF-34E7-8AFB-611EC17B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37B1A-F924-665B-84C3-09E4652E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0DD5D-A524-DC5C-5082-E9170F56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0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AABAD-E000-6174-2247-8D94545D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86E375-675B-7E10-463B-6426AE31F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DEEF3-2AF0-654F-5D08-76CF51E4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63F46-9F87-BE68-0CEC-1A50B175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034DC-3F37-7BD8-54CA-AC29BEDC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72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E4C7F-B020-0A66-A42F-40CA3E70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73EA0B-682B-C3EB-84F0-2684318C5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2F8C1D-61AA-4ED8-6427-2D1F6D0E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A48919-A3FA-9BD7-E66B-CE49B9FB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6100FB-879D-D549-C16F-09D720BB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7F01B-0CCD-59A3-0CCD-C0469105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344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1A2F1-72A2-6970-641E-64D49E98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B3EB9-FA7C-11B0-104B-50162EEA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045A97-AB80-C4CE-2D50-483CC4DF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2BD39B-A9F4-D580-F65F-C1C0FF313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C27BF6-6F2D-1EFB-AA2D-72E1F79B5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529C96-C8B5-5867-D835-7947A4AF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6AB087-BB9C-A0D5-0157-6EA1B0D8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24DFB67-48B5-51A0-F30E-5FDEB243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79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D98D7-0E12-EAAA-FF03-6F80A65C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5DDEBE-DE47-54BC-C298-AD04763C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95F85F-BABD-8C98-956A-0A293E1C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504AAF-7132-F6A2-7F8A-A70099F5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14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9D9A89-BB0A-9E50-3ACB-7CBEEDDB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075ADA-F4B2-87E6-3A5D-AD945647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5CCDAF-A38D-54E0-1B08-E21E1F23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3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2752C-8E96-3EA6-BE62-AB831829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12E72C-022A-4738-7C93-6F324095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DF278-073B-2904-53CD-6AE59962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7D2158-9B70-760B-A570-43B0FBFC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DA9851-650A-03E3-E12C-359EE288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6A0A7C-E98C-F05C-B1D6-504C6C22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08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937AE-010E-93F9-6EF3-427F2CC3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7B699F-A7F9-6786-AD70-5175B56AB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42CBE4-BFEF-E3E8-6953-E731E9B0D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4C9F51-E184-0E78-804F-65E5EC17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501DFF-47C5-023B-A227-16E66D53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2567F-816B-6A68-ACB4-00D79F4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1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6EA60E-176E-90FC-CDA5-3ADFE11F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3BB346-83DF-38CB-FE3A-61D77F6F3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81F492-5A10-ABD0-5BA6-64D3F1C0A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8AA20-B68A-4186-9C39-B0F6A7155FD9}" type="datetimeFigureOut">
              <a:rPr lang="es-MX" smtClean="0"/>
              <a:t>12/04/2025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4F9E6F-DF91-89FB-B6A9-A4EC2510C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10C8D-C83C-C315-9416-72F44DC25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AF6D7-BB2A-430B-AE74-0FCAF03169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552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3B7AC7D-8F2F-DDBB-1B0F-6D80204C3D65}"/>
              </a:ext>
            </a:extLst>
          </p:cNvPr>
          <p:cNvSpPr txBox="1"/>
          <p:nvPr/>
        </p:nvSpPr>
        <p:spPr>
          <a:xfrm>
            <a:off x="172202" y="168442"/>
            <a:ext cx="1176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Palabras con </a:t>
            </a:r>
            <a:r>
              <a:rPr lang="es-MX" sz="2000" dirty="0" err="1"/>
              <a:t>co-ocurrencia</a:t>
            </a:r>
            <a:r>
              <a:rPr lang="es-MX" sz="2000" dirty="0"/>
              <a:t> mayor a 130, se usaron 107 palabras. Selecciono 6 </a:t>
            </a:r>
            <a:r>
              <a:rPr lang="es-MX" sz="2000" dirty="0" err="1"/>
              <a:t>clusters</a:t>
            </a:r>
            <a:r>
              <a:rPr lang="es-MX" sz="2000" dirty="0"/>
              <a:t>. PC =29.81% y PC2 = 17.39%  “Original”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B1E326-6A24-D19E-EE35-F06FF0BE5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5" y="876329"/>
            <a:ext cx="10924721" cy="574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4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42D18-438E-28E8-368A-84FBFE6E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3C2DD2C-68F3-825E-3062-3D0F14711C60}"/>
              </a:ext>
            </a:extLst>
          </p:cNvPr>
          <p:cNvSpPr txBox="1"/>
          <p:nvPr/>
        </p:nvSpPr>
        <p:spPr>
          <a:xfrm>
            <a:off x="172202" y="168442"/>
            <a:ext cx="1176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Palabras con </a:t>
            </a:r>
            <a:r>
              <a:rPr lang="es-MX" sz="2000" dirty="0" err="1"/>
              <a:t>co-ocurrencia</a:t>
            </a:r>
            <a:r>
              <a:rPr lang="es-MX" sz="2000" dirty="0"/>
              <a:t> mayor a 63, se usaron 310 palabras. Selecciono 4 </a:t>
            </a:r>
            <a:r>
              <a:rPr lang="es-MX" sz="2000" dirty="0" err="1"/>
              <a:t>clusters</a:t>
            </a:r>
            <a:r>
              <a:rPr lang="es-MX" sz="2000" dirty="0"/>
              <a:t>. PC =18.88% y PC2 = 11.71%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7B4EBB-27EE-B9D1-05C9-ED45790C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" y="891239"/>
            <a:ext cx="10792408" cy="57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8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790A7-6303-530C-AAC5-0D04E423B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722C071-5127-48AC-7350-A5775E6FFAE9}"/>
              </a:ext>
            </a:extLst>
          </p:cNvPr>
          <p:cNvSpPr txBox="1"/>
          <p:nvPr/>
        </p:nvSpPr>
        <p:spPr>
          <a:xfrm>
            <a:off x="172202" y="168442"/>
            <a:ext cx="11763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Palabras con </a:t>
            </a:r>
            <a:r>
              <a:rPr lang="es-MX" sz="2000" dirty="0" err="1"/>
              <a:t>co-ocurrencia</a:t>
            </a:r>
            <a:r>
              <a:rPr lang="es-MX" sz="2000" dirty="0"/>
              <a:t> mayor a 65, se usaron 310 palabras. Selecciono 6 </a:t>
            </a:r>
            <a:r>
              <a:rPr lang="es-MX" sz="2000" dirty="0" err="1"/>
              <a:t>clusters</a:t>
            </a:r>
            <a:r>
              <a:rPr lang="es-MX" sz="2000" dirty="0"/>
              <a:t>. PC =18.88% y PC2 = 11.71% </a:t>
            </a:r>
          </a:p>
          <a:p>
            <a:r>
              <a:rPr lang="es-MX" sz="2400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5C205F-6268-E040-94C8-F5509208B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1" y="900083"/>
            <a:ext cx="10755086" cy="57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A25-AF2B-C790-74A5-39580F28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BCAD884-9E3F-3FF1-2199-7DBEFD42D4AF}"/>
              </a:ext>
            </a:extLst>
          </p:cNvPr>
          <p:cNvSpPr txBox="1"/>
          <p:nvPr/>
        </p:nvSpPr>
        <p:spPr>
          <a:xfrm>
            <a:off x="172202" y="168442"/>
            <a:ext cx="1176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Palabras con </a:t>
            </a:r>
            <a:r>
              <a:rPr lang="es-MX" sz="2000" dirty="0" err="1"/>
              <a:t>co-ocurrencia</a:t>
            </a:r>
            <a:r>
              <a:rPr lang="es-MX" sz="2000" dirty="0"/>
              <a:t> mayor a 65, se usaron 310 palabras. Selecciono 10 </a:t>
            </a:r>
            <a:r>
              <a:rPr lang="es-MX" sz="2000" dirty="0" err="1"/>
              <a:t>clusters</a:t>
            </a:r>
            <a:r>
              <a:rPr lang="es-MX" sz="2000" dirty="0"/>
              <a:t>. PC =18.88% y PC2 = 11.71%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C59E434-26BC-418A-6CCE-E80497261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897326"/>
            <a:ext cx="10951029" cy="579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5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9A197-C497-535E-C4B8-4D1E7D1C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B94A1F-9AD8-A5D0-B6B8-BF1C40348BE0}"/>
              </a:ext>
            </a:extLst>
          </p:cNvPr>
          <p:cNvSpPr txBox="1"/>
          <p:nvPr/>
        </p:nvSpPr>
        <p:spPr>
          <a:xfrm>
            <a:off x="172202" y="168442"/>
            <a:ext cx="1176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Palabras con </a:t>
            </a:r>
            <a:r>
              <a:rPr lang="es-MX" sz="2000" dirty="0" err="1"/>
              <a:t>co-ocurrencia</a:t>
            </a:r>
            <a:r>
              <a:rPr lang="es-MX" sz="2000" dirty="0"/>
              <a:t> mayor a 85, se usaron 206 palabras. Selecciono 4 </a:t>
            </a:r>
            <a:r>
              <a:rPr lang="es-MX" sz="2000" dirty="0" err="1"/>
              <a:t>clusters</a:t>
            </a:r>
            <a:r>
              <a:rPr lang="es-MX" sz="2000" dirty="0"/>
              <a:t>. PC =22.65% y PC2 = 13.81%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8B0D64-A787-DA77-708A-C345C2B5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2" y="876328"/>
            <a:ext cx="10841194" cy="58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7F0F9-430B-285F-FFD0-21C95280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A462C2-E0CE-171A-8928-4A87EEFFF1C8}"/>
              </a:ext>
            </a:extLst>
          </p:cNvPr>
          <p:cNvSpPr txBox="1"/>
          <p:nvPr/>
        </p:nvSpPr>
        <p:spPr>
          <a:xfrm>
            <a:off x="172202" y="168442"/>
            <a:ext cx="1176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Palabras con </a:t>
            </a:r>
            <a:r>
              <a:rPr lang="es-MX" sz="2000" dirty="0" err="1"/>
              <a:t>co-ocurrencia</a:t>
            </a:r>
            <a:r>
              <a:rPr lang="es-MX" sz="2000" dirty="0"/>
              <a:t> mayor a 85, se usaron 206 palabras. Selecciono 6 </a:t>
            </a:r>
            <a:r>
              <a:rPr lang="es-MX" sz="2000" dirty="0" err="1"/>
              <a:t>clusters</a:t>
            </a:r>
            <a:r>
              <a:rPr lang="es-MX" sz="2000" dirty="0"/>
              <a:t>. PC =22.65% y PC2 = 13.81%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DBE4E20-E515-2866-45B6-20368DD4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" y="876328"/>
            <a:ext cx="11016343" cy="57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CA193-7E3F-4D5A-2922-9CFF835CA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F6AB35D-F36B-B449-8549-2CE94B130A12}"/>
              </a:ext>
            </a:extLst>
          </p:cNvPr>
          <p:cNvSpPr txBox="1"/>
          <p:nvPr/>
        </p:nvSpPr>
        <p:spPr>
          <a:xfrm>
            <a:off x="172202" y="168442"/>
            <a:ext cx="1176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Palabras con </a:t>
            </a:r>
            <a:r>
              <a:rPr lang="es-MX" sz="2000" dirty="0" err="1"/>
              <a:t>co-ocurrencia</a:t>
            </a:r>
            <a:r>
              <a:rPr lang="es-MX" sz="2000" dirty="0"/>
              <a:t> mayor a 85, se usaron 206 palabras. Selecciono 10 </a:t>
            </a:r>
            <a:r>
              <a:rPr lang="es-MX" sz="2000" dirty="0" err="1"/>
              <a:t>clusters</a:t>
            </a:r>
            <a:r>
              <a:rPr lang="es-MX" sz="2000" dirty="0"/>
              <a:t>. PC =22.65% y PC2 = 13.81%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D58C97-787C-2C1A-28FE-9E729F3F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28"/>
            <a:ext cx="10984093" cy="59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47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179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SANTIAGO CLEMENTE</dc:creator>
  <cp:lastModifiedBy>OMAR SANTIAGO CLEMENTE</cp:lastModifiedBy>
  <cp:revision>3</cp:revision>
  <dcterms:created xsi:type="dcterms:W3CDTF">2025-04-08T23:43:30Z</dcterms:created>
  <dcterms:modified xsi:type="dcterms:W3CDTF">2025-04-12T15:50:46Z</dcterms:modified>
</cp:coreProperties>
</file>